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7"/>
  </p:notesMasterIdLst>
  <p:sldIdLst>
    <p:sldId id="314" r:id="rId2"/>
    <p:sldId id="635" r:id="rId3"/>
    <p:sldId id="644" r:id="rId4"/>
    <p:sldId id="645" r:id="rId5"/>
    <p:sldId id="630" r:id="rId6"/>
    <p:sldId id="534" r:id="rId7"/>
    <p:sldId id="536" r:id="rId8"/>
    <p:sldId id="537" r:id="rId9"/>
    <p:sldId id="637" r:id="rId10"/>
    <p:sldId id="540" r:id="rId11"/>
    <p:sldId id="539" r:id="rId12"/>
    <p:sldId id="541" r:id="rId13"/>
    <p:sldId id="542" r:id="rId14"/>
    <p:sldId id="543" r:id="rId15"/>
    <p:sldId id="568" r:id="rId16"/>
    <p:sldId id="569" r:id="rId17"/>
    <p:sldId id="570" r:id="rId18"/>
    <p:sldId id="546" r:id="rId19"/>
    <p:sldId id="547" r:id="rId20"/>
    <p:sldId id="548" r:id="rId21"/>
    <p:sldId id="549" r:id="rId22"/>
    <p:sldId id="550" r:id="rId23"/>
    <p:sldId id="551" r:id="rId24"/>
    <p:sldId id="552" r:id="rId25"/>
    <p:sldId id="553" r:id="rId26"/>
    <p:sldId id="638" r:id="rId27"/>
    <p:sldId id="554" r:id="rId28"/>
    <p:sldId id="555" r:id="rId29"/>
    <p:sldId id="556" r:id="rId30"/>
    <p:sldId id="557" r:id="rId31"/>
    <p:sldId id="558" r:id="rId32"/>
    <p:sldId id="639" r:id="rId33"/>
    <p:sldId id="559" r:id="rId34"/>
    <p:sldId id="560" r:id="rId35"/>
    <p:sldId id="561" r:id="rId36"/>
    <p:sldId id="562" r:id="rId37"/>
    <p:sldId id="563" r:id="rId38"/>
    <p:sldId id="564" r:id="rId39"/>
    <p:sldId id="640" r:id="rId40"/>
    <p:sldId id="565" r:id="rId41"/>
    <p:sldId id="641" r:id="rId42"/>
    <p:sldId id="566" r:id="rId43"/>
    <p:sldId id="567" r:id="rId44"/>
    <p:sldId id="571" r:id="rId45"/>
    <p:sldId id="572" r:id="rId46"/>
    <p:sldId id="573" r:id="rId47"/>
    <p:sldId id="574" r:id="rId48"/>
    <p:sldId id="575" r:id="rId49"/>
    <p:sldId id="576" r:id="rId50"/>
    <p:sldId id="577" r:id="rId51"/>
    <p:sldId id="579" r:id="rId52"/>
    <p:sldId id="642" r:id="rId53"/>
    <p:sldId id="581" r:id="rId54"/>
    <p:sldId id="580" r:id="rId55"/>
    <p:sldId id="582" r:id="rId56"/>
    <p:sldId id="584" r:id="rId57"/>
    <p:sldId id="585" r:id="rId58"/>
    <p:sldId id="586" r:id="rId59"/>
    <p:sldId id="583" r:id="rId60"/>
    <p:sldId id="587" r:id="rId61"/>
    <p:sldId id="588" r:id="rId62"/>
    <p:sldId id="589" r:id="rId63"/>
    <p:sldId id="590" r:id="rId64"/>
    <p:sldId id="591" r:id="rId65"/>
    <p:sldId id="593" r:id="rId66"/>
    <p:sldId id="594" r:id="rId67"/>
    <p:sldId id="595" r:id="rId68"/>
    <p:sldId id="643" r:id="rId69"/>
    <p:sldId id="596" r:id="rId70"/>
    <p:sldId id="598" r:id="rId71"/>
    <p:sldId id="597" r:id="rId72"/>
    <p:sldId id="599" r:id="rId73"/>
    <p:sldId id="600" r:id="rId74"/>
    <p:sldId id="601" r:id="rId75"/>
    <p:sldId id="602" r:id="rId76"/>
    <p:sldId id="603" r:id="rId77"/>
    <p:sldId id="604" r:id="rId78"/>
    <p:sldId id="605" r:id="rId79"/>
    <p:sldId id="606" r:id="rId80"/>
    <p:sldId id="608" r:id="rId81"/>
    <p:sldId id="607" r:id="rId82"/>
    <p:sldId id="609" r:id="rId83"/>
    <p:sldId id="610" r:id="rId84"/>
    <p:sldId id="612" r:id="rId85"/>
    <p:sldId id="611" r:id="rId86"/>
    <p:sldId id="613" r:id="rId87"/>
    <p:sldId id="614" r:id="rId88"/>
    <p:sldId id="615" r:id="rId89"/>
    <p:sldId id="616" r:id="rId90"/>
    <p:sldId id="617" r:id="rId91"/>
    <p:sldId id="618" r:id="rId92"/>
    <p:sldId id="619" r:id="rId93"/>
    <p:sldId id="620" r:id="rId94"/>
    <p:sldId id="621" r:id="rId95"/>
    <p:sldId id="622" r:id="rId96"/>
    <p:sldId id="623" r:id="rId97"/>
    <p:sldId id="624" r:id="rId98"/>
    <p:sldId id="625" r:id="rId99"/>
    <p:sldId id="626" r:id="rId100"/>
    <p:sldId id="627" r:id="rId101"/>
    <p:sldId id="628" r:id="rId102"/>
    <p:sldId id="629" r:id="rId103"/>
    <p:sldId id="646" r:id="rId104"/>
    <p:sldId id="647" r:id="rId105"/>
    <p:sldId id="648" r:id="rId106"/>
    <p:sldId id="649" r:id="rId107"/>
    <p:sldId id="650" r:id="rId108"/>
    <p:sldId id="651" r:id="rId109"/>
    <p:sldId id="652" r:id="rId110"/>
    <p:sldId id="653" r:id="rId111"/>
    <p:sldId id="654" r:id="rId112"/>
    <p:sldId id="655" r:id="rId113"/>
    <p:sldId id="656" r:id="rId114"/>
    <p:sldId id="657" r:id="rId115"/>
    <p:sldId id="658" r:id="rId116"/>
    <p:sldId id="659" r:id="rId117"/>
    <p:sldId id="660" r:id="rId118"/>
    <p:sldId id="661" r:id="rId119"/>
    <p:sldId id="662" r:id="rId120"/>
    <p:sldId id="663" r:id="rId121"/>
    <p:sldId id="664" r:id="rId122"/>
    <p:sldId id="665" r:id="rId123"/>
    <p:sldId id="666" r:id="rId124"/>
    <p:sldId id="667" r:id="rId125"/>
    <p:sldId id="668" r:id="rId126"/>
    <p:sldId id="669" r:id="rId127"/>
    <p:sldId id="670" r:id="rId128"/>
    <p:sldId id="671" r:id="rId129"/>
    <p:sldId id="672" r:id="rId130"/>
    <p:sldId id="673" r:id="rId131"/>
    <p:sldId id="674" r:id="rId132"/>
    <p:sldId id="675" r:id="rId133"/>
    <p:sldId id="676" r:id="rId134"/>
    <p:sldId id="677" r:id="rId135"/>
    <p:sldId id="678" r:id="rId136"/>
    <p:sldId id="679" r:id="rId137"/>
    <p:sldId id="680" r:id="rId138"/>
    <p:sldId id="681" r:id="rId139"/>
    <p:sldId id="682" r:id="rId140"/>
    <p:sldId id="683" r:id="rId141"/>
    <p:sldId id="684" r:id="rId142"/>
    <p:sldId id="685" r:id="rId143"/>
    <p:sldId id="686" r:id="rId144"/>
    <p:sldId id="687" r:id="rId145"/>
    <p:sldId id="688" r:id="rId146"/>
  </p:sldIdLst>
  <p:sldSz cx="12192000" cy="6858000"/>
  <p:notesSz cx="6858000" cy="9144000"/>
  <p:embeddedFontLst>
    <p:embeddedFont>
      <p:font typeface="Calibri" panose="020F0502020204030204" pitchFamily="34" charset="0"/>
      <p:regular r:id="rId148"/>
      <p:bold r:id="rId149"/>
      <p:italic r:id="rId150"/>
      <p:boldItalic r:id="rId151"/>
    </p:embeddedFont>
    <p:embeddedFont>
      <p:font typeface="Cambria Math" panose="02040503050406030204" pitchFamily="18" charset="0"/>
      <p:regular r:id="rId152"/>
    </p:embeddedFont>
    <p:embeddedFont>
      <p:font typeface="Roboto Condensed" panose="020B0604020202020204" charset="0"/>
      <p:regular r:id="rId153"/>
      <p:bold r:id="rId154"/>
      <p:italic r:id="rId155"/>
      <p:boldItalic r:id="rId156"/>
    </p:embeddedFont>
    <p:embeddedFont>
      <p:font typeface="Roboto Condensed Light" panose="020B0604020202020204" charset="0"/>
      <p:regular r:id="rId157"/>
      <p:italic r:id="rId158"/>
    </p:embeddedFont>
    <p:embeddedFont>
      <p:font typeface="Wingdings 3" panose="05040102010807070707" pitchFamily="18" charset="2"/>
      <p:regular r:id="rId1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yck49A2pcz3KLLrGJrAFg==" hashData="/I5RxZegmmsQPNbAVMoV0sOZPrqaOjqCspFoZaIQRPChYdKCIitEFJU/XfljNDHCf6DbBUN0AVjOPnV64lNM4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1FF5"/>
    <a:srgbClr val="890E4F"/>
    <a:srgbClr val="58084D"/>
    <a:srgbClr val="D6710C"/>
    <a:srgbClr val="301B92"/>
    <a:srgbClr val="F54337"/>
    <a:srgbClr val="EAEAEA"/>
    <a:srgbClr val="009900"/>
    <a:srgbClr val="1D578F"/>
    <a:srgbClr val="9D9D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38" autoAdjust="0"/>
    <p:restoredTop sz="94291" autoAdjust="0"/>
  </p:normalViewPr>
  <p:slideViewPr>
    <p:cSldViewPr snapToGrid="0">
      <p:cViewPr varScale="1">
        <p:scale>
          <a:sx n="72" d="100"/>
          <a:sy n="72" d="100"/>
        </p:scale>
        <p:origin x="78" y="108"/>
      </p:cViewPr>
      <p:guideLst/>
    </p:cSldViewPr>
  </p:slideViewPr>
  <p:notesTextViewPr>
    <p:cViewPr>
      <p:scale>
        <a:sx n="1" d="1"/>
        <a:sy n="1" d="1"/>
      </p:scale>
      <p:origin x="0" y="0"/>
    </p:cViewPr>
  </p:notesTextViewPr>
  <p:notesViewPr>
    <p:cSldViewPr snapToGrid="0">
      <p:cViewPr varScale="1">
        <p:scale>
          <a:sx n="56" d="100"/>
          <a:sy n="56" d="100"/>
        </p:scale>
        <p:origin x="2856"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2.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4.fntdata"/><Relationship Id="rId156"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1.fntdata"/><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7.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hq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4B28F90-D780-4DA7-99F5-86E3212F3765}"/>
              </a:ext>
            </a:extLst>
          </p:cNvPr>
          <p:cNvPicPr>
            <a:picLocks noChangeAspect="1"/>
          </p:cNvPicPr>
          <p:nvPr userDrawn="1"/>
        </p:nvPicPr>
        <p:blipFill>
          <a:blip r:embed="rId10"/>
          <a:stretch>
            <a:fillRect/>
          </a:stretch>
        </p:blipFill>
        <p:spPr>
          <a:xfrm>
            <a:off x="8295842" y="1556426"/>
            <a:ext cx="3573889" cy="2578780"/>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Dhvanik H. Zala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#3110014 (M-1)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Sequence and Series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400">
                <a:solidFill>
                  <a:schemeClr val="tx1"/>
                </a:solidFill>
              </a:defRPr>
            </a:lvl2pPr>
            <a:lvl3pPr marL="1143000" indent="-228600" algn="just">
              <a:buClr>
                <a:schemeClr val="accent6"/>
              </a:buClr>
              <a:buFont typeface="Wingdings" panose="05000000000000000000" pitchFamily="2" charset="2"/>
              <a:buChar char="§"/>
              <a:defRPr sz="2000">
                <a:solidFill>
                  <a:schemeClr val="tx1"/>
                </a:solidFill>
              </a:defRPr>
            </a:lvl3pPr>
            <a:lvl4pPr algn="just">
              <a:buClr>
                <a:schemeClr val="accent6"/>
              </a:buClr>
              <a:defRPr sz="1800">
                <a:solidFill>
                  <a:schemeClr val="tx1"/>
                </a:solidFill>
              </a:defRPr>
            </a:lvl4pPr>
            <a:lvl5pPr algn="just">
              <a:buClr>
                <a:schemeClr val="accent6"/>
              </a:buCl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hq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hq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10">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8618110" y="5003800"/>
            <a:ext cx="3573890" cy="18542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email">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0" y="401568"/>
            <a:ext cx="543946" cy="772151"/>
          </a:xfrm>
          <a:prstGeom prst="rect">
            <a:avLst/>
          </a:prstGeom>
        </p:spPr>
      </p:pic>
      <p:pic>
        <p:nvPicPr>
          <p:cNvPr id="4" name="Picture 3">
            <a:extLst>
              <a:ext uri="{FF2B5EF4-FFF2-40B4-BE49-F238E27FC236}">
                <a16:creationId xmlns:a16="http://schemas.microsoft.com/office/drawing/2014/main" id="{6B98B7C2-B96E-427D-9EA6-C38EDDDF144C}"/>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295842" y="307556"/>
            <a:ext cx="3573889" cy="821995"/>
          </a:xfrm>
          <a:prstGeom prst="rect">
            <a:avLst/>
          </a:prstGeom>
        </p:spPr>
      </p:pic>
    </p:spTree>
    <p:extLst>
      <p:ext uri="{BB962C8B-B14F-4D97-AF65-F5344CB8AC3E}">
        <p14:creationId xmlns:p14="http://schemas.microsoft.com/office/powerpoint/2010/main" val="1821786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Dhvanik H. Zala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#3110014 (M-1)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Sequence and Series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400">
                <a:solidFill>
                  <a:schemeClr val="tx1"/>
                </a:solidFill>
              </a:defRPr>
            </a:lvl2pPr>
            <a:lvl3pPr marL="1143000" indent="-228600" algn="just">
              <a:buClr>
                <a:schemeClr val="accent6"/>
              </a:buClr>
              <a:buFont typeface="Wingdings" panose="05000000000000000000" pitchFamily="2" charset="2"/>
              <a:buChar char="§"/>
              <a:defRPr sz="2000">
                <a:solidFill>
                  <a:schemeClr val="tx1"/>
                </a:solidFill>
              </a:defRPr>
            </a:lvl3pPr>
            <a:lvl4pPr algn="just">
              <a:buClr>
                <a:schemeClr val="accent6"/>
              </a:buClr>
              <a:defRPr sz="1800">
                <a:solidFill>
                  <a:schemeClr val="tx1"/>
                </a:solidFill>
              </a:defRPr>
            </a:lvl4pPr>
            <a:lvl5pPr algn="just">
              <a:buClr>
                <a:schemeClr val="accent6"/>
              </a:buCl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Dhvanik H.</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Zala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#3110014 (M-1)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2 – Sequence and Series</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800">
                <a:solidFill>
                  <a:schemeClr val="tx1"/>
                </a:solidFill>
              </a:defRPr>
            </a:lvl1pPr>
            <a:lvl2pPr marL="809625" indent="-352425" algn="just">
              <a:buClr>
                <a:schemeClr val="accent6"/>
              </a:buClr>
              <a:buFont typeface="Wingdings 3" panose="05040102010807070707" pitchFamily="18" charset="2"/>
              <a:buChar char=""/>
              <a:defRPr sz="2400">
                <a:solidFill>
                  <a:schemeClr val="tx1"/>
                </a:solidFill>
              </a:defRPr>
            </a:lvl2pPr>
            <a:lvl3pPr marL="1143000" indent="-228600" algn="just">
              <a:buClr>
                <a:schemeClr val="accent6"/>
              </a:buClr>
              <a:buFont typeface="Wingdings" panose="05000000000000000000" pitchFamily="2" charset="2"/>
              <a:buChar char="§"/>
              <a:defRPr sz="2000">
                <a:solidFill>
                  <a:schemeClr val="tx1"/>
                </a:solidFill>
              </a:defRPr>
            </a:lvl3pPr>
            <a:lvl4pPr algn="just">
              <a:buClr>
                <a:schemeClr val="accent6"/>
              </a:buClr>
              <a:defRPr sz="1800">
                <a:solidFill>
                  <a:schemeClr val="tx1"/>
                </a:solidFill>
              </a:defRPr>
            </a:lvl4pPr>
            <a:lvl5pPr algn="just">
              <a:buClr>
                <a:schemeClr val="accent6"/>
              </a:buCl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hq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hq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2802A992-B18A-47D4-8497-02E7586DF58D}"/>
              </a:ext>
            </a:extLst>
          </p:cNvPr>
          <p:cNvGrpSpPr/>
          <p:nvPr userDrawn="1"/>
        </p:nvGrpSpPr>
        <p:grpSpPr>
          <a:xfrm>
            <a:off x="9437223" y="6087939"/>
            <a:ext cx="2554143" cy="587454"/>
            <a:chOff x="131177" y="5775962"/>
            <a:chExt cx="2530239" cy="581956"/>
          </a:xfrm>
        </p:grpSpPr>
        <p:pic>
          <p:nvPicPr>
            <p:cNvPr id="13" name="Picture 12">
              <a:extLst>
                <a:ext uri="{FF2B5EF4-FFF2-40B4-BE49-F238E27FC236}">
                  <a16:creationId xmlns:a16="http://schemas.microsoft.com/office/drawing/2014/main" id="{8DD61FEC-075B-4EDD-97CA-36E6F72630F4}"/>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4" name="Rectangle 13">
              <a:extLst>
                <a:ext uri="{FF2B5EF4-FFF2-40B4-BE49-F238E27FC236}">
                  <a16:creationId xmlns:a16="http://schemas.microsoft.com/office/drawing/2014/main" id="{CB550E12-AA95-4B1B-A8D2-ED01E515FC43}"/>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2/7/2021</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0.xml.rels><?xml version="1.0" encoding="UTF-8" standalone="yes"?>
<Relationships xmlns="http://schemas.openxmlformats.org/package/2006/relationships"><Relationship Id="rId8" Type="http://schemas.openxmlformats.org/officeDocument/2006/relationships/image" Target="../media/image658.png"/><Relationship Id="rId13" Type="http://schemas.openxmlformats.org/officeDocument/2006/relationships/image" Target="../media/image663.png"/><Relationship Id="rId7" Type="http://schemas.openxmlformats.org/officeDocument/2006/relationships/image" Target="../media/image474.png"/><Relationship Id="rId12" Type="http://schemas.openxmlformats.org/officeDocument/2006/relationships/image" Target="../media/image662.png"/><Relationship Id="rId2" Type="http://schemas.openxmlformats.org/officeDocument/2006/relationships/image" Target="../media/image3000.png"/><Relationship Id="rId1" Type="http://schemas.openxmlformats.org/officeDocument/2006/relationships/slideLayout" Target="../slideLayouts/slideLayout3.xml"/><Relationship Id="rId11" Type="http://schemas.openxmlformats.org/officeDocument/2006/relationships/image" Target="../media/image542.png"/><Relationship Id="rId10" Type="http://schemas.openxmlformats.org/officeDocument/2006/relationships/image" Target="../media/image660.png"/><Relationship Id="rId9" Type="http://schemas.openxmlformats.org/officeDocument/2006/relationships/image" Target="../media/image659.png"/></Relationships>
</file>

<file path=ppt/slides/_rels/slide101.xml.rels><?xml version="1.0" encoding="UTF-8" standalone="yes"?>
<Relationships xmlns="http://schemas.openxmlformats.org/package/2006/relationships"><Relationship Id="rId8" Type="http://schemas.openxmlformats.org/officeDocument/2006/relationships/image" Target="../media/image666.png"/><Relationship Id="rId3" Type="http://schemas.openxmlformats.org/officeDocument/2006/relationships/image" Target="../media/image4070.png"/><Relationship Id="rId7" Type="http://schemas.openxmlformats.org/officeDocument/2006/relationships/image" Target="../media/image665.png"/><Relationship Id="rId2" Type="http://schemas.openxmlformats.org/officeDocument/2006/relationships/image" Target="../media/image3100.png"/><Relationship Id="rId1" Type="http://schemas.openxmlformats.org/officeDocument/2006/relationships/slideLayout" Target="../slideLayouts/slideLayout3.xml"/><Relationship Id="rId6" Type="http://schemas.openxmlformats.org/officeDocument/2006/relationships/image" Target="../media/image664.png"/><Relationship Id="rId5" Type="http://schemas.openxmlformats.org/officeDocument/2006/relationships/image" Target="../media/image608.png"/><Relationship Id="rId4" Type="http://schemas.openxmlformats.org/officeDocument/2006/relationships/image" Target="../media/image4730.png"/><Relationship Id="rId9" Type="http://schemas.openxmlformats.org/officeDocument/2006/relationships/image" Target="../media/image667.png"/></Relationships>
</file>

<file path=ppt/slides/_rels/slide102.xml.rels><?xml version="1.0" encoding="UTF-8" standalone="yes"?>
<Relationships xmlns="http://schemas.openxmlformats.org/package/2006/relationships"><Relationship Id="rId7" Type="http://schemas.openxmlformats.org/officeDocument/2006/relationships/image" Target="../media/image671.png"/><Relationship Id="rId2" Type="http://schemas.openxmlformats.org/officeDocument/2006/relationships/image" Target="../media/image668.png"/><Relationship Id="rId1" Type="http://schemas.openxmlformats.org/officeDocument/2006/relationships/slideLayout" Target="../slideLayouts/slideLayout3.xml"/><Relationship Id="rId6" Type="http://schemas.openxmlformats.org/officeDocument/2006/relationships/image" Target="../media/image670.png"/><Relationship Id="rId5" Type="http://schemas.openxmlformats.org/officeDocument/2006/relationships/image" Target="../media/image669.png"/><Relationship Id="rId4" Type="http://schemas.openxmlformats.org/officeDocument/2006/relationships/image" Target="../media/image592.png"/></Relationships>
</file>

<file path=ppt/slides/_rels/slide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8" Type="http://schemas.openxmlformats.org/officeDocument/2006/relationships/image" Target="../media/image547.png"/><Relationship Id="rId3" Type="http://schemas.openxmlformats.org/officeDocument/2006/relationships/image" Target="../media/image520.png"/><Relationship Id="rId7" Type="http://schemas.openxmlformats.org/officeDocument/2006/relationships/image" Target="../media/image546.png"/><Relationship Id="rId2" Type="http://schemas.openxmlformats.org/officeDocument/2006/relationships/image" Target="../media/image507.png"/><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1.png"/><Relationship Id="rId9" Type="http://schemas.openxmlformats.org/officeDocument/2006/relationships/image" Target="../media/image548.png"/></Relationships>
</file>

<file path=ppt/slides/_rels/slide10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png"/><Relationship Id="rId1" Type="http://schemas.openxmlformats.org/officeDocument/2006/relationships/slideLayout" Target="../slideLayouts/slideLayout2.xml"/><Relationship Id="rId6" Type="http://schemas.openxmlformats.org/officeDocument/2006/relationships/image" Target="../media/image566.png"/><Relationship Id="rId5" Type="http://schemas.openxmlformats.org/officeDocument/2006/relationships/image" Target="../media/image565.png"/><Relationship Id="rId4" Type="http://schemas.openxmlformats.org/officeDocument/2006/relationships/image" Target="../media/image552.png"/></Relationships>
</file>

<file path=ppt/slides/_rels/slide106.xml.rels><?xml version="1.0" encoding="UTF-8" standalone="yes"?>
<Relationships xmlns="http://schemas.openxmlformats.org/package/2006/relationships"><Relationship Id="rId8" Type="http://schemas.openxmlformats.org/officeDocument/2006/relationships/image" Target="../media/image604.png"/><Relationship Id="rId3" Type="http://schemas.openxmlformats.org/officeDocument/2006/relationships/image" Target="../media/image568.png"/><Relationship Id="rId7" Type="http://schemas.openxmlformats.org/officeDocument/2006/relationships/image" Target="../media/image583.png"/><Relationship Id="rId12" Type="http://schemas.openxmlformats.org/officeDocument/2006/relationships/image" Target="../media/image653.png"/><Relationship Id="rId2" Type="http://schemas.openxmlformats.org/officeDocument/2006/relationships/image" Target="../media/image567.png"/><Relationship Id="rId1" Type="http://schemas.openxmlformats.org/officeDocument/2006/relationships/slideLayout" Target="../slideLayouts/slideLayout3.xml"/><Relationship Id="rId6" Type="http://schemas.openxmlformats.org/officeDocument/2006/relationships/image" Target="../media/image577.png"/><Relationship Id="rId11" Type="http://schemas.openxmlformats.org/officeDocument/2006/relationships/image" Target="../media/image625.png"/><Relationship Id="rId5" Type="http://schemas.openxmlformats.org/officeDocument/2006/relationships/image" Target="../media/image575.png"/><Relationship Id="rId10" Type="http://schemas.openxmlformats.org/officeDocument/2006/relationships/image" Target="../media/image622.png"/><Relationship Id="rId4" Type="http://schemas.openxmlformats.org/officeDocument/2006/relationships/image" Target="../media/image571.png"/><Relationship Id="rId9" Type="http://schemas.openxmlformats.org/officeDocument/2006/relationships/image" Target="../media/image607.png"/></Relationships>
</file>

<file path=ppt/slides/_rels/slide107.xml.rels><?xml version="1.0" encoding="UTF-8" standalone="yes"?>
<Relationships xmlns="http://schemas.openxmlformats.org/package/2006/relationships"><Relationship Id="rId8" Type="http://schemas.openxmlformats.org/officeDocument/2006/relationships/image" Target="../media/image674.png"/><Relationship Id="rId3" Type="http://schemas.openxmlformats.org/officeDocument/2006/relationships/image" Target="../media/image655.png"/><Relationship Id="rId7" Type="http://schemas.openxmlformats.org/officeDocument/2006/relationships/image" Target="../media/image673.png"/><Relationship Id="rId12" Type="http://schemas.openxmlformats.org/officeDocument/2006/relationships/image" Target="../media/image679.png"/><Relationship Id="rId2" Type="http://schemas.openxmlformats.org/officeDocument/2006/relationships/image" Target="../media/image654.png"/><Relationship Id="rId1" Type="http://schemas.openxmlformats.org/officeDocument/2006/relationships/slideLayout" Target="../slideLayouts/slideLayout3.xml"/><Relationship Id="rId6" Type="http://schemas.openxmlformats.org/officeDocument/2006/relationships/image" Target="../media/image672.png"/><Relationship Id="rId11" Type="http://schemas.openxmlformats.org/officeDocument/2006/relationships/image" Target="../media/image678.png"/><Relationship Id="rId5" Type="http://schemas.openxmlformats.org/officeDocument/2006/relationships/image" Target="../media/image661.png"/><Relationship Id="rId10" Type="http://schemas.openxmlformats.org/officeDocument/2006/relationships/image" Target="../media/image676.png"/><Relationship Id="rId4" Type="http://schemas.openxmlformats.org/officeDocument/2006/relationships/image" Target="../media/image657.png"/><Relationship Id="rId9" Type="http://schemas.openxmlformats.org/officeDocument/2006/relationships/image" Target="../media/image675.png"/></Relationships>
</file>

<file path=ppt/slides/_rels/slide108.xml.rels><?xml version="1.0" encoding="UTF-8" standalone="yes"?>
<Relationships xmlns="http://schemas.openxmlformats.org/package/2006/relationships"><Relationship Id="rId8" Type="http://schemas.openxmlformats.org/officeDocument/2006/relationships/image" Target="../media/image686.png"/><Relationship Id="rId3" Type="http://schemas.openxmlformats.org/officeDocument/2006/relationships/image" Target="../media/image682.png"/><Relationship Id="rId7" Type="http://schemas.openxmlformats.org/officeDocument/2006/relationships/image" Target="../media/image685.png"/><Relationship Id="rId2" Type="http://schemas.openxmlformats.org/officeDocument/2006/relationships/image" Target="../media/image681.png"/><Relationship Id="rId1" Type="http://schemas.openxmlformats.org/officeDocument/2006/relationships/slideLayout" Target="../slideLayouts/slideLayout3.xml"/><Relationship Id="rId6" Type="http://schemas.openxmlformats.org/officeDocument/2006/relationships/image" Target="../media/image684.png"/><Relationship Id="rId5" Type="http://schemas.openxmlformats.org/officeDocument/2006/relationships/image" Target="../media/image683.png"/><Relationship Id="rId4" Type="http://schemas.openxmlformats.org/officeDocument/2006/relationships/image" Target="../media/image571.png"/></Relationships>
</file>

<file path=ppt/slides/_rels/slide109.xml.rels><?xml version="1.0" encoding="UTF-8" standalone="yes"?>
<Relationships xmlns="http://schemas.openxmlformats.org/package/2006/relationships"><Relationship Id="rId8" Type="http://schemas.openxmlformats.org/officeDocument/2006/relationships/image" Target="../media/image693.png"/><Relationship Id="rId3" Type="http://schemas.openxmlformats.org/officeDocument/2006/relationships/image" Target="../media/image688.png"/><Relationship Id="rId7" Type="http://schemas.openxmlformats.org/officeDocument/2006/relationships/image" Target="../media/image692.png"/><Relationship Id="rId2" Type="http://schemas.openxmlformats.org/officeDocument/2006/relationships/image" Target="../media/image687.png"/><Relationship Id="rId1" Type="http://schemas.openxmlformats.org/officeDocument/2006/relationships/slideLayout" Target="../slideLayouts/slideLayout3.xml"/><Relationship Id="rId6" Type="http://schemas.openxmlformats.org/officeDocument/2006/relationships/image" Target="../media/image691.png"/><Relationship Id="rId5" Type="http://schemas.openxmlformats.org/officeDocument/2006/relationships/image" Target="../media/image690.png"/><Relationship Id="rId4" Type="http://schemas.openxmlformats.org/officeDocument/2006/relationships/image" Target="../media/image689.png"/><Relationship Id="rId9" Type="http://schemas.openxmlformats.org/officeDocument/2006/relationships/image" Target="../media/image694.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11.png"/><Relationship Id="rId7" Type="http://schemas.openxmlformats.org/officeDocument/2006/relationships/image" Target="../media/image3211.png"/><Relationship Id="rId2" Type="http://schemas.openxmlformats.org/officeDocument/2006/relationships/image" Target="../media/image301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image" Target="../media/image696.png"/><Relationship Id="rId7" Type="http://schemas.openxmlformats.org/officeDocument/2006/relationships/image" Target="../media/image700.png"/><Relationship Id="rId2" Type="http://schemas.openxmlformats.org/officeDocument/2006/relationships/image" Target="../media/image695.png"/><Relationship Id="rId1" Type="http://schemas.openxmlformats.org/officeDocument/2006/relationships/slideLayout" Target="../slideLayouts/slideLayout3.xml"/><Relationship Id="rId6" Type="http://schemas.openxmlformats.org/officeDocument/2006/relationships/image" Target="../media/image699.png"/><Relationship Id="rId5" Type="http://schemas.openxmlformats.org/officeDocument/2006/relationships/image" Target="../media/image698.png"/><Relationship Id="rId4" Type="http://schemas.openxmlformats.org/officeDocument/2006/relationships/image" Target="../media/image697.png"/></Relationships>
</file>

<file path=ppt/slides/_rels/slide111.xml.rels><?xml version="1.0" encoding="UTF-8" standalone="yes"?>
<Relationships xmlns="http://schemas.openxmlformats.org/package/2006/relationships"><Relationship Id="rId8" Type="http://schemas.openxmlformats.org/officeDocument/2006/relationships/image" Target="../media/image707.png"/><Relationship Id="rId13" Type="http://schemas.openxmlformats.org/officeDocument/2006/relationships/image" Target="../media/image712.png"/><Relationship Id="rId18" Type="http://schemas.openxmlformats.org/officeDocument/2006/relationships/image" Target="../media/image717.png"/><Relationship Id="rId3" Type="http://schemas.openxmlformats.org/officeDocument/2006/relationships/image" Target="../media/image702.png"/><Relationship Id="rId21" Type="http://schemas.openxmlformats.org/officeDocument/2006/relationships/image" Target="../media/image720.png"/><Relationship Id="rId7" Type="http://schemas.openxmlformats.org/officeDocument/2006/relationships/image" Target="../media/image706.png"/><Relationship Id="rId12" Type="http://schemas.openxmlformats.org/officeDocument/2006/relationships/image" Target="../media/image711.png"/><Relationship Id="rId17" Type="http://schemas.openxmlformats.org/officeDocument/2006/relationships/image" Target="../media/image716.png"/><Relationship Id="rId2" Type="http://schemas.openxmlformats.org/officeDocument/2006/relationships/image" Target="../media/image701.png"/><Relationship Id="rId16" Type="http://schemas.openxmlformats.org/officeDocument/2006/relationships/image" Target="../media/image715.png"/><Relationship Id="rId20" Type="http://schemas.openxmlformats.org/officeDocument/2006/relationships/image" Target="../media/image719.png"/><Relationship Id="rId1" Type="http://schemas.openxmlformats.org/officeDocument/2006/relationships/slideLayout" Target="../slideLayouts/slideLayout3.xml"/><Relationship Id="rId6" Type="http://schemas.openxmlformats.org/officeDocument/2006/relationships/image" Target="../media/image705.png"/><Relationship Id="rId11" Type="http://schemas.openxmlformats.org/officeDocument/2006/relationships/image" Target="../media/image710.png"/><Relationship Id="rId5" Type="http://schemas.openxmlformats.org/officeDocument/2006/relationships/image" Target="../media/image704.png"/><Relationship Id="rId15" Type="http://schemas.openxmlformats.org/officeDocument/2006/relationships/image" Target="../media/image714.png"/><Relationship Id="rId10" Type="http://schemas.openxmlformats.org/officeDocument/2006/relationships/image" Target="../media/image709.png"/><Relationship Id="rId19" Type="http://schemas.openxmlformats.org/officeDocument/2006/relationships/image" Target="../media/image718.png"/><Relationship Id="rId4" Type="http://schemas.openxmlformats.org/officeDocument/2006/relationships/image" Target="../media/image703.png"/><Relationship Id="rId9" Type="http://schemas.openxmlformats.org/officeDocument/2006/relationships/image" Target="../media/image708.png"/><Relationship Id="rId14" Type="http://schemas.openxmlformats.org/officeDocument/2006/relationships/image" Target="../media/image713.png"/><Relationship Id="rId22" Type="http://schemas.openxmlformats.org/officeDocument/2006/relationships/image" Target="../media/image721.png"/></Relationships>
</file>

<file path=ppt/slides/_rels/slide112.xml.rels><?xml version="1.0" encoding="UTF-8" standalone="yes"?>
<Relationships xmlns="http://schemas.openxmlformats.org/package/2006/relationships"><Relationship Id="rId8" Type="http://schemas.openxmlformats.org/officeDocument/2006/relationships/image" Target="../media/image727.png"/><Relationship Id="rId3" Type="http://schemas.openxmlformats.org/officeDocument/2006/relationships/image" Target="../media/image722.png"/><Relationship Id="rId7" Type="http://schemas.openxmlformats.org/officeDocument/2006/relationships/image" Target="../media/image726.png"/><Relationship Id="rId2" Type="http://schemas.openxmlformats.org/officeDocument/2006/relationships/image" Target="../media/image701.png"/><Relationship Id="rId1" Type="http://schemas.openxmlformats.org/officeDocument/2006/relationships/slideLayout" Target="../slideLayouts/slideLayout3.xml"/><Relationship Id="rId6" Type="http://schemas.openxmlformats.org/officeDocument/2006/relationships/image" Target="../media/image725.png"/><Relationship Id="rId5" Type="http://schemas.openxmlformats.org/officeDocument/2006/relationships/image" Target="../media/image724.png"/><Relationship Id="rId10" Type="http://schemas.openxmlformats.org/officeDocument/2006/relationships/image" Target="../media/image729.png"/><Relationship Id="rId4" Type="http://schemas.openxmlformats.org/officeDocument/2006/relationships/image" Target="../media/image723.png"/><Relationship Id="rId9" Type="http://schemas.openxmlformats.org/officeDocument/2006/relationships/image" Target="../media/image728.png"/></Relationships>
</file>

<file path=ppt/slides/_rels/slide113.xml.rels><?xml version="1.0" encoding="UTF-8" standalone="yes"?>
<Relationships xmlns="http://schemas.openxmlformats.org/package/2006/relationships"><Relationship Id="rId8" Type="http://schemas.openxmlformats.org/officeDocument/2006/relationships/image" Target="../media/image736.png"/><Relationship Id="rId3" Type="http://schemas.openxmlformats.org/officeDocument/2006/relationships/image" Target="../media/image731.png"/><Relationship Id="rId7" Type="http://schemas.openxmlformats.org/officeDocument/2006/relationships/image" Target="../media/image735.png"/><Relationship Id="rId2" Type="http://schemas.openxmlformats.org/officeDocument/2006/relationships/image" Target="../media/image730.png"/><Relationship Id="rId1" Type="http://schemas.openxmlformats.org/officeDocument/2006/relationships/slideLayout" Target="../slideLayouts/slideLayout3.xml"/><Relationship Id="rId6" Type="http://schemas.openxmlformats.org/officeDocument/2006/relationships/image" Target="../media/image734.png"/><Relationship Id="rId11" Type="http://schemas.openxmlformats.org/officeDocument/2006/relationships/image" Target="../media/image739.png"/><Relationship Id="rId5" Type="http://schemas.openxmlformats.org/officeDocument/2006/relationships/image" Target="../media/image733.png"/><Relationship Id="rId10" Type="http://schemas.openxmlformats.org/officeDocument/2006/relationships/image" Target="../media/image738.png"/><Relationship Id="rId4" Type="http://schemas.openxmlformats.org/officeDocument/2006/relationships/image" Target="../media/image732.png"/><Relationship Id="rId9" Type="http://schemas.openxmlformats.org/officeDocument/2006/relationships/image" Target="../media/image737.png"/></Relationships>
</file>

<file path=ppt/slides/_rels/slide114.xml.rels><?xml version="1.0" encoding="UTF-8" standalone="yes"?>
<Relationships xmlns="http://schemas.openxmlformats.org/package/2006/relationships"><Relationship Id="rId8" Type="http://schemas.openxmlformats.org/officeDocument/2006/relationships/image" Target="../media/image746.png"/><Relationship Id="rId3" Type="http://schemas.openxmlformats.org/officeDocument/2006/relationships/image" Target="../media/image741.png"/><Relationship Id="rId7" Type="http://schemas.openxmlformats.org/officeDocument/2006/relationships/image" Target="../media/image745.png"/><Relationship Id="rId2" Type="http://schemas.openxmlformats.org/officeDocument/2006/relationships/image" Target="../media/image740.png"/><Relationship Id="rId1" Type="http://schemas.openxmlformats.org/officeDocument/2006/relationships/slideLayout" Target="../slideLayouts/slideLayout3.xml"/><Relationship Id="rId6" Type="http://schemas.openxmlformats.org/officeDocument/2006/relationships/image" Target="../media/image744.png"/><Relationship Id="rId5" Type="http://schemas.openxmlformats.org/officeDocument/2006/relationships/image" Target="../media/image743.png"/><Relationship Id="rId10" Type="http://schemas.openxmlformats.org/officeDocument/2006/relationships/image" Target="../media/image748.png"/><Relationship Id="rId4" Type="http://schemas.openxmlformats.org/officeDocument/2006/relationships/image" Target="../media/image742.png"/><Relationship Id="rId9" Type="http://schemas.openxmlformats.org/officeDocument/2006/relationships/image" Target="../media/image747.png"/></Relationships>
</file>

<file path=ppt/slides/_rels/slide115.xml.rels><?xml version="1.0" encoding="UTF-8" standalone="yes"?>
<Relationships xmlns="http://schemas.openxmlformats.org/package/2006/relationships"><Relationship Id="rId8" Type="http://schemas.openxmlformats.org/officeDocument/2006/relationships/image" Target="../media/image755.png"/><Relationship Id="rId3" Type="http://schemas.openxmlformats.org/officeDocument/2006/relationships/image" Target="../media/image750.png"/><Relationship Id="rId7" Type="http://schemas.openxmlformats.org/officeDocument/2006/relationships/image" Target="../media/image754.png"/><Relationship Id="rId2" Type="http://schemas.openxmlformats.org/officeDocument/2006/relationships/image" Target="../media/image749.png"/><Relationship Id="rId1" Type="http://schemas.openxmlformats.org/officeDocument/2006/relationships/slideLayout" Target="../slideLayouts/slideLayout3.xml"/><Relationship Id="rId6" Type="http://schemas.openxmlformats.org/officeDocument/2006/relationships/image" Target="../media/image753.png"/><Relationship Id="rId5" Type="http://schemas.openxmlformats.org/officeDocument/2006/relationships/image" Target="../media/image752.png"/><Relationship Id="rId4" Type="http://schemas.openxmlformats.org/officeDocument/2006/relationships/image" Target="../media/image751.png"/><Relationship Id="rId9" Type="http://schemas.openxmlformats.org/officeDocument/2006/relationships/image" Target="../media/image756.png"/></Relationships>
</file>

<file path=ppt/slides/_rels/slide116.xml.rels><?xml version="1.0" encoding="UTF-8" standalone="yes"?>
<Relationships xmlns="http://schemas.openxmlformats.org/package/2006/relationships"><Relationship Id="rId8" Type="http://schemas.openxmlformats.org/officeDocument/2006/relationships/image" Target="../media/image763.png"/><Relationship Id="rId3" Type="http://schemas.openxmlformats.org/officeDocument/2006/relationships/image" Target="../media/image758.png"/><Relationship Id="rId7" Type="http://schemas.openxmlformats.org/officeDocument/2006/relationships/image" Target="../media/image762.png"/><Relationship Id="rId2" Type="http://schemas.openxmlformats.org/officeDocument/2006/relationships/image" Target="../media/image757.png"/><Relationship Id="rId1" Type="http://schemas.openxmlformats.org/officeDocument/2006/relationships/slideLayout" Target="../slideLayouts/slideLayout2.xml"/><Relationship Id="rId6" Type="http://schemas.openxmlformats.org/officeDocument/2006/relationships/image" Target="../media/image761.png"/><Relationship Id="rId5" Type="http://schemas.openxmlformats.org/officeDocument/2006/relationships/image" Target="../media/image760.png"/><Relationship Id="rId4" Type="http://schemas.openxmlformats.org/officeDocument/2006/relationships/image" Target="../media/image759.png"/></Relationships>
</file>

<file path=ppt/slides/_rels/slide117.xml.rels><?xml version="1.0" encoding="UTF-8" standalone="yes"?>
<Relationships xmlns="http://schemas.openxmlformats.org/package/2006/relationships"><Relationship Id="rId3" Type="http://schemas.openxmlformats.org/officeDocument/2006/relationships/image" Target="../media/image765.png"/><Relationship Id="rId2" Type="http://schemas.openxmlformats.org/officeDocument/2006/relationships/image" Target="../media/image764.png"/><Relationship Id="rId1" Type="http://schemas.openxmlformats.org/officeDocument/2006/relationships/slideLayout" Target="../slideLayouts/slideLayout2.xml"/><Relationship Id="rId4" Type="http://schemas.openxmlformats.org/officeDocument/2006/relationships/image" Target="../media/image766.png"/></Relationships>
</file>

<file path=ppt/slides/_rels/slide118.xml.rels><?xml version="1.0" encoding="UTF-8" standalone="yes"?>
<Relationships xmlns="http://schemas.openxmlformats.org/package/2006/relationships"><Relationship Id="rId3" Type="http://schemas.openxmlformats.org/officeDocument/2006/relationships/image" Target="../media/image767.png"/><Relationship Id="rId2" Type="http://schemas.openxmlformats.org/officeDocument/2006/relationships/image" Target="../media/image764.png"/><Relationship Id="rId1" Type="http://schemas.openxmlformats.org/officeDocument/2006/relationships/slideLayout" Target="../slideLayouts/slideLayout2.xml"/><Relationship Id="rId4" Type="http://schemas.openxmlformats.org/officeDocument/2006/relationships/image" Target="../media/image768.png"/></Relationships>
</file>

<file path=ppt/slides/_rels/slide119.xml.rels><?xml version="1.0" encoding="UTF-8" standalone="yes"?>
<Relationships xmlns="http://schemas.openxmlformats.org/package/2006/relationships"><Relationship Id="rId8" Type="http://schemas.openxmlformats.org/officeDocument/2006/relationships/image" Target="../media/image774.png"/><Relationship Id="rId3" Type="http://schemas.openxmlformats.org/officeDocument/2006/relationships/image" Target="../media/image769.png"/><Relationship Id="rId7" Type="http://schemas.openxmlformats.org/officeDocument/2006/relationships/image" Target="../media/image773.png"/><Relationship Id="rId2" Type="http://schemas.openxmlformats.org/officeDocument/2006/relationships/image" Target="../media/image764.png"/><Relationship Id="rId1" Type="http://schemas.openxmlformats.org/officeDocument/2006/relationships/slideLayout" Target="../slideLayouts/slideLayout2.xml"/><Relationship Id="rId6" Type="http://schemas.openxmlformats.org/officeDocument/2006/relationships/image" Target="../media/image772.png"/><Relationship Id="rId5" Type="http://schemas.openxmlformats.org/officeDocument/2006/relationships/image" Target="../media/image771.png"/><Relationship Id="rId4" Type="http://schemas.openxmlformats.org/officeDocument/2006/relationships/image" Target="../media/image770.png"/><Relationship Id="rId9" Type="http://schemas.openxmlformats.org/officeDocument/2006/relationships/image" Target="../media/image775.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10.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31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0.xml.rels><?xml version="1.0" encoding="UTF-8" standalone="yes"?>
<Relationships xmlns="http://schemas.openxmlformats.org/package/2006/relationships"><Relationship Id="rId8" Type="http://schemas.openxmlformats.org/officeDocument/2006/relationships/image" Target="../media/image782.png"/><Relationship Id="rId3" Type="http://schemas.openxmlformats.org/officeDocument/2006/relationships/image" Target="../media/image777.png"/><Relationship Id="rId7" Type="http://schemas.openxmlformats.org/officeDocument/2006/relationships/image" Target="../media/image781.png"/><Relationship Id="rId2" Type="http://schemas.openxmlformats.org/officeDocument/2006/relationships/image" Target="../media/image776.png"/><Relationship Id="rId1" Type="http://schemas.openxmlformats.org/officeDocument/2006/relationships/slideLayout" Target="../slideLayouts/slideLayout3.xml"/><Relationship Id="rId6" Type="http://schemas.openxmlformats.org/officeDocument/2006/relationships/image" Target="../media/image780.png"/><Relationship Id="rId5" Type="http://schemas.openxmlformats.org/officeDocument/2006/relationships/image" Target="../media/image779.png"/><Relationship Id="rId10" Type="http://schemas.openxmlformats.org/officeDocument/2006/relationships/image" Target="../media/image784.png"/><Relationship Id="rId4" Type="http://schemas.openxmlformats.org/officeDocument/2006/relationships/image" Target="../media/image778.png"/><Relationship Id="rId9" Type="http://schemas.openxmlformats.org/officeDocument/2006/relationships/image" Target="../media/image783.png"/></Relationships>
</file>

<file path=ppt/slides/_rels/slide121.xml.rels><?xml version="1.0" encoding="UTF-8" standalone="yes"?>
<Relationships xmlns="http://schemas.openxmlformats.org/package/2006/relationships"><Relationship Id="rId8" Type="http://schemas.openxmlformats.org/officeDocument/2006/relationships/image" Target="../media/image791.png"/><Relationship Id="rId13" Type="http://schemas.openxmlformats.org/officeDocument/2006/relationships/image" Target="../media/image796.png"/><Relationship Id="rId3" Type="http://schemas.openxmlformats.org/officeDocument/2006/relationships/image" Target="../media/image786.png"/><Relationship Id="rId7" Type="http://schemas.openxmlformats.org/officeDocument/2006/relationships/image" Target="../media/image790.png"/><Relationship Id="rId12" Type="http://schemas.openxmlformats.org/officeDocument/2006/relationships/image" Target="../media/image795.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789.png"/><Relationship Id="rId11" Type="http://schemas.openxmlformats.org/officeDocument/2006/relationships/image" Target="../media/image794.png"/><Relationship Id="rId5" Type="http://schemas.openxmlformats.org/officeDocument/2006/relationships/image" Target="../media/image788.png"/><Relationship Id="rId10" Type="http://schemas.openxmlformats.org/officeDocument/2006/relationships/image" Target="../media/image793.png"/><Relationship Id="rId4" Type="http://schemas.openxmlformats.org/officeDocument/2006/relationships/image" Target="../media/image787.png"/><Relationship Id="rId9" Type="http://schemas.openxmlformats.org/officeDocument/2006/relationships/image" Target="../media/image792.png"/></Relationships>
</file>

<file path=ppt/slides/_rels/slide122.xml.rels><?xml version="1.0" encoding="UTF-8" standalone="yes"?>
<Relationships xmlns="http://schemas.openxmlformats.org/package/2006/relationships"><Relationship Id="rId3" Type="http://schemas.openxmlformats.org/officeDocument/2006/relationships/image" Target="../media/image797.png"/><Relationship Id="rId7" Type="http://schemas.openxmlformats.org/officeDocument/2006/relationships/image" Target="../media/image801.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00.png"/><Relationship Id="rId5" Type="http://schemas.openxmlformats.org/officeDocument/2006/relationships/image" Target="../media/image799.png"/><Relationship Id="rId4" Type="http://schemas.openxmlformats.org/officeDocument/2006/relationships/image" Target="../media/image798.png"/></Relationships>
</file>

<file path=ppt/slides/_rels/slide123.xml.rels><?xml version="1.0" encoding="UTF-8" standalone="yes"?>
<Relationships xmlns="http://schemas.openxmlformats.org/package/2006/relationships"><Relationship Id="rId8" Type="http://schemas.openxmlformats.org/officeDocument/2006/relationships/image" Target="../media/image807.png"/><Relationship Id="rId3" Type="http://schemas.openxmlformats.org/officeDocument/2006/relationships/image" Target="../media/image802.png"/><Relationship Id="rId7" Type="http://schemas.openxmlformats.org/officeDocument/2006/relationships/image" Target="../media/image806.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05.png"/><Relationship Id="rId5" Type="http://schemas.openxmlformats.org/officeDocument/2006/relationships/image" Target="../media/image804.png"/><Relationship Id="rId4" Type="http://schemas.openxmlformats.org/officeDocument/2006/relationships/image" Target="../media/image803.png"/><Relationship Id="rId9" Type="http://schemas.openxmlformats.org/officeDocument/2006/relationships/image" Target="../media/image808.png"/></Relationships>
</file>

<file path=ppt/slides/_rels/slide124.xml.rels><?xml version="1.0" encoding="UTF-8" standalone="yes"?>
<Relationships xmlns="http://schemas.openxmlformats.org/package/2006/relationships"><Relationship Id="rId8" Type="http://schemas.openxmlformats.org/officeDocument/2006/relationships/image" Target="../media/image814.png"/><Relationship Id="rId3" Type="http://schemas.openxmlformats.org/officeDocument/2006/relationships/image" Target="../media/image809.png"/><Relationship Id="rId7" Type="http://schemas.openxmlformats.org/officeDocument/2006/relationships/image" Target="../media/image813.png"/><Relationship Id="rId12" Type="http://schemas.openxmlformats.org/officeDocument/2006/relationships/image" Target="../media/image818.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12.png"/><Relationship Id="rId11" Type="http://schemas.openxmlformats.org/officeDocument/2006/relationships/image" Target="../media/image817.png"/><Relationship Id="rId5" Type="http://schemas.openxmlformats.org/officeDocument/2006/relationships/image" Target="../media/image811.png"/><Relationship Id="rId10" Type="http://schemas.openxmlformats.org/officeDocument/2006/relationships/image" Target="../media/image816.png"/><Relationship Id="rId4" Type="http://schemas.openxmlformats.org/officeDocument/2006/relationships/image" Target="../media/image810.png"/><Relationship Id="rId9" Type="http://schemas.openxmlformats.org/officeDocument/2006/relationships/image" Target="../media/image815.png"/></Relationships>
</file>

<file path=ppt/slides/_rels/slide125.xml.rels><?xml version="1.0" encoding="UTF-8" standalone="yes"?>
<Relationships xmlns="http://schemas.openxmlformats.org/package/2006/relationships"><Relationship Id="rId3" Type="http://schemas.openxmlformats.org/officeDocument/2006/relationships/image" Target="../media/image819.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22.png"/><Relationship Id="rId5" Type="http://schemas.openxmlformats.org/officeDocument/2006/relationships/image" Target="../media/image821.png"/><Relationship Id="rId4" Type="http://schemas.openxmlformats.org/officeDocument/2006/relationships/image" Target="../media/image820.png"/></Relationships>
</file>

<file path=ppt/slides/_rels/slide126.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26.png"/><Relationship Id="rId5" Type="http://schemas.openxmlformats.org/officeDocument/2006/relationships/image" Target="../media/image825.png"/><Relationship Id="rId4" Type="http://schemas.openxmlformats.org/officeDocument/2006/relationships/image" Target="../media/image824.png"/></Relationships>
</file>

<file path=ppt/slides/_rels/slide127.xml.rels><?xml version="1.0" encoding="UTF-8" standalone="yes"?>
<Relationships xmlns="http://schemas.openxmlformats.org/package/2006/relationships"><Relationship Id="rId8" Type="http://schemas.openxmlformats.org/officeDocument/2006/relationships/image" Target="../media/image832.png"/><Relationship Id="rId3" Type="http://schemas.openxmlformats.org/officeDocument/2006/relationships/image" Target="../media/image827.png"/><Relationship Id="rId7" Type="http://schemas.openxmlformats.org/officeDocument/2006/relationships/image" Target="../media/image831.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30.png"/><Relationship Id="rId5" Type="http://schemas.openxmlformats.org/officeDocument/2006/relationships/image" Target="../media/image829.png"/><Relationship Id="rId10" Type="http://schemas.openxmlformats.org/officeDocument/2006/relationships/image" Target="../media/image834.png"/><Relationship Id="rId4" Type="http://schemas.openxmlformats.org/officeDocument/2006/relationships/image" Target="../media/image828.png"/><Relationship Id="rId9" Type="http://schemas.openxmlformats.org/officeDocument/2006/relationships/image" Target="../media/image833.png"/></Relationships>
</file>

<file path=ppt/slides/_rels/slide128.xml.rels><?xml version="1.0" encoding="UTF-8" standalone="yes"?>
<Relationships xmlns="http://schemas.openxmlformats.org/package/2006/relationships"><Relationship Id="rId3" Type="http://schemas.openxmlformats.org/officeDocument/2006/relationships/image" Target="../media/image835.png"/><Relationship Id="rId7" Type="http://schemas.openxmlformats.org/officeDocument/2006/relationships/image" Target="../media/image839.png"/><Relationship Id="rId2" Type="http://schemas.openxmlformats.org/officeDocument/2006/relationships/image" Target="../media/image785.png"/><Relationship Id="rId1" Type="http://schemas.openxmlformats.org/officeDocument/2006/relationships/slideLayout" Target="../slideLayouts/slideLayout3.xml"/><Relationship Id="rId6" Type="http://schemas.openxmlformats.org/officeDocument/2006/relationships/image" Target="../media/image838.png"/><Relationship Id="rId5" Type="http://schemas.openxmlformats.org/officeDocument/2006/relationships/image" Target="../media/image837.png"/><Relationship Id="rId4" Type="http://schemas.openxmlformats.org/officeDocument/2006/relationships/image" Target="../media/image836.png"/></Relationships>
</file>

<file path=ppt/slides/_rels/slide129.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png"/><Relationship Id="rId3"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image" Target="../media/image4411.png"/><Relationship Id="rId2" Type="http://schemas.openxmlformats.org/officeDocument/2006/relationships/image" Target="../media/image3412.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111.png"/><Relationship Id="rId5" Type="http://schemas.openxmlformats.org/officeDocument/2006/relationships/image" Target="../media/image38.png"/><Relationship Id="rId15" Type="http://schemas.openxmlformats.org/officeDocument/2006/relationships/image" Target="../media/image55.png"/><Relationship Id="rId10" Type="http://schemas.openxmlformats.org/officeDocument/2006/relationships/image" Target="../media/image3911.png"/><Relationship Id="rId4" Type="http://schemas.openxmlformats.org/officeDocument/2006/relationships/image" Target="../media/image37.png"/><Relationship Id="rId9" Type="http://schemas.openxmlformats.org/officeDocument/2006/relationships/image" Target="../media/image44.png"/><Relationship Id="rId14" Type="http://schemas.openxmlformats.org/officeDocument/2006/relationships/image" Target="../media/image54.png"/></Relationships>
</file>

<file path=ppt/slides/_rels/slide130.xml.rels><?xml version="1.0" encoding="UTF-8" standalone="yes"?>
<Relationships xmlns="http://schemas.openxmlformats.org/package/2006/relationships"><Relationship Id="rId8" Type="http://schemas.openxmlformats.org/officeDocument/2006/relationships/image" Target="../media/image846.png"/><Relationship Id="rId3" Type="http://schemas.openxmlformats.org/officeDocument/2006/relationships/image" Target="../media/image842.png"/><Relationship Id="rId7" Type="http://schemas.openxmlformats.org/officeDocument/2006/relationships/image" Target="../media/image845.png"/><Relationship Id="rId12" Type="http://schemas.openxmlformats.org/officeDocument/2006/relationships/image" Target="../media/image849.png"/><Relationship Id="rId2" Type="http://schemas.openxmlformats.org/officeDocument/2006/relationships/image" Target="../media/image841.png"/><Relationship Id="rId1" Type="http://schemas.openxmlformats.org/officeDocument/2006/relationships/slideLayout" Target="../slideLayouts/slideLayout2.xml"/><Relationship Id="rId6" Type="http://schemas.openxmlformats.org/officeDocument/2006/relationships/image" Target="../media/image844.png"/><Relationship Id="rId11" Type="http://schemas.openxmlformats.org/officeDocument/2006/relationships/image" Target="../media/image848.png"/><Relationship Id="rId5" Type="http://schemas.openxmlformats.org/officeDocument/2006/relationships/image" Target="../media/image843.png"/><Relationship Id="rId10" Type="http://schemas.openxmlformats.org/officeDocument/2006/relationships/image" Target="../media/image847.png"/><Relationship Id="rId4" Type="http://schemas.openxmlformats.org/officeDocument/2006/relationships/image" Target="../media/image507.png"/><Relationship Id="rId9" Type="http://schemas.openxmlformats.org/officeDocument/2006/relationships/image" Target="../media/image546.png"/></Relationships>
</file>

<file path=ppt/slides/_rels/slide131.xml.rels><?xml version="1.0" encoding="UTF-8" standalone="yes"?>
<Relationships xmlns="http://schemas.openxmlformats.org/package/2006/relationships"><Relationship Id="rId3" Type="http://schemas.openxmlformats.org/officeDocument/2006/relationships/image" Target="../media/image852.png"/><Relationship Id="rId7" Type="http://schemas.openxmlformats.org/officeDocument/2006/relationships/image" Target="../media/image856.png"/><Relationship Id="rId2" Type="http://schemas.openxmlformats.org/officeDocument/2006/relationships/image" Target="../media/image851.png"/><Relationship Id="rId1" Type="http://schemas.openxmlformats.org/officeDocument/2006/relationships/slideLayout" Target="../slideLayouts/slideLayout3.xml"/><Relationship Id="rId6" Type="http://schemas.openxmlformats.org/officeDocument/2006/relationships/image" Target="../media/image855.png"/><Relationship Id="rId5" Type="http://schemas.openxmlformats.org/officeDocument/2006/relationships/image" Target="../media/image854.png"/><Relationship Id="rId4" Type="http://schemas.openxmlformats.org/officeDocument/2006/relationships/image" Target="../media/image853.png"/></Relationships>
</file>

<file path=ppt/slides/_rels/slide132.xml.rels><?xml version="1.0" encoding="UTF-8" standalone="yes"?>
<Relationships xmlns="http://schemas.openxmlformats.org/package/2006/relationships"><Relationship Id="rId8" Type="http://schemas.openxmlformats.org/officeDocument/2006/relationships/image" Target="../media/image863.png"/><Relationship Id="rId3" Type="http://schemas.openxmlformats.org/officeDocument/2006/relationships/image" Target="../media/image858.png"/><Relationship Id="rId7" Type="http://schemas.openxmlformats.org/officeDocument/2006/relationships/image" Target="../media/image862.png"/><Relationship Id="rId2" Type="http://schemas.openxmlformats.org/officeDocument/2006/relationships/image" Target="../media/image857.png"/><Relationship Id="rId1" Type="http://schemas.openxmlformats.org/officeDocument/2006/relationships/slideLayout" Target="../slideLayouts/slideLayout3.xml"/><Relationship Id="rId6" Type="http://schemas.openxmlformats.org/officeDocument/2006/relationships/image" Target="../media/image861.png"/><Relationship Id="rId5" Type="http://schemas.openxmlformats.org/officeDocument/2006/relationships/image" Target="../media/image860.png"/><Relationship Id="rId4" Type="http://schemas.openxmlformats.org/officeDocument/2006/relationships/image" Target="../media/image859.png"/></Relationships>
</file>

<file path=ppt/slides/_rels/slide133.xml.rels><?xml version="1.0" encoding="UTF-8" standalone="yes"?>
<Relationships xmlns="http://schemas.openxmlformats.org/package/2006/relationships"><Relationship Id="rId8" Type="http://schemas.openxmlformats.org/officeDocument/2006/relationships/image" Target="../media/image869.png"/><Relationship Id="rId13" Type="http://schemas.openxmlformats.org/officeDocument/2006/relationships/image" Target="../media/image874.png"/><Relationship Id="rId18" Type="http://schemas.openxmlformats.org/officeDocument/2006/relationships/image" Target="../media/image879.png"/><Relationship Id="rId3" Type="http://schemas.openxmlformats.org/officeDocument/2006/relationships/image" Target="../media/image864.png"/><Relationship Id="rId7" Type="http://schemas.openxmlformats.org/officeDocument/2006/relationships/image" Target="../media/image868.png"/><Relationship Id="rId12" Type="http://schemas.openxmlformats.org/officeDocument/2006/relationships/image" Target="../media/image873.png"/><Relationship Id="rId17" Type="http://schemas.openxmlformats.org/officeDocument/2006/relationships/image" Target="../media/image878.png"/><Relationship Id="rId2" Type="http://schemas.openxmlformats.org/officeDocument/2006/relationships/image" Target="../media/image857.png"/><Relationship Id="rId16" Type="http://schemas.openxmlformats.org/officeDocument/2006/relationships/image" Target="../media/image877.png"/><Relationship Id="rId20" Type="http://schemas.openxmlformats.org/officeDocument/2006/relationships/image" Target="../media/image881.png"/><Relationship Id="rId1" Type="http://schemas.openxmlformats.org/officeDocument/2006/relationships/slideLayout" Target="../slideLayouts/slideLayout3.xml"/><Relationship Id="rId6" Type="http://schemas.openxmlformats.org/officeDocument/2006/relationships/image" Target="../media/image867.png"/><Relationship Id="rId11" Type="http://schemas.openxmlformats.org/officeDocument/2006/relationships/image" Target="../media/image872.png"/><Relationship Id="rId5" Type="http://schemas.openxmlformats.org/officeDocument/2006/relationships/image" Target="../media/image866.png"/><Relationship Id="rId15" Type="http://schemas.openxmlformats.org/officeDocument/2006/relationships/image" Target="../media/image876.png"/><Relationship Id="rId10" Type="http://schemas.openxmlformats.org/officeDocument/2006/relationships/image" Target="../media/image871.png"/><Relationship Id="rId19" Type="http://schemas.openxmlformats.org/officeDocument/2006/relationships/image" Target="../media/image880.png"/><Relationship Id="rId4" Type="http://schemas.openxmlformats.org/officeDocument/2006/relationships/image" Target="../media/image865.png"/><Relationship Id="rId9" Type="http://schemas.openxmlformats.org/officeDocument/2006/relationships/image" Target="../media/image870.png"/><Relationship Id="rId14" Type="http://schemas.openxmlformats.org/officeDocument/2006/relationships/image" Target="../media/image875.png"/></Relationships>
</file>

<file path=ppt/slides/_rels/slide134.xml.rels><?xml version="1.0" encoding="UTF-8" standalone="yes"?>
<Relationships xmlns="http://schemas.openxmlformats.org/package/2006/relationships"><Relationship Id="rId8" Type="http://schemas.openxmlformats.org/officeDocument/2006/relationships/image" Target="../media/image887.png"/><Relationship Id="rId13" Type="http://schemas.openxmlformats.org/officeDocument/2006/relationships/image" Target="../media/image892.png"/><Relationship Id="rId18" Type="http://schemas.openxmlformats.org/officeDocument/2006/relationships/image" Target="../media/image897.png"/><Relationship Id="rId3" Type="http://schemas.openxmlformats.org/officeDocument/2006/relationships/image" Target="../media/image882.png"/><Relationship Id="rId7" Type="http://schemas.openxmlformats.org/officeDocument/2006/relationships/image" Target="../media/image886.png"/><Relationship Id="rId12" Type="http://schemas.openxmlformats.org/officeDocument/2006/relationships/image" Target="../media/image891.png"/><Relationship Id="rId17" Type="http://schemas.openxmlformats.org/officeDocument/2006/relationships/image" Target="../media/image896.png"/><Relationship Id="rId2" Type="http://schemas.openxmlformats.org/officeDocument/2006/relationships/image" Target="../media/image857.png"/><Relationship Id="rId16" Type="http://schemas.openxmlformats.org/officeDocument/2006/relationships/image" Target="../media/image895.png"/><Relationship Id="rId20" Type="http://schemas.openxmlformats.org/officeDocument/2006/relationships/image" Target="../media/image899.png"/><Relationship Id="rId1" Type="http://schemas.openxmlformats.org/officeDocument/2006/relationships/slideLayout" Target="../slideLayouts/slideLayout2.xml"/><Relationship Id="rId6" Type="http://schemas.openxmlformats.org/officeDocument/2006/relationships/image" Target="../media/image885.png"/><Relationship Id="rId11" Type="http://schemas.openxmlformats.org/officeDocument/2006/relationships/image" Target="../media/image890.png"/><Relationship Id="rId5" Type="http://schemas.openxmlformats.org/officeDocument/2006/relationships/image" Target="../media/image884.png"/><Relationship Id="rId15" Type="http://schemas.openxmlformats.org/officeDocument/2006/relationships/image" Target="../media/image894.png"/><Relationship Id="rId10" Type="http://schemas.openxmlformats.org/officeDocument/2006/relationships/image" Target="../media/image889.png"/><Relationship Id="rId19" Type="http://schemas.openxmlformats.org/officeDocument/2006/relationships/image" Target="../media/image898.png"/><Relationship Id="rId4" Type="http://schemas.openxmlformats.org/officeDocument/2006/relationships/image" Target="../media/image883.png"/><Relationship Id="rId9" Type="http://schemas.openxmlformats.org/officeDocument/2006/relationships/image" Target="../media/image888.png"/><Relationship Id="rId14" Type="http://schemas.openxmlformats.org/officeDocument/2006/relationships/image" Target="../media/image893.png"/></Relationships>
</file>

<file path=ppt/slides/_rels/slide1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51.png"/><Relationship Id="rId1" Type="http://schemas.openxmlformats.org/officeDocument/2006/relationships/slideLayout" Target="../slideLayouts/slideLayout3.xml"/><Relationship Id="rId5" Type="http://schemas.openxmlformats.org/officeDocument/2006/relationships/image" Target="../media/image902.png"/><Relationship Id="rId4" Type="http://schemas.openxmlformats.org/officeDocument/2006/relationships/image" Target="../media/image901.png"/></Relationships>
</file>

<file path=ppt/slides/_rels/slide136.xml.rels><?xml version="1.0" encoding="UTF-8" standalone="yes"?>
<Relationships xmlns="http://schemas.openxmlformats.org/package/2006/relationships"><Relationship Id="rId3" Type="http://schemas.openxmlformats.org/officeDocument/2006/relationships/image" Target="../media/image904.png"/><Relationship Id="rId2" Type="http://schemas.openxmlformats.org/officeDocument/2006/relationships/image" Target="../media/image903.png"/><Relationship Id="rId1" Type="http://schemas.openxmlformats.org/officeDocument/2006/relationships/slideLayout" Target="../slideLayouts/slideLayout3.xml"/><Relationship Id="rId5" Type="http://schemas.openxmlformats.org/officeDocument/2006/relationships/image" Target="../media/image906.png"/><Relationship Id="rId4" Type="http://schemas.openxmlformats.org/officeDocument/2006/relationships/image" Target="../media/image905.png"/></Relationships>
</file>

<file path=ppt/slides/_rels/slide137.xml.rels><?xml version="1.0" encoding="UTF-8" standalone="yes"?>
<Relationships xmlns="http://schemas.openxmlformats.org/package/2006/relationships"><Relationship Id="rId3" Type="http://schemas.openxmlformats.org/officeDocument/2006/relationships/image" Target="../media/image907.png"/><Relationship Id="rId7" Type="http://schemas.openxmlformats.org/officeDocument/2006/relationships/image" Target="../media/image911.png"/><Relationship Id="rId2" Type="http://schemas.openxmlformats.org/officeDocument/2006/relationships/image" Target="../media/image903.png"/><Relationship Id="rId1" Type="http://schemas.openxmlformats.org/officeDocument/2006/relationships/slideLayout" Target="../slideLayouts/slideLayout3.xml"/><Relationship Id="rId6" Type="http://schemas.openxmlformats.org/officeDocument/2006/relationships/image" Target="../media/image910.png"/><Relationship Id="rId5" Type="http://schemas.openxmlformats.org/officeDocument/2006/relationships/image" Target="../media/image909.png"/><Relationship Id="rId4" Type="http://schemas.openxmlformats.org/officeDocument/2006/relationships/image" Target="../media/image908.png"/></Relationships>
</file>

<file path=ppt/slides/_rels/slide138.xml.rels><?xml version="1.0" encoding="UTF-8" standalone="yes"?>
<Relationships xmlns="http://schemas.openxmlformats.org/package/2006/relationships"><Relationship Id="rId3" Type="http://schemas.openxmlformats.org/officeDocument/2006/relationships/image" Target="../media/image912.png"/><Relationship Id="rId7" Type="http://schemas.openxmlformats.org/officeDocument/2006/relationships/image" Target="../media/image916.png"/><Relationship Id="rId2" Type="http://schemas.openxmlformats.org/officeDocument/2006/relationships/image" Target="../media/image903.png"/><Relationship Id="rId1" Type="http://schemas.openxmlformats.org/officeDocument/2006/relationships/slideLayout" Target="../slideLayouts/slideLayout2.xml"/><Relationship Id="rId6" Type="http://schemas.openxmlformats.org/officeDocument/2006/relationships/image" Target="../media/image915.png"/><Relationship Id="rId5" Type="http://schemas.openxmlformats.org/officeDocument/2006/relationships/image" Target="../media/image914.png"/><Relationship Id="rId4" Type="http://schemas.openxmlformats.org/officeDocument/2006/relationships/image" Target="../media/image913.png"/></Relationships>
</file>

<file path=ppt/slides/_rels/slide139.xml.rels><?xml version="1.0" encoding="UTF-8" standalone="yes"?>
<Relationships xmlns="http://schemas.openxmlformats.org/package/2006/relationships"><Relationship Id="rId8" Type="http://schemas.openxmlformats.org/officeDocument/2006/relationships/image" Target="../media/image922.png"/><Relationship Id="rId3" Type="http://schemas.openxmlformats.org/officeDocument/2006/relationships/image" Target="../media/image917.png"/><Relationship Id="rId7" Type="http://schemas.openxmlformats.org/officeDocument/2006/relationships/image" Target="../media/image921.png"/><Relationship Id="rId2" Type="http://schemas.openxmlformats.org/officeDocument/2006/relationships/image" Target="../media/image903.png"/><Relationship Id="rId1" Type="http://schemas.openxmlformats.org/officeDocument/2006/relationships/slideLayout" Target="../slideLayouts/slideLayout2.xml"/><Relationship Id="rId6" Type="http://schemas.openxmlformats.org/officeDocument/2006/relationships/image" Target="../media/image920.png"/><Relationship Id="rId5" Type="http://schemas.openxmlformats.org/officeDocument/2006/relationships/image" Target="../media/image919.png"/><Relationship Id="rId4" Type="http://schemas.openxmlformats.org/officeDocument/2006/relationships/image" Target="../media/image918.png"/><Relationship Id="rId9" Type="http://schemas.openxmlformats.org/officeDocument/2006/relationships/image" Target="../media/image923.png"/></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53.png"/></Relationships>
</file>

<file path=ppt/slides/_rels/slide140.xml.rels><?xml version="1.0" encoding="UTF-8" standalone="yes"?>
<Relationships xmlns="http://schemas.openxmlformats.org/package/2006/relationships"><Relationship Id="rId3" Type="http://schemas.openxmlformats.org/officeDocument/2006/relationships/image" Target="../media/image924.png"/><Relationship Id="rId7" Type="http://schemas.openxmlformats.org/officeDocument/2006/relationships/image" Target="../media/image928.png"/><Relationship Id="rId2" Type="http://schemas.openxmlformats.org/officeDocument/2006/relationships/image" Target="../media/image851.png"/><Relationship Id="rId1" Type="http://schemas.openxmlformats.org/officeDocument/2006/relationships/slideLayout" Target="../slideLayouts/slideLayout3.xml"/><Relationship Id="rId6" Type="http://schemas.openxmlformats.org/officeDocument/2006/relationships/image" Target="../media/image927.png"/><Relationship Id="rId5" Type="http://schemas.openxmlformats.org/officeDocument/2006/relationships/image" Target="../media/image926.png"/><Relationship Id="rId4" Type="http://schemas.openxmlformats.org/officeDocument/2006/relationships/image" Target="../media/image925.png"/></Relationships>
</file>

<file path=ppt/slides/_rels/slide141.xml.rels><?xml version="1.0" encoding="UTF-8" standalone="yes"?>
<Relationships xmlns="http://schemas.openxmlformats.org/package/2006/relationships"><Relationship Id="rId8" Type="http://schemas.openxmlformats.org/officeDocument/2006/relationships/image" Target="../media/image935.png"/><Relationship Id="rId3" Type="http://schemas.openxmlformats.org/officeDocument/2006/relationships/image" Target="../media/image930.png"/><Relationship Id="rId7" Type="http://schemas.openxmlformats.org/officeDocument/2006/relationships/image" Target="../media/image934.png"/><Relationship Id="rId2" Type="http://schemas.openxmlformats.org/officeDocument/2006/relationships/image" Target="../media/image929.png"/><Relationship Id="rId1" Type="http://schemas.openxmlformats.org/officeDocument/2006/relationships/slideLayout" Target="../slideLayouts/slideLayout3.xml"/><Relationship Id="rId6" Type="http://schemas.openxmlformats.org/officeDocument/2006/relationships/image" Target="../media/image933.png"/><Relationship Id="rId5" Type="http://schemas.openxmlformats.org/officeDocument/2006/relationships/image" Target="../media/image932.png"/><Relationship Id="rId10" Type="http://schemas.openxmlformats.org/officeDocument/2006/relationships/image" Target="../media/image937.png"/><Relationship Id="rId4" Type="http://schemas.openxmlformats.org/officeDocument/2006/relationships/image" Target="../media/image931.png"/><Relationship Id="rId9" Type="http://schemas.openxmlformats.org/officeDocument/2006/relationships/image" Target="../media/image936.png"/></Relationships>
</file>

<file path=ppt/slides/_rels/slide142.xml.rels><?xml version="1.0" encoding="UTF-8" standalone="yes"?>
<Relationships xmlns="http://schemas.openxmlformats.org/package/2006/relationships"><Relationship Id="rId8" Type="http://schemas.openxmlformats.org/officeDocument/2006/relationships/image" Target="../media/image943.png"/><Relationship Id="rId13" Type="http://schemas.openxmlformats.org/officeDocument/2006/relationships/image" Target="../media/image948.png"/><Relationship Id="rId3" Type="http://schemas.openxmlformats.org/officeDocument/2006/relationships/image" Target="../media/image938.png"/><Relationship Id="rId7" Type="http://schemas.openxmlformats.org/officeDocument/2006/relationships/image" Target="../media/image942.png"/><Relationship Id="rId12" Type="http://schemas.openxmlformats.org/officeDocument/2006/relationships/image" Target="../media/image947.png"/><Relationship Id="rId2" Type="http://schemas.openxmlformats.org/officeDocument/2006/relationships/image" Target="../media/image929.png"/><Relationship Id="rId1" Type="http://schemas.openxmlformats.org/officeDocument/2006/relationships/slideLayout" Target="../slideLayouts/slideLayout2.xml"/><Relationship Id="rId6" Type="http://schemas.openxmlformats.org/officeDocument/2006/relationships/image" Target="../media/image941.png"/><Relationship Id="rId11" Type="http://schemas.openxmlformats.org/officeDocument/2006/relationships/image" Target="../media/image946.png"/><Relationship Id="rId5" Type="http://schemas.openxmlformats.org/officeDocument/2006/relationships/image" Target="../media/image940.png"/><Relationship Id="rId10" Type="http://schemas.openxmlformats.org/officeDocument/2006/relationships/image" Target="../media/image945.png"/><Relationship Id="rId4" Type="http://schemas.openxmlformats.org/officeDocument/2006/relationships/image" Target="../media/image939.png"/><Relationship Id="rId9" Type="http://schemas.openxmlformats.org/officeDocument/2006/relationships/image" Target="../media/image944.png"/></Relationships>
</file>

<file path=ppt/slides/_rels/slide143.xml.rels><?xml version="1.0" encoding="UTF-8" standalone="yes"?>
<Relationships xmlns="http://schemas.openxmlformats.org/package/2006/relationships"><Relationship Id="rId8" Type="http://schemas.openxmlformats.org/officeDocument/2006/relationships/image" Target="../media/image954.png"/><Relationship Id="rId3" Type="http://schemas.openxmlformats.org/officeDocument/2006/relationships/image" Target="../media/image949.png"/><Relationship Id="rId7" Type="http://schemas.openxmlformats.org/officeDocument/2006/relationships/image" Target="../media/image953.png"/><Relationship Id="rId2" Type="http://schemas.openxmlformats.org/officeDocument/2006/relationships/image" Target="../media/image929.png"/><Relationship Id="rId1" Type="http://schemas.openxmlformats.org/officeDocument/2006/relationships/slideLayout" Target="../slideLayouts/slideLayout3.xml"/><Relationship Id="rId6" Type="http://schemas.openxmlformats.org/officeDocument/2006/relationships/image" Target="../media/image952.png"/><Relationship Id="rId5" Type="http://schemas.openxmlformats.org/officeDocument/2006/relationships/image" Target="../media/image951.png"/><Relationship Id="rId10" Type="http://schemas.openxmlformats.org/officeDocument/2006/relationships/image" Target="../media/image956.png"/><Relationship Id="rId4" Type="http://schemas.openxmlformats.org/officeDocument/2006/relationships/image" Target="../media/image950.png"/><Relationship Id="rId9" Type="http://schemas.openxmlformats.org/officeDocument/2006/relationships/image" Target="../media/image955.png"/></Relationships>
</file>

<file path=ppt/slides/_rels/slide144.xml.rels><?xml version="1.0" encoding="UTF-8" standalone="yes"?>
<Relationships xmlns="http://schemas.openxmlformats.org/package/2006/relationships"><Relationship Id="rId3" Type="http://schemas.openxmlformats.org/officeDocument/2006/relationships/image" Target="../media/image957.png"/><Relationship Id="rId2" Type="http://schemas.openxmlformats.org/officeDocument/2006/relationships/image" Target="../media/image929.png"/><Relationship Id="rId1" Type="http://schemas.openxmlformats.org/officeDocument/2006/relationships/slideLayout" Target="../slideLayouts/slideLayout3.xml"/><Relationship Id="rId6" Type="http://schemas.openxmlformats.org/officeDocument/2006/relationships/image" Target="../media/image960.png"/><Relationship Id="rId5" Type="http://schemas.openxmlformats.org/officeDocument/2006/relationships/image" Target="../media/image959.png"/><Relationship Id="rId4" Type="http://schemas.openxmlformats.org/officeDocument/2006/relationships/image" Target="../media/image958.png"/></Relationships>
</file>

<file path=ppt/slides/_rels/slide1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3" Type="http://schemas.openxmlformats.org/officeDocument/2006/relationships/image" Target="../media/image70.png"/><Relationship Id="rId3" Type="http://schemas.openxmlformats.org/officeDocument/2006/relationships/image" Target="../media/image67.png"/><Relationship Id="rId12" Type="http://schemas.openxmlformats.org/officeDocument/2006/relationships/image" Target="../media/image69.png"/><Relationship Id="rId2" Type="http://schemas.openxmlformats.org/officeDocument/2006/relationships/image" Target="../media/image66.png"/><Relationship Id="rId1" Type="http://schemas.openxmlformats.org/officeDocument/2006/relationships/slideLayout" Target="../slideLayouts/slideLayout3.xml"/><Relationship Id="rId11" Type="http://schemas.openxmlformats.org/officeDocument/2006/relationships/image" Target="../media/image680.png"/><Relationship Id="rId10" Type="http://schemas.openxmlformats.org/officeDocument/2006/relationships/image" Target="../media/image677.png"/><Relationship Id="rId4" Type="http://schemas.openxmlformats.org/officeDocument/2006/relationships/image" Target="../media/image68.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50.png"/><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8.png"/></Relationships>
</file>

<file path=ppt/slides/_rels/slide1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95.png"/><Relationship Id="rId4" Type="http://schemas.openxmlformats.org/officeDocument/2006/relationships/image" Target="../media/image100.png"/><Relationship Id="rId9"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96.png"/></Relationships>
</file>

<file path=ppt/slides/_rels/slide2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56.png"/><Relationship Id="rId7" Type="http://schemas.openxmlformats.org/officeDocument/2006/relationships/image" Target="../media/image141.png"/><Relationship Id="rId12" Type="http://schemas.openxmlformats.org/officeDocument/2006/relationships/image" Target="../media/image151.png"/><Relationship Id="rId2"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121.png"/><Relationship Id="rId11" Type="http://schemas.openxmlformats.org/officeDocument/2006/relationships/image" Target="../media/image150.png"/><Relationship Id="rId5" Type="http://schemas.openxmlformats.org/officeDocument/2006/relationships/image" Target="../media/image120.png"/><Relationship Id="rId15" Type="http://schemas.openxmlformats.org/officeDocument/2006/relationships/image" Target="../media/image154.png"/><Relationship Id="rId10" Type="http://schemas.openxmlformats.org/officeDocument/2006/relationships/image" Target="../media/image149.png"/><Relationship Id="rId4" Type="http://schemas.openxmlformats.org/officeDocument/2006/relationships/image" Target="../media/image119.png"/><Relationship Id="rId9" Type="http://schemas.openxmlformats.org/officeDocument/2006/relationships/image" Target="../media/image148.png"/><Relationship Id="rId14" Type="http://schemas.openxmlformats.org/officeDocument/2006/relationships/image" Target="../media/image1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3410.png"/><Relationship Id="rId5" Type="http://schemas.openxmlformats.org/officeDocument/2006/relationships/image" Target="../media/image1200.png"/><Relationship Id="rId4" Type="http://schemas.openxmlformats.org/officeDocument/2006/relationships/image" Target="../media/image1190.png"/></Relationships>
</file>

<file path=ppt/slides/_rels/slide23.xml.rels><?xml version="1.0" encoding="UTF-8" standalone="yes"?>
<Relationships xmlns="http://schemas.openxmlformats.org/package/2006/relationships"><Relationship Id="rId8" Type="http://schemas.openxmlformats.org/officeDocument/2006/relationships/image" Target="../media/image3910.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17.png"/><Relationship Id="rId5" Type="http://schemas.openxmlformats.org/officeDocument/2006/relationships/image" Target="../media/image3810.png"/><Relationship Id="rId10" Type="http://schemas.openxmlformats.org/officeDocument/2006/relationships/image" Target="../media/image115.png"/><Relationship Id="rId4" Type="http://schemas.openxmlformats.org/officeDocument/2006/relationships/image" Target="../media/image157.png"/><Relationship Id="rId9" Type="http://schemas.openxmlformats.org/officeDocument/2006/relationships/image" Target="../media/image162.png"/></Relationships>
</file>

<file path=ppt/slides/_rels/slide2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22.png"/><Relationship Id="rId7" Type="http://schemas.openxmlformats.org/officeDocument/2006/relationships/image" Target="../media/image169.png"/><Relationship Id="rId2" Type="http://schemas.openxmlformats.org/officeDocument/2006/relationships/image" Target="../media/image1070.png"/><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25.xml.rels><?xml version="1.0" encoding="UTF-8" standalone="yes"?>
<Relationships xmlns="http://schemas.openxmlformats.org/package/2006/relationships"><Relationship Id="rId8" Type="http://schemas.openxmlformats.org/officeDocument/2006/relationships/image" Target="../media/image1152.pn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image" Target="../media/image1070.png"/><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151.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 Type="http://schemas.openxmlformats.org/officeDocument/2006/relationships/image" Target="../media/image176.png"/><Relationship Id="rId16"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png"/><Relationship Id="rId19" Type="http://schemas.openxmlformats.org/officeDocument/2006/relationships/image" Target="../media/image1171.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s>
</file>

<file path=ppt/slides/_rels/slide2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150.png"/><Relationship Id="rId7" Type="http://schemas.openxmlformats.org/officeDocument/2006/relationships/image" Target="../media/image1170.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png"/><Relationship Id="rId11" Type="http://schemas.openxmlformats.org/officeDocument/2006/relationships/image" Target="../media/image1220.png"/><Relationship Id="rId5" Type="http://schemas.openxmlformats.org/officeDocument/2006/relationships/image" Target="../media/image197.png"/><Relationship Id="rId10" Type="http://schemas.openxmlformats.org/officeDocument/2006/relationships/image" Target="../media/image1180.png"/><Relationship Id="rId4" Type="http://schemas.openxmlformats.org/officeDocument/2006/relationships/image" Target="../media/image196.png"/><Relationship Id="rId9" Type="http://schemas.openxmlformats.org/officeDocument/2006/relationships/image" Target="../media/image201.png"/></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129.png"/><Relationship Id="rId9" Type="http://schemas.openxmlformats.org/officeDocument/2006/relationships/image" Target="../media/image132.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4.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0.png"/></Relationships>
</file>

<file path=ppt/slides/_rels/slide35.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13.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99.png"/><Relationship Id="rId5" Type="http://schemas.openxmlformats.org/officeDocument/2006/relationships/image" Target="../media/image195.png"/><Relationship Id="rId4" Type="http://schemas.openxmlformats.org/officeDocument/2006/relationships/image" Target="../media/image155.png"/></Relationships>
</file>

<file path=ppt/slides/_rels/slide36.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58.png"/><Relationship Id="rId7" Type="http://schemas.openxmlformats.org/officeDocument/2006/relationships/image" Target="../media/image165.png"/><Relationship Id="rId2" Type="http://schemas.openxmlformats.org/officeDocument/2006/relationships/image" Target="../media/image203.png"/><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204.png"/><Relationship Id="rId4" Type="http://schemas.openxmlformats.org/officeDocument/2006/relationships/image" Target="../media/image161.png"/><Relationship Id="rId9" Type="http://schemas.openxmlformats.org/officeDocument/2006/relationships/image" Target="../media/image193.png"/></Relationships>
</file>

<file path=ppt/slides/_rels/slide37.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09.png"/><Relationship Id="rId2" Type="http://schemas.openxmlformats.org/officeDocument/2006/relationships/image" Target="../media/image205.png"/><Relationship Id="rId1" Type="http://schemas.openxmlformats.org/officeDocument/2006/relationships/slideLayout" Target="../slideLayouts/slideLayout3.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38.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2" Type="http://schemas.openxmlformats.org/officeDocument/2006/relationships/image" Target="../media/image210.png"/><Relationship Id="rId1" Type="http://schemas.openxmlformats.org/officeDocument/2006/relationships/slideLayout" Target="../slideLayouts/slideLayout3.xml"/><Relationship Id="rId6" Type="http://schemas.openxmlformats.org/officeDocument/2006/relationships/image" Target="../media/image212.png"/><Relationship Id="rId11" Type="http://schemas.openxmlformats.org/officeDocument/2006/relationships/image" Target="../media/image227.png"/><Relationship Id="rId5" Type="http://schemas.openxmlformats.org/officeDocument/2006/relationships/image" Target="../media/image211.png"/><Relationship Id="rId10" Type="http://schemas.openxmlformats.org/officeDocument/2006/relationships/image" Target="../media/image226.png"/><Relationship Id="rId4" Type="http://schemas.openxmlformats.org/officeDocument/2006/relationships/image" Target="../media/image220.png"/><Relationship Id="rId9" Type="http://schemas.openxmlformats.org/officeDocument/2006/relationships/image" Target="../media/image214.png"/></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43.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image" Target="../media/image235.png"/><Relationship Id="rId1" Type="http://schemas.openxmlformats.org/officeDocument/2006/relationships/slideLayout" Target="../slideLayouts/slideLayout3.xml"/><Relationship Id="rId6" Type="http://schemas.openxmlformats.org/officeDocument/2006/relationships/image" Target="../media/image239.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png"/></Relationships>
</file>

<file path=ppt/slides/_rels/slide44.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15.png"/><Relationship Id="rId11" Type="http://schemas.openxmlformats.org/officeDocument/2006/relationships/image" Target="../media/image253.pn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51.png"/></Relationships>
</file>

<file path=ppt/slides/_rels/slide45.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4.png"/><Relationship Id="rId7" Type="http://schemas.openxmlformats.org/officeDocument/2006/relationships/image" Target="../media/image257.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1270.png"/><Relationship Id="rId5" Type="http://schemas.openxmlformats.org/officeDocument/2006/relationships/image" Target="../media/image256.png"/><Relationship Id="rId4" Type="http://schemas.openxmlformats.org/officeDocument/2006/relationships/image" Target="../media/image255.png"/><Relationship Id="rId9" Type="http://schemas.openxmlformats.org/officeDocument/2006/relationships/image" Target="../media/image259.png"/></Relationships>
</file>

<file path=ppt/slides/_rels/slide46.xml.rels><?xml version="1.0" encoding="UTF-8" standalone="yes"?>
<Relationships xmlns="http://schemas.openxmlformats.org/package/2006/relationships"><Relationship Id="rId8" Type="http://schemas.openxmlformats.org/officeDocument/2006/relationships/image" Target="../media/image265.png"/><Relationship Id="rId3" Type="http://schemas.openxmlformats.org/officeDocument/2006/relationships/image" Target="../media/image260.png"/><Relationship Id="rId2" Type="http://schemas.openxmlformats.org/officeDocument/2006/relationships/image" Target="../media/image244.png"/><Relationship Id="rId1" Type="http://schemas.openxmlformats.org/officeDocument/2006/relationships/slideLayout" Target="../slideLayouts/slideLayout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61.png"/></Relationships>
</file>

<file path=ppt/slides/_rels/slide47.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image" Target="../media/image266.png"/><Relationship Id="rId1" Type="http://schemas.openxmlformats.org/officeDocument/2006/relationships/slideLayout" Target="../slideLayouts/slideLayout3.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48.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png"/><Relationship Id="rId2" Type="http://schemas.openxmlformats.org/officeDocument/2006/relationships/image" Target="../media/image1930.png"/><Relationship Id="rId1" Type="http://schemas.openxmlformats.org/officeDocument/2006/relationships/slideLayout" Target="../slideLayouts/slideLayout3.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png"/><Relationship Id="rId4" Type="http://schemas.openxmlformats.org/officeDocument/2006/relationships/image" Target="../media/image274.png"/><Relationship Id="rId9" Type="http://schemas.openxmlformats.org/officeDocument/2006/relationships/image" Target="../media/image279.png"/></Relationships>
</file>

<file path=ppt/slides/_rels/slide49.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30.png"/><Relationship Id="rId7" Type="http://schemas.openxmlformats.org/officeDocument/2006/relationships/image" Target="../media/image286.png"/><Relationship Id="rId12" Type="http://schemas.openxmlformats.org/officeDocument/2006/relationships/image" Target="../media/image291.png"/><Relationship Id="rId2" Type="http://schemas.openxmlformats.org/officeDocument/2006/relationships/image" Target="../media/image1930.png"/><Relationship Id="rId1" Type="http://schemas.openxmlformats.org/officeDocument/2006/relationships/slideLayout" Target="../slideLayouts/slideLayout3.xml"/><Relationship Id="rId6" Type="http://schemas.openxmlformats.org/officeDocument/2006/relationships/image" Target="../media/image1010.png"/><Relationship Id="rId11" Type="http://schemas.openxmlformats.org/officeDocument/2006/relationships/image" Target="../media/image283.png"/><Relationship Id="rId5" Type="http://schemas.openxmlformats.org/officeDocument/2006/relationships/image" Target="../media/image285.png"/><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92.png"/><Relationship Id="rId2" Type="http://schemas.openxmlformats.org/officeDocument/2006/relationships/image" Target="../media/image1930.png"/><Relationship Id="rId1" Type="http://schemas.openxmlformats.org/officeDocument/2006/relationships/slideLayout" Target="../slideLayouts/slideLayout3.xml"/><Relationship Id="rId6" Type="http://schemas.openxmlformats.org/officeDocument/2006/relationships/image" Target="../media/image222.png"/><Relationship Id="rId5" Type="http://schemas.openxmlformats.org/officeDocument/2006/relationships/image" Target="../media/image221.png"/><Relationship Id="rId10" Type="http://schemas.openxmlformats.org/officeDocument/2006/relationships/image" Target="../media/image299.png"/><Relationship Id="rId4" Type="http://schemas.openxmlformats.org/officeDocument/2006/relationships/image" Target="../media/image218.png"/><Relationship Id="rId9" Type="http://schemas.openxmlformats.org/officeDocument/2006/relationships/image" Target="../media/image298.png"/></Relationships>
</file>

<file path=ppt/slides/_rels/slide51.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image" Target="../media/image301.png"/><Relationship Id="rId1" Type="http://schemas.openxmlformats.org/officeDocument/2006/relationships/slideLayout" Target="../slideLayouts/slideLayout2.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 Id="rId9" Type="http://schemas.openxmlformats.org/officeDocument/2006/relationships/image" Target="../media/image308.png"/></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54.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293.png"/><Relationship Id="rId3" Type="http://schemas.openxmlformats.org/officeDocument/2006/relationships/image" Target="../media/image263.png"/><Relationship Id="rId7" Type="http://schemas.openxmlformats.org/officeDocument/2006/relationships/image" Target="../media/image321.png"/><Relationship Id="rId12" Type="http://schemas.openxmlformats.org/officeDocument/2006/relationships/image" Target="../media/image290.pn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25.png"/><Relationship Id="rId5" Type="http://schemas.openxmlformats.org/officeDocument/2006/relationships/image" Target="../media/image319.png"/><Relationship Id="rId10" Type="http://schemas.openxmlformats.org/officeDocument/2006/relationships/image" Target="../media/image324.png"/><Relationship Id="rId4" Type="http://schemas.openxmlformats.org/officeDocument/2006/relationships/image" Target="../media/image264.png"/><Relationship Id="rId9" Type="http://schemas.openxmlformats.org/officeDocument/2006/relationships/image" Target="../media/image323.png"/></Relationships>
</file>

<file path=ppt/slides/_rels/slide55.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png"/><Relationship Id="rId3" Type="http://schemas.openxmlformats.org/officeDocument/2006/relationships/image" Target="../media/image329.png"/><Relationship Id="rId7" Type="http://schemas.openxmlformats.org/officeDocument/2006/relationships/image" Target="../media/image333.png"/><Relationship Id="rId12" Type="http://schemas.openxmlformats.org/officeDocument/2006/relationships/image" Target="../media/image338.png"/><Relationship Id="rId2" Type="http://schemas.openxmlformats.org/officeDocument/2006/relationships/image" Target="../media/image328.png"/><Relationship Id="rId1" Type="http://schemas.openxmlformats.org/officeDocument/2006/relationships/slideLayout" Target="../slideLayouts/slideLayout3.xml"/><Relationship Id="rId6" Type="http://schemas.openxmlformats.org/officeDocument/2006/relationships/image" Target="../media/image294.png"/><Relationship Id="rId11" Type="http://schemas.openxmlformats.org/officeDocument/2006/relationships/image" Target="../media/image337.png"/><Relationship Id="rId5" Type="http://schemas.openxmlformats.org/officeDocument/2006/relationships/image" Target="../media/image331.png"/><Relationship Id="rId10" Type="http://schemas.openxmlformats.org/officeDocument/2006/relationships/image" Target="../media/image336.png"/><Relationship Id="rId4" Type="http://schemas.openxmlformats.org/officeDocument/2006/relationships/image" Target="../media/image330.png"/><Relationship Id="rId9" Type="http://schemas.openxmlformats.org/officeDocument/2006/relationships/image" Target="../media/image295.png"/><Relationship Id="rId14" Type="http://schemas.openxmlformats.org/officeDocument/2006/relationships/image" Target="../media/image340.png"/></Relationships>
</file>

<file path=ppt/slides/_rels/slide56.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296.png"/><Relationship Id="rId7" Type="http://schemas.openxmlformats.org/officeDocument/2006/relationships/image" Target="../media/image346.png"/><Relationship Id="rId12" Type="http://schemas.openxmlformats.org/officeDocument/2006/relationships/image" Target="../media/image351.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45.png"/><Relationship Id="rId11" Type="http://schemas.openxmlformats.org/officeDocument/2006/relationships/image" Target="../media/image350.png"/><Relationship Id="rId5" Type="http://schemas.openxmlformats.org/officeDocument/2006/relationships/image" Target="../media/image344.png"/><Relationship Id="rId10" Type="http://schemas.openxmlformats.org/officeDocument/2006/relationships/image" Target="../media/image349.png"/><Relationship Id="rId4" Type="http://schemas.openxmlformats.org/officeDocument/2006/relationships/image" Target="../media/image343.png"/><Relationship Id="rId9" Type="http://schemas.openxmlformats.org/officeDocument/2006/relationships/image" Target="../media/image348.png"/></Relationships>
</file>

<file path=ppt/slides/_rels/slide57.xml.rels><?xml version="1.0" encoding="UTF-8" standalone="yes"?>
<Relationships xmlns="http://schemas.openxmlformats.org/package/2006/relationships"><Relationship Id="rId8" Type="http://schemas.openxmlformats.org/officeDocument/2006/relationships/image" Target="../media/image358.png"/><Relationship Id="rId3" Type="http://schemas.openxmlformats.org/officeDocument/2006/relationships/image" Target="../media/image353.png"/><Relationship Id="rId7" Type="http://schemas.openxmlformats.org/officeDocument/2006/relationships/image" Target="../media/image357.png"/><Relationship Id="rId2"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356.png"/><Relationship Id="rId5" Type="http://schemas.openxmlformats.org/officeDocument/2006/relationships/image" Target="../media/image355.png"/><Relationship Id="rId4" Type="http://schemas.openxmlformats.org/officeDocument/2006/relationships/image" Target="../media/image354.png"/></Relationships>
</file>

<file path=ppt/slides/_rels/slide58.xml.rels><?xml version="1.0" encoding="UTF-8" standalone="yes"?>
<Relationships xmlns="http://schemas.openxmlformats.org/package/2006/relationships"><Relationship Id="rId8" Type="http://schemas.openxmlformats.org/officeDocument/2006/relationships/image" Target="../media/image365.png"/><Relationship Id="rId13" Type="http://schemas.openxmlformats.org/officeDocument/2006/relationships/image" Target="../media/image370.png"/><Relationship Id="rId3" Type="http://schemas.openxmlformats.org/officeDocument/2006/relationships/image" Target="../media/image360.png"/><Relationship Id="rId7" Type="http://schemas.openxmlformats.org/officeDocument/2006/relationships/image" Target="../media/image364.png"/><Relationship Id="rId12" Type="http://schemas.openxmlformats.org/officeDocument/2006/relationships/image" Target="../media/image369.png"/><Relationship Id="rId2" Type="http://schemas.openxmlformats.org/officeDocument/2006/relationships/image" Target="../media/image359.png"/><Relationship Id="rId1" Type="http://schemas.openxmlformats.org/officeDocument/2006/relationships/slideLayout" Target="../slideLayouts/slideLayout3.xml"/><Relationship Id="rId6" Type="http://schemas.openxmlformats.org/officeDocument/2006/relationships/image" Target="../media/image363.png"/><Relationship Id="rId11" Type="http://schemas.openxmlformats.org/officeDocument/2006/relationships/image" Target="../media/image368.png"/><Relationship Id="rId5" Type="http://schemas.openxmlformats.org/officeDocument/2006/relationships/image" Target="../media/image362.png"/><Relationship Id="rId10" Type="http://schemas.openxmlformats.org/officeDocument/2006/relationships/image" Target="../media/image367.png"/><Relationship Id="rId4" Type="http://schemas.openxmlformats.org/officeDocument/2006/relationships/image" Target="../media/image361.png"/><Relationship Id="rId9" Type="http://schemas.openxmlformats.org/officeDocument/2006/relationships/image" Target="../media/image366.png"/><Relationship Id="rId14" Type="http://schemas.openxmlformats.org/officeDocument/2006/relationships/image" Target="../media/image371.png"/></Relationships>
</file>

<file path=ppt/slides/_rels/slide59.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63.png"/><Relationship Id="rId7" Type="http://schemas.openxmlformats.org/officeDocument/2006/relationships/image" Target="../media/image300.png"/><Relationship Id="rId12" Type="http://schemas.openxmlformats.org/officeDocument/2006/relationships/image" Target="../media/image377.png"/><Relationship Id="rId2"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71.png"/><Relationship Id="rId11" Type="http://schemas.openxmlformats.org/officeDocument/2006/relationships/image" Target="../media/image376.png"/><Relationship Id="rId5" Type="http://schemas.openxmlformats.org/officeDocument/2006/relationships/image" Target="../media/image365.png"/><Relationship Id="rId10" Type="http://schemas.openxmlformats.org/officeDocument/2006/relationships/image" Target="../media/image375.png"/><Relationship Id="rId4" Type="http://schemas.openxmlformats.org/officeDocument/2006/relationships/image" Target="../media/image364.png"/><Relationship Id="rId9" Type="http://schemas.openxmlformats.org/officeDocument/2006/relationships/image" Target="../media/image374.png"/></Relationships>
</file>

<file path=ppt/slides/_rels/slide6.xml.rels><?xml version="1.0" encoding="UTF-8" standalone="yes"?>
<Relationships xmlns="http://schemas.openxmlformats.org/package/2006/relationships"><Relationship Id="rId3" Type="http://schemas.openxmlformats.org/officeDocument/2006/relationships/image" Target="../media/image1811.png"/><Relationship Id="rId2" Type="http://schemas.openxmlformats.org/officeDocument/2006/relationships/image" Target="../media/image1711.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384.png"/><Relationship Id="rId3" Type="http://schemas.openxmlformats.org/officeDocument/2006/relationships/image" Target="../media/image379.png"/><Relationship Id="rId7" Type="http://schemas.openxmlformats.org/officeDocument/2006/relationships/image" Target="../media/image383.png"/><Relationship Id="rId2" Type="http://schemas.openxmlformats.org/officeDocument/2006/relationships/image" Target="../media/image378.png"/><Relationship Id="rId1" Type="http://schemas.openxmlformats.org/officeDocument/2006/relationships/slideLayout" Target="../slideLayouts/slideLayout2.xml"/><Relationship Id="rId6" Type="http://schemas.openxmlformats.org/officeDocument/2006/relationships/image" Target="../media/image382.png"/><Relationship Id="rId5" Type="http://schemas.openxmlformats.org/officeDocument/2006/relationships/image" Target="../media/image381.png"/><Relationship Id="rId4" Type="http://schemas.openxmlformats.org/officeDocument/2006/relationships/image" Target="../media/image380.png"/></Relationships>
</file>

<file path=ppt/slides/_rels/slide61.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307.png"/><Relationship Id="rId3" Type="http://schemas.openxmlformats.org/officeDocument/2006/relationships/image" Target="../media/image386.png"/><Relationship Id="rId7" Type="http://schemas.openxmlformats.org/officeDocument/2006/relationships/image" Target="../media/image390.png"/><Relationship Id="rId12" Type="http://schemas.openxmlformats.org/officeDocument/2006/relationships/image" Target="../media/image3002.png"/><Relationship Id="rId2"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389.png"/><Relationship Id="rId11" Type="http://schemas.openxmlformats.org/officeDocument/2006/relationships/image" Target="../media/image2960.png"/><Relationship Id="rId5" Type="http://schemas.openxmlformats.org/officeDocument/2006/relationships/image" Target="../media/image388.png"/><Relationship Id="rId10" Type="http://schemas.openxmlformats.org/officeDocument/2006/relationships/image" Target="../media/image393.png"/><Relationship Id="rId4" Type="http://schemas.openxmlformats.org/officeDocument/2006/relationships/image" Target="../media/image387.png"/><Relationship Id="rId9" Type="http://schemas.openxmlformats.org/officeDocument/2006/relationships/image" Target="../media/image392.png"/></Relationships>
</file>

<file path=ppt/slides/_rels/slide62.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101.png"/><Relationship Id="rId7" Type="http://schemas.openxmlformats.org/officeDocument/2006/relationships/image" Target="../media/image248.png"/><Relationship Id="rId2"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399.png"/><Relationship Id="rId4" Type="http://schemas.openxmlformats.org/officeDocument/2006/relationships/image" Target="../media/image310.png"/><Relationship Id="rId9" Type="http://schemas.openxmlformats.org/officeDocument/2006/relationships/image" Target="../media/image317.png"/></Relationships>
</file>

<file path=ppt/slides/_rels/slide6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3160.png"/><Relationship Id="rId4" Type="http://schemas.openxmlformats.org/officeDocument/2006/relationships/image" Target="../media/image402.png"/></Relationships>
</file>

<file path=ppt/slides/_rels/slide64.xml.rels><?xml version="1.0" encoding="UTF-8" standalone="yes"?>
<Relationships xmlns="http://schemas.openxmlformats.org/package/2006/relationships"><Relationship Id="rId8" Type="http://schemas.openxmlformats.org/officeDocument/2006/relationships/image" Target="../media/image411.png"/><Relationship Id="rId3" Type="http://schemas.openxmlformats.org/officeDocument/2006/relationships/image" Target="../media/image406.png"/><Relationship Id="rId7" Type="http://schemas.openxmlformats.org/officeDocument/2006/relationships/image" Target="../media/image410.png"/><Relationship Id="rId12" Type="http://schemas.openxmlformats.org/officeDocument/2006/relationships/image" Target="../media/image415.png"/><Relationship Id="rId2" Type="http://schemas.openxmlformats.org/officeDocument/2006/relationships/image" Target="../media/image405.png"/><Relationship Id="rId1" Type="http://schemas.openxmlformats.org/officeDocument/2006/relationships/slideLayout" Target="../slideLayouts/slideLayout3.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0" Type="http://schemas.openxmlformats.org/officeDocument/2006/relationships/image" Target="../media/image413.png"/><Relationship Id="rId4" Type="http://schemas.openxmlformats.org/officeDocument/2006/relationships/image" Target="../media/image318.png"/><Relationship Id="rId9" Type="http://schemas.openxmlformats.org/officeDocument/2006/relationships/image" Target="../media/image412.png"/></Relationships>
</file>

<file path=ppt/slides/_rels/slide65.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426.png"/><Relationship Id="rId3" Type="http://schemas.openxmlformats.org/officeDocument/2006/relationships/image" Target="../media/image417.png"/><Relationship Id="rId7" Type="http://schemas.openxmlformats.org/officeDocument/2006/relationships/image" Target="../media/image421.png"/><Relationship Id="rId12" Type="http://schemas.openxmlformats.org/officeDocument/2006/relationships/image" Target="../media/image3181.png"/><Relationship Id="rId2" Type="http://schemas.openxmlformats.org/officeDocument/2006/relationships/image" Target="../media/image416.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24.png"/><Relationship Id="rId5" Type="http://schemas.openxmlformats.org/officeDocument/2006/relationships/image" Target="../media/image419.png"/><Relationship Id="rId10" Type="http://schemas.openxmlformats.org/officeDocument/2006/relationships/image" Target="../media/image423.png"/><Relationship Id="rId4" Type="http://schemas.openxmlformats.org/officeDocument/2006/relationships/image" Target="../media/image418.png"/><Relationship Id="rId9" Type="http://schemas.openxmlformats.org/officeDocument/2006/relationships/image" Target="../media/image422.png"/><Relationship Id="rId14" Type="http://schemas.openxmlformats.org/officeDocument/2006/relationships/image" Target="../media/image427.png"/></Relationships>
</file>

<file path=ppt/slides/_rels/slide66.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429.png"/><Relationship Id="rId7" Type="http://schemas.openxmlformats.org/officeDocument/2006/relationships/image" Target="../media/image326.png"/><Relationship Id="rId2" Type="http://schemas.openxmlformats.org/officeDocument/2006/relationships/image" Target="../media/image428.png"/><Relationship Id="rId1" Type="http://schemas.openxmlformats.org/officeDocument/2006/relationships/slideLayout" Target="../slideLayouts/slideLayout3.xml"/><Relationship Id="rId6" Type="http://schemas.openxmlformats.org/officeDocument/2006/relationships/image" Target="../media/image3180.png"/><Relationship Id="rId5" Type="http://schemas.openxmlformats.org/officeDocument/2006/relationships/image" Target="../media/image430.png"/><Relationship Id="rId10" Type="http://schemas.openxmlformats.org/officeDocument/2006/relationships/image" Target="../media/image435.png"/><Relationship Id="rId4" Type="http://schemas.openxmlformats.org/officeDocument/2006/relationships/image" Target="../media/image318.png"/><Relationship Id="rId9" Type="http://schemas.openxmlformats.org/officeDocument/2006/relationships/image" Target="../media/image434.png"/></Relationships>
</file>

<file path=ppt/slides/_rels/slide67.xml.rels><?xml version="1.0" encoding="UTF-8" standalone="yes"?>
<Relationships xmlns="http://schemas.openxmlformats.org/package/2006/relationships"><Relationship Id="rId8" Type="http://schemas.openxmlformats.org/officeDocument/2006/relationships/image" Target="../media/image442.png"/><Relationship Id="rId13" Type="http://schemas.openxmlformats.org/officeDocument/2006/relationships/image" Target="../media/image447.png"/><Relationship Id="rId3" Type="http://schemas.openxmlformats.org/officeDocument/2006/relationships/image" Target="../media/image437.png"/><Relationship Id="rId7" Type="http://schemas.openxmlformats.org/officeDocument/2006/relationships/image" Target="../media/image332.png"/><Relationship Id="rId12" Type="http://schemas.openxmlformats.org/officeDocument/2006/relationships/image" Target="../media/image446.png"/><Relationship Id="rId2" Type="http://schemas.openxmlformats.org/officeDocument/2006/relationships/image" Target="../media/image436.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image" Target="../media/image445.png"/><Relationship Id="rId5" Type="http://schemas.openxmlformats.org/officeDocument/2006/relationships/image" Target="../media/image439.png"/><Relationship Id="rId10" Type="http://schemas.openxmlformats.org/officeDocument/2006/relationships/image" Target="../media/image444.png"/><Relationship Id="rId4" Type="http://schemas.openxmlformats.org/officeDocument/2006/relationships/image" Target="../media/image327.png"/><Relationship Id="rId9" Type="http://schemas.openxmlformats.org/officeDocument/2006/relationships/image" Target="../media/image443.png"/></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image" Target="../media/image449.png"/><Relationship Id="rId7" Type="http://schemas.openxmlformats.org/officeDocument/2006/relationships/image" Target="../media/image453.png"/><Relationship Id="rId2" Type="http://schemas.openxmlformats.org/officeDocument/2006/relationships/image" Target="../media/image448.png"/><Relationship Id="rId1" Type="http://schemas.openxmlformats.org/officeDocument/2006/relationships/slideLayout" Target="../slideLayouts/slideLayout2.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 Id="rId9" Type="http://schemas.openxmlformats.org/officeDocument/2006/relationships/image" Target="../media/image455.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10.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10.png"/><Relationship Id="rId1" Type="http://schemas.openxmlformats.org/officeDocument/2006/relationships/slideLayout" Target="../slideLayouts/slideLayout2.xml"/><Relationship Id="rId6" Type="http://schemas.openxmlformats.org/officeDocument/2006/relationships/image" Target="../media/image2110.png"/><Relationship Id="rId11" Type="http://schemas.openxmlformats.org/officeDocument/2006/relationships/image" Target="../media/image26.png"/><Relationship Id="rId5" Type="http://schemas.openxmlformats.org/officeDocument/2006/relationships/image" Target="../media/image2010.png"/><Relationship Id="rId10" Type="http://schemas.openxmlformats.org/officeDocument/2006/relationships/image" Target="../media/image25.png"/><Relationship Id="rId4" Type="http://schemas.openxmlformats.org/officeDocument/2006/relationships/image" Target="../media/image1910.png"/><Relationship Id="rId9" Type="http://schemas.openxmlformats.org/officeDocument/2006/relationships/image" Target="../media/image24.png"/></Relationships>
</file>

<file path=ppt/slides/_rels/slide70.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457.png"/><Relationship Id="rId7" Type="http://schemas.openxmlformats.org/officeDocument/2006/relationships/image" Target="../media/image461.png"/><Relationship Id="rId2" Type="http://schemas.openxmlformats.org/officeDocument/2006/relationships/image" Target="../media/image456.png"/><Relationship Id="rId1" Type="http://schemas.openxmlformats.org/officeDocument/2006/relationships/slideLayout" Target="../slideLayouts/slideLayout2.xml"/><Relationship Id="rId6" Type="http://schemas.openxmlformats.org/officeDocument/2006/relationships/image" Target="../media/image460.png"/><Relationship Id="rId5" Type="http://schemas.openxmlformats.org/officeDocument/2006/relationships/image" Target="../media/image459.png"/><Relationship Id="rId4" Type="http://schemas.openxmlformats.org/officeDocument/2006/relationships/image" Target="../media/image458.png"/><Relationship Id="rId9" Type="http://schemas.openxmlformats.org/officeDocument/2006/relationships/image" Target="../media/image463.png"/></Relationships>
</file>

<file path=ppt/slides/_rels/slide71.xml.rels><?xml version="1.0" encoding="UTF-8" standalone="yes"?>
<Relationships xmlns="http://schemas.openxmlformats.org/package/2006/relationships"><Relationship Id="rId8" Type="http://schemas.openxmlformats.org/officeDocument/2006/relationships/image" Target="../media/image342.png"/><Relationship Id="rId3" Type="http://schemas.openxmlformats.org/officeDocument/2006/relationships/image" Target="../media/image465.png"/><Relationship Id="rId7" Type="http://schemas.openxmlformats.org/officeDocument/2006/relationships/image" Target="../media/image335.png"/><Relationship Id="rId2"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68.png"/><Relationship Id="rId5" Type="http://schemas.openxmlformats.org/officeDocument/2006/relationships/image" Target="../media/image467.png"/><Relationship Id="rId4" Type="http://schemas.openxmlformats.org/officeDocument/2006/relationships/image" Target="../media/image466.png"/></Relationships>
</file>

<file path=ppt/slides/_rels/slide72.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3170.png"/><Relationship Id="rId7" Type="http://schemas.openxmlformats.org/officeDocument/2006/relationships/image" Target="../media/image476.png"/><Relationship Id="rId12" Type="http://schemas.openxmlformats.org/officeDocument/2006/relationships/image" Target="../media/image481.png"/><Relationship Id="rId2" Type="http://schemas.openxmlformats.org/officeDocument/2006/relationships/image" Target="../media/image464.png"/><Relationship Id="rId1" Type="http://schemas.openxmlformats.org/officeDocument/2006/relationships/slideLayout" Target="../slideLayouts/slideLayout2.xml"/><Relationship Id="rId6" Type="http://schemas.openxmlformats.org/officeDocument/2006/relationships/image" Target="../media/image475.png"/><Relationship Id="rId11" Type="http://schemas.openxmlformats.org/officeDocument/2006/relationships/image" Target="../media/image480.png"/><Relationship Id="rId5" Type="http://schemas.openxmlformats.org/officeDocument/2006/relationships/image" Target="../media/image474.png"/><Relationship Id="rId10" Type="http://schemas.openxmlformats.org/officeDocument/2006/relationships/image" Target="../media/image479.png"/><Relationship Id="rId4" Type="http://schemas.openxmlformats.org/officeDocument/2006/relationships/image" Target="../media/image372.png"/><Relationship Id="rId9" Type="http://schemas.openxmlformats.org/officeDocument/2006/relationships/image" Target="../media/image394.png"/></Relationships>
</file>

<file path=ppt/slides/_rels/slide73.xml.rels><?xml version="1.0" encoding="UTF-8" standalone="yes"?>
<Relationships xmlns="http://schemas.openxmlformats.org/package/2006/relationships"><Relationship Id="rId3" Type="http://schemas.openxmlformats.org/officeDocument/2006/relationships/image" Target="../media/image483.png"/><Relationship Id="rId7" Type="http://schemas.openxmlformats.org/officeDocument/2006/relationships/image" Target="../media/image486.png"/><Relationship Id="rId2" Type="http://schemas.openxmlformats.org/officeDocument/2006/relationships/image" Target="../media/image482.png"/><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59.png"/><Relationship Id="rId4" Type="http://schemas.openxmlformats.org/officeDocument/2006/relationships/image" Target="../media/image484.png"/></Relationships>
</file>

<file path=ppt/slides/_rels/slide74.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488.png"/><Relationship Id="rId7" Type="http://schemas.openxmlformats.org/officeDocument/2006/relationships/image" Target="../media/image395.png"/><Relationship Id="rId2" Type="http://schemas.openxmlformats.org/officeDocument/2006/relationships/image" Target="../media/image487.png"/><Relationship Id="rId1" Type="http://schemas.openxmlformats.org/officeDocument/2006/relationships/slideLayout" Target="../slideLayouts/slideLayout4.xml"/><Relationship Id="rId6" Type="http://schemas.openxmlformats.org/officeDocument/2006/relationships/image" Target="../media/image491.png"/><Relationship Id="rId5" Type="http://schemas.openxmlformats.org/officeDocument/2006/relationships/image" Target="../media/image490.png"/><Relationship Id="rId10" Type="http://schemas.openxmlformats.org/officeDocument/2006/relationships/image" Target="../media/image403.png"/><Relationship Id="rId4" Type="http://schemas.openxmlformats.org/officeDocument/2006/relationships/image" Target="../media/image489.png"/><Relationship Id="rId9" Type="http://schemas.openxmlformats.org/officeDocument/2006/relationships/image" Target="../media/image398.png"/></Relationships>
</file>

<file path=ppt/slides/_rels/slide75.xml.rels><?xml version="1.0" encoding="UTF-8" standalone="yes"?>
<Relationships xmlns="http://schemas.openxmlformats.org/package/2006/relationships"><Relationship Id="rId3" Type="http://schemas.openxmlformats.org/officeDocument/2006/relationships/image" Target="../media/image496.png"/><Relationship Id="rId7" Type="http://schemas.openxmlformats.org/officeDocument/2006/relationships/image" Target="../media/image425.png"/><Relationship Id="rId2" Type="http://schemas.openxmlformats.org/officeDocument/2006/relationships/image" Target="../media/image2901.png"/><Relationship Id="rId1" Type="http://schemas.openxmlformats.org/officeDocument/2006/relationships/slideLayout" Target="../slideLayouts/slideLayout3.xml"/><Relationship Id="rId6" Type="http://schemas.openxmlformats.org/officeDocument/2006/relationships/image" Target="../media/image407.png"/><Relationship Id="rId5" Type="http://schemas.openxmlformats.org/officeDocument/2006/relationships/image" Target="../media/image498.png"/><Relationship Id="rId4" Type="http://schemas.openxmlformats.org/officeDocument/2006/relationships/image" Target="../media/image497.png"/></Relationships>
</file>

<file path=ppt/slides/_rels/slide76.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501.png"/><Relationship Id="rId7" Type="http://schemas.openxmlformats.org/officeDocument/2006/relationships/image" Target="../media/image505.png"/><Relationship Id="rId2" Type="http://schemas.openxmlformats.org/officeDocument/2006/relationships/image" Target="../media/image2901.png"/><Relationship Id="rId1" Type="http://schemas.openxmlformats.org/officeDocument/2006/relationships/slideLayout" Target="../slideLayouts/slideLayout3.xml"/><Relationship Id="rId6" Type="http://schemas.openxmlformats.org/officeDocument/2006/relationships/image" Target="../media/image504.png"/><Relationship Id="rId5" Type="http://schemas.openxmlformats.org/officeDocument/2006/relationships/image" Target="../media/image503.png"/><Relationship Id="rId10" Type="http://schemas.openxmlformats.org/officeDocument/2006/relationships/image" Target="../media/image438.png"/><Relationship Id="rId4" Type="http://schemas.openxmlformats.org/officeDocument/2006/relationships/image" Target="../media/image502.png"/><Relationship Id="rId9" Type="http://schemas.openxmlformats.org/officeDocument/2006/relationships/image" Target="../media/image432.png"/></Relationships>
</file>

<file path=ppt/slides/_rels/slide77.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image" Target="../media/image509.png"/><Relationship Id="rId7" Type="http://schemas.openxmlformats.org/officeDocument/2006/relationships/image" Target="../media/image4311.png"/><Relationship Id="rId2" Type="http://schemas.openxmlformats.org/officeDocument/2006/relationships/image" Target="../media/image508.png"/><Relationship Id="rId1" Type="http://schemas.openxmlformats.org/officeDocument/2006/relationships/slideLayout" Target="../slideLayouts/slideLayout3.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78.xml.rels><?xml version="1.0" encoding="UTF-8" standalone="yes"?>
<Relationships xmlns="http://schemas.openxmlformats.org/package/2006/relationships"><Relationship Id="rId8" Type="http://schemas.openxmlformats.org/officeDocument/2006/relationships/image" Target="../media/image3950.png"/><Relationship Id="rId3" Type="http://schemas.openxmlformats.org/officeDocument/2006/relationships/image" Target="../media/image516.png"/><Relationship Id="rId7" Type="http://schemas.openxmlformats.org/officeDocument/2006/relationships/image" Target="../media/image441.png"/><Relationship Id="rId2"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19.png"/><Relationship Id="rId5" Type="http://schemas.openxmlformats.org/officeDocument/2006/relationships/image" Target="../media/image4321.png"/><Relationship Id="rId10" Type="http://schemas.openxmlformats.org/officeDocument/2006/relationships/image" Target="../media/image4030.png"/><Relationship Id="rId4" Type="http://schemas.openxmlformats.org/officeDocument/2006/relationships/image" Target="../media/image517.png"/><Relationship Id="rId9" Type="http://schemas.openxmlformats.org/officeDocument/2006/relationships/image" Target="../media/image3960.png"/></Relationships>
</file>

<file path=ppt/slides/_rels/slide79.xml.rels><?xml version="1.0" encoding="UTF-8" standalone="yes"?>
<Relationships xmlns="http://schemas.openxmlformats.org/package/2006/relationships"><Relationship Id="rId8" Type="http://schemas.openxmlformats.org/officeDocument/2006/relationships/image" Target="../media/image528.png"/><Relationship Id="rId13" Type="http://schemas.openxmlformats.org/officeDocument/2006/relationships/image" Target="../media/image532.png"/><Relationship Id="rId3" Type="http://schemas.openxmlformats.org/officeDocument/2006/relationships/image" Target="../media/image372.png"/><Relationship Id="rId7" Type="http://schemas.openxmlformats.org/officeDocument/2006/relationships/image" Target="../media/image474.png"/><Relationship Id="rId12" Type="http://schemas.openxmlformats.org/officeDocument/2006/relationships/image" Target="../media/image479.png"/><Relationship Id="rId2" Type="http://schemas.openxmlformats.org/officeDocument/2006/relationships/image" Target="../media/image515.png"/><Relationship Id="rId16" Type="http://schemas.openxmlformats.org/officeDocument/2006/relationships/image" Target="../media/image471.png"/><Relationship Id="rId1" Type="http://schemas.openxmlformats.org/officeDocument/2006/relationships/slideLayout" Target="../slideLayouts/slideLayout3.xml"/><Relationship Id="rId11" Type="http://schemas.openxmlformats.org/officeDocument/2006/relationships/image" Target="../media/image469.png"/><Relationship Id="rId5" Type="http://schemas.openxmlformats.org/officeDocument/2006/relationships/image" Target="../media/image4410.png"/><Relationship Id="rId15" Type="http://schemas.openxmlformats.org/officeDocument/2006/relationships/image" Target="../media/image470.png"/><Relationship Id="rId10" Type="http://schemas.openxmlformats.org/officeDocument/2006/relationships/image" Target="../media/image530.png"/><Relationship Id="rId4" Type="http://schemas.openxmlformats.org/officeDocument/2006/relationships/image" Target="../media/image4380.png"/><Relationship Id="rId9" Type="http://schemas.openxmlformats.org/officeDocument/2006/relationships/image" Target="../media/image529.png"/><Relationship Id="rId14" Type="http://schemas.openxmlformats.org/officeDocument/2006/relationships/image" Target="../media/image533.png"/></Relationships>
</file>

<file path=ppt/slides/_rels/slide8.xml.rels><?xml version="1.0" encoding="UTF-8" standalone="yes"?>
<Relationships xmlns="http://schemas.openxmlformats.org/package/2006/relationships"><Relationship Id="rId3" Type="http://schemas.openxmlformats.org/officeDocument/2006/relationships/image" Target="../media/image2510.png"/><Relationship Id="rId2" Type="http://schemas.openxmlformats.org/officeDocument/2006/relationships/image" Target="../media/image2410.png"/><Relationship Id="rId1" Type="http://schemas.openxmlformats.org/officeDocument/2006/relationships/slideLayout" Target="../slideLayouts/slideLayout2.xml"/><Relationship Id="rId6" Type="http://schemas.openxmlformats.org/officeDocument/2006/relationships/image" Target="../media/image2910.png"/><Relationship Id="rId5" Type="http://schemas.openxmlformats.org/officeDocument/2006/relationships/image" Target="../media/image2710.png"/><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image" Target="../media/image535.png"/><Relationship Id="rId7" Type="http://schemas.openxmlformats.org/officeDocument/2006/relationships/image" Target="../media/image537.png"/><Relationship Id="rId2" Type="http://schemas.openxmlformats.org/officeDocument/2006/relationships/image" Target="../media/image534.png"/><Relationship Id="rId1" Type="http://schemas.openxmlformats.org/officeDocument/2006/relationships/slideLayout" Target="../slideLayouts/slideLayout3.xml"/><Relationship Id="rId6" Type="http://schemas.openxmlformats.org/officeDocument/2006/relationships/image" Target="../media/image536.png"/><Relationship Id="rId5" Type="http://schemas.openxmlformats.org/officeDocument/2006/relationships/image" Target="../media/image511.png"/><Relationship Id="rId4" Type="http://schemas.openxmlformats.org/officeDocument/2006/relationships/image" Target="../media/image510.png"/></Relationships>
</file>

<file path=ppt/slides/_rels/slide81.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0.png"/><Relationship Id="rId2" Type="http://schemas.openxmlformats.org/officeDocument/2006/relationships/image" Target="../media/image538.png"/><Relationship Id="rId1" Type="http://schemas.openxmlformats.org/officeDocument/2006/relationships/slideLayout" Target="../slideLayouts/slideLayout3.xml"/><Relationship Id="rId6" Type="http://schemas.openxmlformats.org/officeDocument/2006/relationships/image" Target="../media/image4310.png"/><Relationship Id="rId5" Type="http://schemas.openxmlformats.org/officeDocument/2006/relationships/image" Target="../media/image4071.png"/><Relationship Id="rId4" Type="http://schemas.openxmlformats.org/officeDocument/2006/relationships/image" Target="../media/image539.png"/><Relationship Id="rId9" Type="http://schemas.openxmlformats.org/officeDocument/2006/relationships/image" Target="../media/image544.png"/></Relationships>
</file>

<file path=ppt/slides/_rels/slide82.xml.rels><?xml version="1.0" encoding="UTF-8" standalone="yes"?>
<Relationships xmlns="http://schemas.openxmlformats.org/package/2006/relationships"><Relationship Id="rId8" Type="http://schemas.openxmlformats.org/officeDocument/2006/relationships/image" Target="../media/image478.png"/><Relationship Id="rId13" Type="http://schemas.openxmlformats.org/officeDocument/2006/relationships/image" Target="../media/image495.png"/><Relationship Id="rId3" Type="http://schemas.openxmlformats.org/officeDocument/2006/relationships/image" Target="../media/image538.png"/><Relationship Id="rId7" Type="http://schemas.openxmlformats.org/officeDocument/2006/relationships/image" Target="../media/image474.png"/><Relationship Id="rId12" Type="http://schemas.openxmlformats.org/officeDocument/2006/relationships/image" Target="../media/image494.png"/><Relationship Id="rId2" Type="http://schemas.openxmlformats.org/officeDocument/2006/relationships/image" Target="../media/image372.png"/><Relationship Id="rId1" Type="http://schemas.openxmlformats.org/officeDocument/2006/relationships/slideLayout" Target="../slideLayouts/slideLayout3.xml"/><Relationship Id="rId11" Type="http://schemas.openxmlformats.org/officeDocument/2006/relationships/image" Target="../media/image551.png"/><Relationship Id="rId5" Type="http://schemas.openxmlformats.org/officeDocument/2006/relationships/image" Target="../media/image473.png"/><Relationship Id="rId10" Type="http://schemas.openxmlformats.org/officeDocument/2006/relationships/image" Target="../media/image493.png"/><Relationship Id="rId4" Type="http://schemas.openxmlformats.org/officeDocument/2006/relationships/image" Target="../media/image545.png"/><Relationship Id="rId9" Type="http://schemas.openxmlformats.org/officeDocument/2006/relationships/image" Target="../media/image492.png"/></Relationships>
</file>

<file path=ppt/slides/_rels/slide83.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image" Target="../media/image538.png"/><Relationship Id="rId1" Type="http://schemas.openxmlformats.org/officeDocument/2006/relationships/slideLayout" Target="../slideLayouts/slideLayout3.xml"/><Relationship Id="rId5" Type="http://schemas.openxmlformats.org/officeDocument/2006/relationships/image" Target="../media/image5500.png"/><Relationship Id="rId4" Type="http://schemas.openxmlformats.org/officeDocument/2006/relationships/image" Target="../media/image5490.png"/></Relationships>
</file>

<file path=ppt/slides/_rels/slide84.xml.rels><?xml version="1.0" encoding="UTF-8" standalone="yes"?>
<Relationships xmlns="http://schemas.openxmlformats.org/package/2006/relationships"><Relationship Id="rId3" Type="http://schemas.openxmlformats.org/officeDocument/2006/relationships/image" Target="../media/image5520.png"/><Relationship Id="rId2" Type="http://schemas.openxmlformats.org/officeDocument/2006/relationships/image" Target="../media/image5510.png"/><Relationship Id="rId1" Type="http://schemas.openxmlformats.org/officeDocument/2006/relationships/slideLayout" Target="../slideLayouts/slideLayout3.xml"/><Relationship Id="rId6" Type="http://schemas.openxmlformats.org/officeDocument/2006/relationships/image" Target="../media/image555.png"/><Relationship Id="rId5" Type="http://schemas.openxmlformats.org/officeDocument/2006/relationships/image" Target="../media/image554.png"/><Relationship Id="rId4" Type="http://schemas.openxmlformats.org/officeDocument/2006/relationships/image" Target="../media/image553.png"/></Relationships>
</file>

<file path=ppt/slides/_rels/slide85.xml.rels><?xml version="1.0" encoding="UTF-8" standalone="yes"?>
<Relationships xmlns="http://schemas.openxmlformats.org/package/2006/relationships"><Relationship Id="rId8" Type="http://schemas.openxmlformats.org/officeDocument/2006/relationships/image" Target="../media/image562.png"/><Relationship Id="rId3" Type="http://schemas.openxmlformats.org/officeDocument/2006/relationships/image" Target="../media/image557.png"/><Relationship Id="rId7" Type="http://schemas.openxmlformats.org/officeDocument/2006/relationships/image" Target="../media/image561.png"/><Relationship Id="rId2" Type="http://schemas.openxmlformats.org/officeDocument/2006/relationships/image" Target="../media/image556.png"/><Relationship Id="rId1" Type="http://schemas.openxmlformats.org/officeDocument/2006/relationships/slideLayout" Target="../slideLayouts/slideLayout2.xml"/><Relationship Id="rId6" Type="http://schemas.openxmlformats.org/officeDocument/2006/relationships/image" Target="../media/image560.png"/><Relationship Id="rId11" Type="http://schemas.openxmlformats.org/officeDocument/2006/relationships/image" Target="../media/image500.png"/><Relationship Id="rId5" Type="http://schemas.openxmlformats.org/officeDocument/2006/relationships/image" Target="../media/image559.png"/><Relationship Id="rId10" Type="http://schemas.openxmlformats.org/officeDocument/2006/relationships/image" Target="../media/image564.png"/><Relationship Id="rId4" Type="http://schemas.openxmlformats.org/officeDocument/2006/relationships/image" Target="../media/image558.png"/><Relationship Id="rId9" Type="http://schemas.openxmlformats.org/officeDocument/2006/relationships/image" Target="../media/image563.png"/></Relationships>
</file>

<file path=ppt/slides/_rels/slide86.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472.png"/><Relationship Id="rId7" Type="http://schemas.openxmlformats.org/officeDocument/2006/relationships/image" Target="../media/image569.png"/><Relationship Id="rId12" Type="http://schemas.openxmlformats.org/officeDocument/2006/relationships/image" Target="../media/image574.png"/><Relationship Id="rId2" Type="http://schemas.openxmlformats.org/officeDocument/2006/relationships/image" Target="../media/image3001.png"/><Relationship Id="rId1" Type="http://schemas.openxmlformats.org/officeDocument/2006/relationships/slideLayout" Target="../slideLayouts/slideLayout3.xml"/><Relationship Id="rId6" Type="http://schemas.openxmlformats.org/officeDocument/2006/relationships/image" Target="../media/image474.png"/><Relationship Id="rId11" Type="http://schemas.openxmlformats.org/officeDocument/2006/relationships/image" Target="../media/image573.png"/><Relationship Id="rId10" Type="http://schemas.openxmlformats.org/officeDocument/2006/relationships/image" Target="../media/image572.png"/><Relationship Id="rId4" Type="http://schemas.openxmlformats.org/officeDocument/2006/relationships/image" Target="../media/image506.png"/><Relationship Id="rId9" Type="http://schemas.openxmlformats.org/officeDocument/2006/relationships/image" Target="../media/image521.png"/></Relationships>
</file>

<file path=ppt/slides/_rels/slide87.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image" Target="../media/image3001.png"/><Relationship Id="rId1" Type="http://schemas.openxmlformats.org/officeDocument/2006/relationships/slideLayout" Target="../slideLayouts/slideLayout3.xml"/><Relationship Id="rId5" Type="http://schemas.openxmlformats.org/officeDocument/2006/relationships/image" Target="../media/image523.png"/><Relationship Id="rId4" Type="http://schemas.openxmlformats.org/officeDocument/2006/relationships/image" Target="../media/image576.png"/></Relationships>
</file>

<file path=ppt/slides/_rels/slide88.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image" Target="../media/image578.png"/><Relationship Id="rId1" Type="http://schemas.openxmlformats.org/officeDocument/2006/relationships/slideLayout" Target="../slideLayouts/slideLayout3.xml"/><Relationship Id="rId6" Type="http://schemas.openxmlformats.org/officeDocument/2006/relationships/image" Target="../media/image582.png"/><Relationship Id="rId5" Type="http://schemas.openxmlformats.org/officeDocument/2006/relationships/image" Target="../media/image581.png"/><Relationship Id="rId4" Type="http://schemas.openxmlformats.org/officeDocument/2006/relationships/image" Target="../media/image580.png"/></Relationships>
</file>

<file path=ppt/slides/_rels/slide89.xml.rels><?xml version="1.0" encoding="UTF-8" standalone="yes"?>
<Relationships xmlns="http://schemas.openxmlformats.org/package/2006/relationships"><Relationship Id="rId8" Type="http://schemas.openxmlformats.org/officeDocument/2006/relationships/image" Target="../media/image588.png"/><Relationship Id="rId3" Type="http://schemas.openxmlformats.org/officeDocument/2006/relationships/image" Target="../media/image5830.png"/><Relationship Id="rId7" Type="http://schemas.openxmlformats.org/officeDocument/2006/relationships/image" Target="../media/image587.png"/><Relationship Id="rId2" Type="http://schemas.openxmlformats.org/officeDocument/2006/relationships/image" Target="../media/image4320.png"/><Relationship Id="rId1" Type="http://schemas.openxmlformats.org/officeDocument/2006/relationships/slideLayout" Target="../slideLayouts/slideLayout2.xml"/><Relationship Id="rId6" Type="http://schemas.openxmlformats.org/officeDocument/2006/relationships/image" Target="../media/image586.png"/><Relationship Id="rId5" Type="http://schemas.openxmlformats.org/officeDocument/2006/relationships/image" Target="../media/image585.png"/><Relationship Id="rId4" Type="http://schemas.openxmlformats.org/officeDocument/2006/relationships/image" Target="../media/image584.png"/><Relationship Id="rId9" Type="http://schemas.openxmlformats.org/officeDocument/2006/relationships/image" Target="../media/image589.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3" Type="http://schemas.openxmlformats.org/officeDocument/2006/relationships/image" Target="../media/image591.png"/><Relationship Id="rId7" Type="http://schemas.openxmlformats.org/officeDocument/2006/relationships/image" Target="../media/image595.png"/><Relationship Id="rId2" Type="http://schemas.openxmlformats.org/officeDocument/2006/relationships/image" Target="../media/image590.png"/><Relationship Id="rId1" Type="http://schemas.openxmlformats.org/officeDocument/2006/relationships/slideLayout" Target="../slideLayouts/slideLayout3.xml"/><Relationship Id="rId6" Type="http://schemas.openxmlformats.org/officeDocument/2006/relationships/image" Target="../media/image594.png"/><Relationship Id="rId5" Type="http://schemas.openxmlformats.org/officeDocument/2006/relationships/image" Target="../media/image593.png"/><Relationship Id="rId4" Type="http://schemas.openxmlformats.org/officeDocument/2006/relationships/image" Target="../media/image592.png"/></Relationships>
</file>

<file path=ppt/slides/_rels/slide91.xml.rels><?xml version="1.0" encoding="UTF-8" standalone="yes"?>
<Relationships xmlns="http://schemas.openxmlformats.org/package/2006/relationships"><Relationship Id="rId3" Type="http://schemas.openxmlformats.org/officeDocument/2006/relationships/image" Target="../media/image597.png"/><Relationship Id="rId7" Type="http://schemas.openxmlformats.org/officeDocument/2006/relationships/image" Target="../media/image601.png"/><Relationship Id="rId2" Type="http://schemas.openxmlformats.org/officeDocument/2006/relationships/image" Target="../media/image596.png"/><Relationship Id="rId1" Type="http://schemas.openxmlformats.org/officeDocument/2006/relationships/slideLayout" Target="../slideLayouts/slideLayout3.xml"/><Relationship Id="rId6" Type="http://schemas.openxmlformats.org/officeDocument/2006/relationships/image" Target="../media/image600.png"/><Relationship Id="rId5" Type="http://schemas.openxmlformats.org/officeDocument/2006/relationships/image" Target="../media/image599.png"/><Relationship Id="rId4" Type="http://schemas.openxmlformats.org/officeDocument/2006/relationships/image" Target="../media/image598.png"/></Relationships>
</file>

<file path=ppt/slides/_rels/slide92.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525.png"/><Relationship Id="rId7" Type="http://schemas.openxmlformats.org/officeDocument/2006/relationships/image" Target="../media/image474.png"/><Relationship Id="rId12" Type="http://schemas.openxmlformats.org/officeDocument/2006/relationships/image" Target="../media/image606.png"/><Relationship Id="rId2" Type="http://schemas.openxmlformats.org/officeDocument/2006/relationships/image" Target="../media/image596.png"/><Relationship Id="rId1" Type="http://schemas.openxmlformats.org/officeDocument/2006/relationships/slideLayout" Target="../slideLayouts/slideLayout3.xml"/><Relationship Id="rId11" Type="http://schemas.openxmlformats.org/officeDocument/2006/relationships/image" Target="../media/image605.png"/><Relationship Id="rId10" Type="http://schemas.openxmlformats.org/officeDocument/2006/relationships/image" Target="../media/image524.png"/><Relationship Id="rId9" Type="http://schemas.openxmlformats.org/officeDocument/2006/relationships/image" Target="../media/image603.png"/></Relationships>
</file>

<file path=ppt/slides/_rels/slide93.xml.rels><?xml version="1.0" encoding="UTF-8" standalone="yes"?>
<Relationships xmlns="http://schemas.openxmlformats.org/package/2006/relationships"><Relationship Id="rId3" Type="http://schemas.openxmlformats.org/officeDocument/2006/relationships/image" Target="../media/image609.png"/><Relationship Id="rId7" Type="http://schemas.openxmlformats.org/officeDocument/2006/relationships/image" Target="../media/image611.png"/><Relationship Id="rId2" Type="http://schemas.openxmlformats.org/officeDocument/2006/relationships/image" Target="../media/image2900.png"/><Relationship Id="rId1" Type="http://schemas.openxmlformats.org/officeDocument/2006/relationships/slideLayout" Target="../slideLayouts/slideLayout3.xml"/><Relationship Id="rId6" Type="http://schemas.openxmlformats.org/officeDocument/2006/relationships/image" Target="../media/image610.png"/><Relationship Id="rId5" Type="http://schemas.openxmlformats.org/officeDocument/2006/relationships/image" Target="../media/image593.png"/><Relationship Id="rId4" Type="http://schemas.openxmlformats.org/officeDocument/2006/relationships/image" Target="../media/image592.png"/></Relationships>
</file>

<file path=ppt/slides/_rels/slide94.xml.rels><?xml version="1.0" encoding="UTF-8" standalone="yes"?>
<Relationships xmlns="http://schemas.openxmlformats.org/package/2006/relationships"><Relationship Id="rId8" Type="http://schemas.openxmlformats.org/officeDocument/2006/relationships/image" Target="../media/image618.png"/><Relationship Id="rId3" Type="http://schemas.openxmlformats.org/officeDocument/2006/relationships/image" Target="../media/image613.png"/><Relationship Id="rId7" Type="http://schemas.openxmlformats.org/officeDocument/2006/relationships/image" Target="../media/image617.png"/><Relationship Id="rId2" Type="http://schemas.openxmlformats.org/officeDocument/2006/relationships/image" Target="../media/image612.png"/><Relationship Id="rId1" Type="http://schemas.openxmlformats.org/officeDocument/2006/relationships/slideLayout" Target="../slideLayouts/slideLayout3.xml"/><Relationship Id="rId6" Type="http://schemas.openxmlformats.org/officeDocument/2006/relationships/image" Target="../media/image616.png"/><Relationship Id="rId5" Type="http://schemas.openxmlformats.org/officeDocument/2006/relationships/image" Target="../media/image615.png"/><Relationship Id="rId4" Type="http://schemas.openxmlformats.org/officeDocument/2006/relationships/image" Target="../media/image614.png"/></Relationships>
</file>

<file path=ppt/slides/_rels/slide95.xml.rels><?xml version="1.0" encoding="UTF-8" standalone="yes"?>
<Relationships xmlns="http://schemas.openxmlformats.org/package/2006/relationships"><Relationship Id="rId8" Type="http://schemas.openxmlformats.org/officeDocument/2006/relationships/image" Target="../media/image624.png"/><Relationship Id="rId3" Type="http://schemas.openxmlformats.org/officeDocument/2006/relationships/image" Target="../media/image619.png"/><Relationship Id="rId7" Type="http://schemas.openxmlformats.org/officeDocument/2006/relationships/image" Target="../media/image623.png"/><Relationship Id="rId2" Type="http://schemas.openxmlformats.org/officeDocument/2006/relationships/image" Target="../media/image596.png"/><Relationship Id="rId1" Type="http://schemas.openxmlformats.org/officeDocument/2006/relationships/slideLayout" Target="../slideLayouts/slideLayout3.xml"/><Relationship Id="rId6" Type="http://schemas.openxmlformats.org/officeDocument/2006/relationships/image" Target="../media/image526.png"/><Relationship Id="rId11" Type="http://schemas.openxmlformats.org/officeDocument/2006/relationships/image" Target="../media/image627.png"/><Relationship Id="rId5" Type="http://schemas.openxmlformats.org/officeDocument/2006/relationships/image" Target="../media/image621.png"/><Relationship Id="rId10" Type="http://schemas.openxmlformats.org/officeDocument/2006/relationships/image" Target="../media/image626.png"/><Relationship Id="rId4" Type="http://schemas.openxmlformats.org/officeDocument/2006/relationships/image" Target="../media/image620.png"/><Relationship Id="rId9" Type="http://schemas.openxmlformats.org/officeDocument/2006/relationships/image" Target="../media/image3720.png"/></Relationships>
</file>

<file path=ppt/slides/_rels/slide96.xml.rels><?xml version="1.0" encoding="UTF-8" standalone="yes"?>
<Relationships xmlns="http://schemas.openxmlformats.org/package/2006/relationships"><Relationship Id="rId8" Type="http://schemas.openxmlformats.org/officeDocument/2006/relationships/image" Target="../media/image634.png"/><Relationship Id="rId3" Type="http://schemas.openxmlformats.org/officeDocument/2006/relationships/image" Target="../media/image629.png"/><Relationship Id="rId7" Type="http://schemas.openxmlformats.org/officeDocument/2006/relationships/image" Target="../media/image633.png"/><Relationship Id="rId2" Type="http://schemas.openxmlformats.org/officeDocument/2006/relationships/image" Target="../media/image628.png"/><Relationship Id="rId1" Type="http://schemas.openxmlformats.org/officeDocument/2006/relationships/slideLayout" Target="../slideLayouts/slideLayout3.xml"/><Relationship Id="rId6" Type="http://schemas.openxmlformats.org/officeDocument/2006/relationships/image" Target="../media/image632.png"/><Relationship Id="rId5" Type="http://schemas.openxmlformats.org/officeDocument/2006/relationships/image" Target="../media/image631.png"/><Relationship Id="rId10" Type="http://schemas.openxmlformats.org/officeDocument/2006/relationships/image" Target="../media/image636.png"/><Relationship Id="rId4" Type="http://schemas.openxmlformats.org/officeDocument/2006/relationships/image" Target="../media/image630.png"/><Relationship Id="rId9" Type="http://schemas.openxmlformats.org/officeDocument/2006/relationships/image" Target="../media/image635.png"/></Relationships>
</file>

<file path=ppt/slides/_rels/slide97.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image" Target="../media/image637.png"/><Relationship Id="rId1" Type="http://schemas.openxmlformats.org/officeDocument/2006/relationships/slideLayout" Target="../slideLayouts/slideLayout3.xml"/><Relationship Id="rId6" Type="http://schemas.openxmlformats.org/officeDocument/2006/relationships/image" Target="../media/image641.png"/><Relationship Id="rId5" Type="http://schemas.openxmlformats.org/officeDocument/2006/relationships/image" Target="../media/image640.png"/><Relationship Id="rId4" Type="http://schemas.openxmlformats.org/officeDocument/2006/relationships/image" Target="../media/image639.png"/></Relationships>
</file>

<file path=ppt/slides/_rels/slide98.xml.rels><?xml version="1.0" encoding="UTF-8" standalone="yes"?>
<Relationships xmlns="http://schemas.openxmlformats.org/package/2006/relationships"><Relationship Id="rId8" Type="http://schemas.openxmlformats.org/officeDocument/2006/relationships/image" Target="../media/image647.png"/><Relationship Id="rId13" Type="http://schemas.openxmlformats.org/officeDocument/2006/relationships/image" Target="../media/image651.png"/><Relationship Id="rId3" Type="http://schemas.openxmlformats.org/officeDocument/2006/relationships/image" Target="../media/image3000.png"/><Relationship Id="rId7" Type="http://schemas.openxmlformats.org/officeDocument/2006/relationships/image" Target="../media/image646.png"/><Relationship Id="rId12" Type="http://schemas.openxmlformats.org/officeDocument/2006/relationships/image" Target="../media/image650.png"/><Relationship Id="rId2" Type="http://schemas.openxmlformats.org/officeDocument/2006/relationships/image" Target="../media/image642.png"/><Relationship Id="rId1" Type="http://schemas.openxmlformats.org/officeDocument/2006/relationships/slideLayout" Target="../slideLayouts/slideLayout2.xml"/><Relationship Id="rId6" Type="http://schemas.openxmlformats.org/officeDocument/2006/relationships/image" Target="../media/image645.png"/><Relationship Id="rId11" Type="http://schemas.openxmlformats.org/officeDocument/2006/relationships/image" Target="../media/image592.png"/><Relationship Id="rId5" Type="http://schemas.openxmlformats.org/officeDocument/2006/relationships/image" Target="../media/image644.png"/><Relationship Id="rId15" Type="http://schemas.openxmlformats.org/officeDocument/2006/relationships/image" Target="../media/image527.png"/><Relationship Id="rId10" Type="http://schemas.openxmlformats.org/officeDocument/2006/relationships/image" Target="../media/image649.png"/><Relationship Id="rId4" Type="http://schemas.openxmlformats.org/officeDocument/2006/relationships/image" Target="../media/image643.png"/><Relationship Id="rId9" Type="http://schemas.openxmlformats.org/officeDocument/2006/relationships/image" Target="../media/image648.png"/><Relationship Id="rId14" Type="http://schemas.openxmlformats.org/officeDocument/2006/relationships/image" Target="../media/image652.png"/></Relationships>
</file>

<file path=ppt/slides/_rels/slide99.xml.rels><?xml version="1.0" encoding="UTF-8" standalone="yes"?>
<Relationships xmlns="http://schemas.openxmlformats.org/package/2006/relationships"><Relationship Id="rId3" Type="http://schemas.openxmlformats.org/officeDocument/2006/relationships/image" Target="../media/image513.png"/><Relationship Id="rId7" Type="http://schemas.openxmlformats.org/officeDocument/2006/relationships/image" Target="../media/image397.png"/><Relationship Id="rId2" Type="http://schemas.openxmlformats.org/officeDocument/2006/relationships/image" Target="../media/image3000.png"/><Relationship Id="rId1" Type="http://schemas.openxmlformats.org/officeDocument/2006/relationships/slideLayout" Target="../slideLayouts/slideLayout3.xml"/><Relationship Id="rId6" Type="http://schemas.openxmlformats.org/officeDocument/2006/relationships/image" Target="../media/image518.png"/><Relationship Id="rId5" Type="http://schemas.openxmlformats.org/officeDocument/2006/relationships/image" Target="../media/image6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8126" y="1294587"/>
            <a:ext cx="7257986" cy="2578780"/>
          </a:xfrm>
        </p:spPr>
        <p:txBody>
          <a:bodyPr/>
          <a:lstStyle/>
          <a:p>
            <a:r>
              <a:rPr lang="en-IN" sz="4800" b="0" dirty="0"/>
              <a:t>Unit-2</a:t>
            </a:r>
            <a:br>
              <a:rPr lang="en-IN" sz="4800" b="0" dirty="0"/>
            </a:br>
            <a:r>
              <a:rPr lang="en-IN" dirty="0"/>
              <a:t>Sequence and Series</a:t>
            </a:r>
          </a:p>
        </p:txBody>
      </p:sp>
      <p:sp>
        <p:nvSpPr>
          <p:cNvPr id="3" name="Text Placeholder 2"/>
          <p:cNvSpPr>
            <a:spLocks noGrp="1"/>
          </p:cNvSpPr>
          <p:nvPr>
            <p:ph type="body" sz="quarter" idx="11"/>
          </p:nvPr>
        </p:nvSpPr>
        <p:spPr/>
        <p:txBody>
          <a:bodyPr/>
          <a:lstStyle/>
          <a:p>
            <a:r>
              <a:rPr lang="en-IN" dirty="0"/>
              <a:t>dhvanik.zala@darshan.ac.in</a:t>
            </a:r>
          </a:p>
        </p:txBody>
      </p:sp>
      <p:sp>
        <p:nvSpPr>
          <p:cNvPr id="4" name="Text Placeholder 3"/>
          <p:cNvSpPr>
            <a:spLocks noGrp="1"/>
          </p:cNvSpPr>
          <p:nvPr>
            <p:ph type="body" sz="quarter" idx="12"/>
          </p:nvPr>
        </p:nvSpPr>
        <p:spPr/>
        <p:txBody>
          <a:bodyPr/>
          <a:lstStyle/>
          <a:p>
            <a:r>
              <a:rPr lang="en-IN" dirty="0"/>
              <a:t>8238588865</a:t>
            </a:r>
          </a:p>
        </p:txBody>
      </p:sp>
      <p:sp>
        <p:nvSpPr>
          <p:cNvPr id="5" name="Text Placeholder 4"/>
          <p:cNvSpPr>
            <a:spLocks noGrp="1"/>
          </p:cNvSpPr>
          <p:nvPr>
            <p:ph type="body" sz="quarter" idx="13"/>
          </p:nvPr>
        </p:nvSpPr>
        <p:spPr/>
        <p:txBody>
          <a:bodyPr/>
          <a:lstStyle/>
          <a:p>
            <a:r>
              <a:rPr lang="en-IN" dirty="0"/>
              <a:t>Humanities &amp; Science</a:t>
            </a:r>
          </a:p>
        </p:txBody>
      </p:sp>
      <p:sp>
        <p:nvSpPr>
          <p:cNvPr id="6" name="Text Placeholder 5"/>
          <p:cNvSpPr>
            <a:spLocks noGrp="1"/>
          </p:cNvSpPr>
          <p:nvPr>
            <p:ph type="body" sz="quarter" idx="14"/>
          </p:nvPr>
        </p:nvSpPr>
        <p:spPr/>
        <p:txBody>
          <a:bodyPr/>
          <a:lstStyle/>
          <a:p>
            <a:r>
              <a:rPr lang="en-IN" dirty="0"/>
              <a:t>Prof. Dhvanik H. Zala</a:t>
            </a:r>
          </a:p>
        </p:txBody>
      </p:sp>
      <p:sp>
        <p:nvSpPr>
          <p:cNvPr id="7" name="Text Placeholder 6"/>
          <p:cNvSpPr>
            <a:spLocks noGrp="1"/>
          </p:cNvSpPr>
          <p:nvPr>
            <p:ph type="body" sz="quarter" idx="16"/>
          </p:nvPr>
        </p:nvSpPr>
        <p:spPr/>
        <p:txBody>
          <a:bodyPr/>
          <a:lstStyle/>
          <a:p>
            <a:r>
              <a:rPr lang="en-IN" b="1" dirty="0"/>
              <a:t>Mathematics-I</a:t>
            </a:r>
          </a:p>
          <a:p>
            <a:r>
              <a:rPr lang="en-IN" dirty="0"/>
              <a:t>GTU#(3110014)</a:t>
            </a:r>
          </a:p>
        </p:txBody>
      </p:sp>
      <p:pic>
        <p:nvPicPr>
          <p:cNvPr id="12" name="Picture Placeholder 11">
            <a:extLst>
              <a:ext uri="{FF2B5EF4-FFF2-40B4-BE49-F238E27FC236}">
                <a16:creationId xmlns:a16="http://schemas.microsoft.com/office/drawing/2014/main" id="{322D420D-8796-4848-9F68-AEA58860D58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93" r="6193"/>
          <a:stretch>
            <a:fillRect/>
          </a:stretch>
        </p:blipFill>
        <p:spPr/>
      </p:pic>
    </p:spTree>
    <p:extLst>
      <p:ext uri="{BB962C8B-B14F-4D97-AF65-F5344CB8AC3E}">
        <p14:creationId xmlns:p14="http://schemas.microsoft.com/office/powerpoint/2010/main" val="366956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Callout 2 11">
            <a:extLst>
              <a:ext uri="{FF2B5EF4-FFF2-40B4-BE49-F238E27FC236}">
                <a16:creationId xmlns:a16="http://schemas.microsoft.com/office/drawing/2014/main" id="{635A65E4-FA47-4A2B-8D1F-E1ADE962DDA4}"/>
              </a:ext>
            </a:extLst>
          </p:cNvPr>
          <p:cNvSpPr/>
          <p:nvPr/>
        </p:nvSpPr>
        <p:spPr>
          <a:xfrm>
            <a:off x="653873" y="2602099"/>
            <a:ext cx="10884253" cy="2446419"/>
          </a:xfrm>
          <a:prstGeom prst="borderCallout2">
            <a:avLst>
              <a:gd name="adj1" fmla="val 18750"/>
              <a:gd name="adj2" fmla="val -81"/>
              <a:gd name="adj3" fmla="val 18750"/>
              <a:gd name="adj4" fmla="val -4266"/>
              <a:gd name="adj5" fmla="val -25669"/>
              <a:gd name="adj6" fmla="val 182"/>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21798" y="2974776"/>
            <a:ext cx="4545332" cy="523220"/>
            <a:chOff x="838362" y="1962284"/>
            <a:chExt cx="4545332" cy="523220"/>
          </a:xfrm>
        </p:grpSpPr>
        <p:sp>
          <p:nvSpPr>
            <p:cNvPr id="7" name="Rectangle 6">
              <a:extLst>
                <a:ext uri="{FF2B5EF4-FFF2-40B4-BE49-F238E27FC236}">
                  <a16:creationId xmlns:a16="http://schemas.microsoft.com/office/drawing/2014/main" id="{81B3AB63-3736-43A1-BD66-8E9815F10A11}"/>
                </a:ext>
              </a:extLst>
            </p:cNvPr>
            <p:cNvSpPr/>
            <p:nvPr/>
          </p:nvSpPr>
          <p:spPr>
            <a:xfrm>
              <a:off x="1159880" y="1962284"/>
              <a:ext cx="4223814" cy="523220"/>
            </a:xfrm>
            <a:prstGeom prst="rect">
              <a:avLst/>
            </a:prstGeom>
          </p:spPr>
          <p:txBody>
            <a:bodyPr wrap="square">
              <a:spAutoFit/>
            </a:bodyPr>
            <a:lstStyle/>
            <a:p>
              <a:r>
                <a:rPr lang="en-IN" sz="2800" dirty="0">
                  <a:solidFill>
                    <a:srgbClr val="002060"/>
                  </a:solidFill>
                </a:rPr>
                <a:t>An infinite series of the form</a:t>
              </a:r>
            </a:p>
          </p:txBody>
        </p:sp>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chemeClr val="tx2">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 name="Group 2">
            <a:extLst>
              <a:ext uri="{FF2B5EF4-FFF2-40B4-BE49-F238E27FC236}">
                <a16:creationId xmlns:a16="http://schemas.microsoft.com/office/drawing/2014/main" id="{544D23EC-6468-483F-8D8E-3250FDFEA1D1}"/>
              </a:ext>
            </a:extLst>
          </p:cNvPr>
          <p:cNvGrpSpPr/>
          <p:nvPr/>
        </p:nvGrpSpPr>
        <p:grpSpPr>
          <a:xfrm>
            <a:off x="653873" y="1666280"/>
            <a:ext cx="3114193" cy="711201"/>
            <a:chOff x="672197" y="1176890"/>
            <a:chExt cx="4556626" cy="711201"/>
          </a:xfrm>
          <a:solidFill>
            <a:schemeClr val="tx2">
              <a:lumMod val="40000"/>
              <a:lumOff val="60000"/>
            </a:schemeClr>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2" cy="589601"/>
            </a:xfrm>
            <a:prstGeom prst="rect">
              <a:avLst/>
            </a:prstGeom>
            <a:grpFill/>
            <a:ln>
              <a:noFill/>
            </a:ln>
          </p:spPr>
          <p:txBody>
            <a:bodyPr vert="horz" wrap="square" lIns="91440" tIns="45720" rIns="91440" bIns="45720" numCol="1" anchor="t" anchorCtr="0" compatLnSpc="1">
              <a:prstTxWarp prst="textNoShape">
                <a:avLst/>
              </a:prstTxWarp>
            </a:bodyPr>
            <a:lstStyle/>
            <a:p>
              <a:r>
                <a:rPr lang="en-IN" sz="3200" b="1" dirty="0">
                  <a:solidFill>
                    <a:srgbClr val="002060"/>
                  </a:solidFill>
                </a:rPr>
                <a:t>Geometric Series </a:t>
              </a:r>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FB412CC-63F5-4EA3-95C2-63EF98B59163}"/>
                  </a:ext>
                </a:extLst>
              </p:cNvPr>
              <p:cNvSpPr/>
              <p:nvPr/>
            </p:nvSpPr>
            <p:spPr>
              <a:xfrm>
                <a:off x="5003707" y="2575329"/>
                <a:ext cx="1953684" cy="134731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1" i="1" smtClean="0">
                              <a:solidFill>
                                <a:srgbClr val="002060"/>
                              </a:solidFill>
                              <a:latin typeface="Cambria Math" panose="02040503050406030204" pitchFamily="18" charset="0"/>
                              <a:ea typeface="Cambria Math" panose="02040503050406030204" pitchFamily="18" charset="0"/>
                            </a:rPr>
                          </m:ctrlPr>
                        </m:naryPr>
                        <m:sub>
                          <m:r>
                            <m:rPr>
                              <m:brk m:alnAt="23"/>
                            </m:rPr>
                            <a:rPr lang="en-IN" sz="2800" b="1" i="0" smtClean="0">
                              <a:solidFill>
                                <a:srgbClr val="002060"/>
                              </a:solidFill>
                              <a:latin typeface="Cambria Math" panose="02040503050406030204" pitchFamily="18" charset="0"/>
                              <a:ea typeface="Cambria Math" panose="02040503050406030204" pitchFamily="18" charset="0"/>
                            </a:rPr>
                            <m:t>𝐧</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sub>
                        <m:sup>
                          <m:r>
                            <a:rPr lang="en-IN" sz="2800" b="1" i="0" smtClean="0">
                              <a:solidFill>
                                <a:srgbClr val="002060"/>
                              </a:solidFill>
                              <a:latin typeface="Cambria Math" panose="02040503050406030204" pitchFamily="18" charset="0"/>
                              <a:ea typeface="Cambria Math" panose="02040503050406030204" pitchFamily="18" charset="0"/>
                            </a:rPr>
                            <m:t>∞</m:t>
                          </m:r>
                        </m:sup>
                        <m:e>
                          <m:r>
                            <a:rPr lang="en-IN" sz="2800" b="1" i="0" smtClean="0">
                              <a:solidFill>
                                <a:srgbClr val="002060"/>
                              </a:solidFill>
                              <a:latin typeface="Cambria Math" panose="02040503050406030204" pitchFamily="18" charset="0"/>
                              <a:ea typeface="Cambria Math" panose="02040503050406030204" pitchFamily="18" charset="0"/>
                            </a:rPr>
                            <m:t>𝐚</m:t>
                          </m:r>
                          <m:sSup>
                            <m:sSupPr>
                              <m:ctrlPr>
                                <a:rPr lang="en-IN" sz="2800" b="1" i="1" smtClean="0">
                                  <a:solidFill>
                                    <a:srgbClr val="002060"/>
                                  </a:solidFill>
                                  <a:latin typeface="Cambria Math" panose="02040503050406030204" pitchFamily="18" charset="0"/>
                                  <a:ea typeface="Cambria Math" panose="02040503050406030204" pitchFamily="18" charset="0"/>
                                </a:rPr>
                              </m:ctrlPr>
                            </m:sSupPr>
                            <m:e>
                              <m:r>
                                <a:rPr lang="en-IN" sz="2800" b="1" i="0" smtClean="0">
                                  <a:solidFill>
                                    <a:srgbClr val="002060"/>
                                  </a:solidFill>
                                  <a:latin typeface="Cambria Math" panose="02040503050406030204" pitchFamily="18" charset="0"/>
                                  <a:ea typeface="Cambria Math" panose="02040503050406030204" pitchFamily="18" charset="0"/>
                                </a:rPr>
                                <m:t>𝐫</m:t>
                              </m:r>
                            </m:e>
                            <m:sup>
                              <m:r>
                                <a:rPr lang="en-IN" sz="2800" b="1" i="0" smtClean="0">
                                  <a:solidFill>
                                    <a:srgbClr val="002060"/>
                                  </a:solidFill>
                                  <a:latin typeface="Cambria Math" panose="02040503050406030204" pitchFamily="18" charset="0"/>
                                  <a:ea typeface="Cambria Math" panose="02040503050406030204" pitchFamily="18" charset="0"/>
                                </a:rPr>
                                <m:t>𝐧</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sup>
                          </m:sSup>
                        </m:e>
                      </m:nary>
                    </m:oMath>
                  </m:oMathPara>
                </a14:m>
                <a:endParaRPr lang="en-IN" sz="2800" b="1" dirty="0">
                  <a:solidFill>
                    <a:srgbClr val="002060"/>
                  </a:solidFill>
                </a:endParaRPr>
              </a:p>
            </p:txBody>
          </p:sp>
        </mc:Choice>
        <mc:Fallback xmlns="">
          <p:sp>
            <p:nvSpPr>
              <p:cNvPr id="17" name="Rectangle 16">
                <a:extLst>
                  <a:ext uri="{FF2B5EF4-FFF2-40B4-BE49-F238E27FC236}">
                    <a16:creationId xmlns:a16="http://schemas.microsoft.com/office/drawing/2014/main" id="{3FB412CC-63F5-4EA3-95C2-63EF98B59163}"/>
                  </a:ext>
                </a:extLst>
              </p:cNvPr>
              <p:cNvSpPr>
                <a:spLocks noRot="1" noChangeAspect="1" noMove="1" noResize="1" noEditPoints="1" noAdjustHandles="1" noChangeArrowheads="1" noChangeShapeType="1" noTextEdit="1"/>
              </p:cNvSpPr>
              <p:nvPr/>
            </p:nvSpPr>
            <p:spPr>
              <a:xfrm>
                <a:off x="5003707" y="2575329"/>
                <a:ext cx="1953684" cy="1347314"/>
              </a:xfrm>
              <a:prstGeom prst="rect">
                <a:avLst/>
              </a:prstGeom>
              <a:blipFill>
                <a:blip r:embed="rId2"/>
                <a:stretch>
                  <a:fillRect/>
                </a:stretch>
              </a:blipFill>
              <a:ln>
                <a:noFill/>
              </a:ln>
            </p:spPr>
            <p:txBody>
              <a:bodyPr/>
              <a:lstStyle/>
              <a:p>
                <a:r>
                  <a:rPr lang="en-IN">
                    <a:noFill/>
                  </a:rPr>
                  <a:t> </a:t>
                </a:r>
              </a:p>
            </p:txBody>
          </p:sp>
        </mc:Fallback>
      </mc:AlternateContent>
      <p:sp>
        <p:nvSpPr>
          <p:cNvPr id="20" name="Rectangle 19">
            <a:extLst>
              <a:ext uri="{FF2B5EF4-FFF2-40B4-BE49-F238E27FC236}">
                <a16:creationId xmlns:a16="http://schemas.microsoft.com/office/drawing/2014/main" id="{0F70F26B-33CB-4475-AC1D-C7BE5B7A3208}"/>
              </a:ext>
            </a:extLst>
          </p:cNvPr>
          <p:cNvSpPr/>
          <p:nvPr/>
        </p:nvSpPr>
        <p:spPr>
          <a:xfrm>
            <a:off x="10841748" y="2972964"/>
            <a:ext cx="467863" cy="58957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a:t>
            </a:r>
          </a:p>
        </p:txBody>
      </p:sp>
      <p:sp>
        <p:nvSpPr>
          <p:cNvPr id="19" name="Rectangle 18">
            <a:extLst>
              <a:ext uri="{FF2B5EF4-FFF2-40B4-BE49-F238E27FC236}">
                <a16:creationId xmlns:a16="http://schemas.microsoft.com/office/drawing/2014/main" id="{423827BA-5072-48F3-A4B8-D15B4BA848F6}"/>
              </a:ext>
            </a:extLst>
          </p:cNvPr>
          <p:cNvSpPr/>
          <p:nvPr/>
        </p:nvSpPr>
        <p:spPr>
          <a:xfrm>
            <a:off x="1147608" y="3810086"/>
            <a:ext cx="4219521"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known as Geometric Series</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3C460BD-0F92-4CED-86C8-B4EE54FD297C}"/>
                  </a:ext>
                </a:extLst>
              </p:cNvPr>
              <p:cNvSpPr/>
              <p:nvPr/>
            </p:nvSpPr>
            <p:spPr>
              <a:xfrm>
                <a:off x="1448521" y="4361903"/>
                <a:ext cx="7245103"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002060"/>
                        </a:solidFill>
                        <a:latin typeface="Cambria Math" panose="02040503050406030204" pitchFamily="18" charset="0"/>
                      </a:rPr>
                      <m:t>𝐫</m:t>
                    </m:r>
                  </m:oMath>
                </a14:m>
                <a:r>
                  <a:rPr lang="en-IN" sz="2800" dirty="0">
                    <a:solidFill>
                      <a:srgbClr val="002060"/>
                    </a:solidFill>
                  </a:rPr>
                  <a:t>’ is common ratio and ‘</a:t>
                </a:r>
                <a14:m>
                  <m:oMath xmlns:m="http://schemas.openxmlformats.org/officeDocument/2006/math">
                    <m:r>
                      <a:rPr lang="en-IN" sz="2800" b="1" i="0" smtClean="0">
                        <a:solidFill>
                          <a:srgbClr val="002060"/>
                        </a:solidFill>
                        <a:latin typeface="Cambria Math" panose="02040503050406030204" pitchFamily="18" charset="0"/>
                      </a:rPr>
                      <m:t>𝐚</m:t>
                    </m:r>
                  </m:oMath>
                </a14:m>
                <a:r>
                  <a:rPr lang="en-IN" sz="2800" dirty="0">
                    <a:solidFill>
                      <a:srgbClr val="002060"/>
                    </a:solidFill>
                  </a:rPr>
                  <a:t>’ is the first term. </a:t>
                </a:r>
              </a:p>
            </p:txBody>
          </p:sp>
        </mc:Choice>
        <mc:Fallback xmlns="">
          <p:sp>
            <p:nvSpPr>
              <p:cNvPr id="23" name="Rectangle 22">
                <a:extLst>
                  <a:ext uri="{FF2B5EF4-FFF2-40B4-BE49-F238E27FC236}">
                    <a16:creationId xmlns:a16="http://schemas.microsoft.com/office/drawing/2014/main" id="{43C460BD-0F92-4CED-86C8-B4EE54FD297C}"/>
                  </a:ext>
                </a:extLst>
              </p:cNvPr>
              <p:cNvSpPr>
                <a:spLocks noRot="1" noChangeAspect="1" noMove="1" noResize="1" noEditPoints="1" noAdjustHandles="1" noChangeArrowheads="1" noChangeShapeType="1" noTextEdit="1"/>
              </p:cNvSpPr>
              <p:nvPr/>
            </p:nvSpPr>
            <p:spPr>
              <a:xfrm>
                <a:off x="1448521" y="4361903"/>
                <a:ext cx="7245103" cy="523220"/>
              </a:xfrm>
              <a:prstGeom prst="rect">
                <a:avLst/>
              </a:prstGeom>
              <a:blipFill>
                <a:blip r:embed="rId3"/>
                <a:stretch>
                  <a:fillRect l="-1768" t="-12941" r="-1936" b="-32941"/>
                </a:stretch>
              </a:blipFill>
              <a:ln>
                <a:no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A843B3E9-874A-4A68-A32F-EB646890AF15}"/>
              </a:ext>
            </a:extLst>
          </p:cNvPr>
          <p:cNvSpPr>
            <a:spLocks noGrp="1"/>
          </p:cNvSpPr>
          <p:nvPr>
            <p:ph type="title"/>
          </p:nvPr>
        </p:nvSpPr>
        <p:spPr/>
        <p:txBody>
          <a:bodyPr/>
          <a:lstStyle/>
          <a:p>
            <a:r>
              <a:rPr lang="en-IN" dirty="0"/>
              <a:t>Infinite Series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A9C2947-3C53-4872-A774-D911AF066DD4}"/>
                  </a:ext>
                </a:extLst>
              </p:cNvPr>
              <p:cNvSpPr txBox="1"/>
              <p:nvPr/>
            </p:nvSpPr>
            <p:spPr>
              <a:xfrm>
                <a:off x="6592641" y="2935009"/>
                <a:ext cx="4350027" cy="532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𝐚</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𝐚𝐫</m:t>
                      </m:r>
                      <m:r>
                        <a:rPr lang="en-IN" sz="2800" b="1" i="0" smtClean="0">
                          <a:solidFill>
                            <a:srgbClr val="002060"/>
                          </a:solidFill>
                          <a:latin typeface="Cambria Math" panose="02040503050406030204" pitchFamily="18" charset="0"/>
                          <a:ea typeface="Cambria Math" panose="02040503050406030204" pitchFamily="18" charset="0"/>
                        </a:rPr>
                        <m:t>+</m:t>
                      </m:r>
                      <m:sSup>
                        <m:sSupPr>
                          <m:ctrlPr>
                            <a:rPr lang="en-IN" sz="2800" b="1" i="1" smtClean="0">
                              <a:solidFill>
                                <a:srgbClr val="002060"/>
                              </a:solidFill>
                              <a:latin typeface="Cambria Math" panose="02040503050406030204" pitchFamily="18" charset="0"/>
                              <a:ea typeface="Cambria Math" panose="02040503050406030204" pitchFamily="18" charset="0"/>
                            </a:rPr>
                          </m:ctrlPr>
                        </m:sSupPr>
                        <m:e>
                          <m:r>
                            <a:rPr lang="en-IN" sz="2800" b="1" i="0" smtClean="0">
                              <a:solidFill>
                                <a:srgbClr val="002060"/>
                              </a:solidFill>
                              <a:latin typeface="Cambria Math" panose="02040503050406030204" pitchFamily="18" charset="0"/>
                              <a:ea typeface="Cambria Math" panose="02040503050406030204" pitchFamily="18" charset="0"/>
                            </a:rPr>
                            <m:t>𝐚𝐫</m:t>
                          </m:r>
                        </m:e>
                        <m:sup>
                          <m:r>
                            <a:rPr lang="en-IN" sz="2800" b="1" i="0" smtClean="0">
                              <a:solidFill>
                                <a:srgbClr val="002060"/>
                              </a:solidFill>
                              <a:latin typeface="Cambria Math" panose="02040503050406030204" pitchFamily="18" charset="0"/>
                              <a:ea typeface="Cambria Math" panose="02040503050406030204" pitchFamily="18" charset="0"/>
                            </a:rPr>
                            <m:t>𝟐</m:t>
                          </m:r>
                        </m:sup>
                      </m:sSup>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𝐚</m:t>
                      </m:r>
                      <m:sSup>
                        <m:sSupPr>
                          <m:ctrlPr>
                            <a:rPr lang="en-IN" sz="2800" b="1" i="1" smtClean="0">
                              <a:solidFill>
                                <a:srgbClr val="002060"/>
                              </a:solidFill>
                              <a:latin typeface="Cambria Math" panose="02040503050406030204" pitchFamily="18" charset="0"/>
                              <a:ea typeface="Cambria Math" panose="02040503050406030204" pitchFamily="18" charset="0"/>
                            </a:rPr>
                          </m:ctrlPr>
                        </m:sSupPr>
                        <m:e>
                          <m:r>
                            <a:rPr lang="en-IN" sz="2800" b="1" i="0" smtClean="0">
                              <a:solidFill>
                                <a:srgbClr val="002060"/>
                              </a:solidFill>
                              <a:latin typeface="Cambria Math" panose="02040503050406030204" pitchFamily="18" charset="0"/>
                              <a:ea typeface="Cambria Math" panose="02040503050406030204" pitchFamily="18" charset="0"/>
                            </a:rPr>
                            <m:t>𝐫</m:t>
                          </m:r>
                        </m:e>
                        <m:sup>
                          <m:r>
                            <a:rPr lang="en-IN" sz="2800" b="1" i="0" smtClean="0">
                              <a:solidFill>
                                <a:srgbClr val="002060"/>
                              </a:solidFill>
                              <a:latin typeface="Cambria Math" panose="02040503050406030204" pitchFamily="18" charset="0"/>
                              <a:ea typeface="Cambria Math" panose="02040503050406030204" pitchFamily="18" charset="0"/>
                            </a:rPr>
                            <m:t>𝟑</m:t>
                          </m:r>
                        </m:sup>
                      </m:sSup>
                      <m:r>
                        <a:rPr lang="en-IN" sz="2800" b="1"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p>
            </p:txBody>
          </p:sp>
        </mc:Choice>
        <mc:Fallback xmlns="">
          <p:sp>
            <p:nvSpPr>
              <p:cNvPr id="15" name="TextBox 14">
                <a:extLst>
                  <a:ext uri="{FF2B5EF4-FFF2-40B4-BE49-F238E27FC236}">
                    <a16:creationId xmlns:a16="http://schemas.microsoft.com/office/drawing/2014/main" id="{DA9C2947-3C53-4872-A774-D911AF066DD4}"/>
                  </a:ext>
                </a:extLst>
              </p:cNvPr>
              <p:cNvSpPr txBox="1">
                <a:spLocks noRot="1" noChangeAspect="1" noMove="1" noResize="1" noEditPoints="1" noAdjustHandles="1" noChangeArrowheads="1" noChangeShapeType="1" noTextEdit="1"/>
              </p:cNvSpPr>
              <p:nvPr/>
            </p:nvSpPr>
            <p:spPr>
              <a:xfrm>
                <a:off x="6592641" y="2935009"/>
                <a:ext cx="4350027" cy="532966"/>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8419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1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wipe(left)">
                                      <p:cBhvr>
                                        <p:cTn id="26" dur="1000"/>
                                        <p:tgtEl>
                                          <p:spTgt spid="2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animEffect transition="in" filter="wipe(left)">
                                      <p:cBhvr>
                                        <p:cTn id="31" dur="1000"/>
                                        <p:tgtEl>
                                          <p:spTgt spid="1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xEl>
                                              <p:pRg st="0" end="0"/>
                                            </p:txEl>
                                          </p:spTgt>
                                        </p:tgtEl>
                                        <p:attrNameLst>
                                          <p:attrName>style.visibility</p:attrName>
                                        </p:attrNameLst>
                                      </p:cBhvr>
                                      <p:to>
                                        <p:strVal val="visible"/>
                                      </p:to>
                                    </p:set>
                                    <p:animEffect transition="in" filter="wipe(left)">
                                      <p:cBhvr>
                                        <p:cTn id="36" dur="1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20" grpId="0" build="p"/>
      <p:bldP spid="19" grpId="0" build="p"/>
      <p:bldP spid="23" grpId="0" build="p"/>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053026F-582C-4689-B40E-D18B1EF31F11}"/>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D053026F-582C-4689-B40E-D18B1EF31F11}"/>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F45681DA-518A-40B1-AA53-D77AA237B27D}"/>
              </a:ext>
            </a:extLst>
          </p:cNvPr>
          <p:cNvSpPr/>
          <p:nvPr/>
        </p:nvSpPr>
        <p:spPr>
          <a:xfrm>
            <a:off x="152157" y="936502"/>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002060"/>
                </a:solidFill>
              </a:rPr>
              <a:t> both the series are convergent or divergent</a:t>
            </a:r>
          </a:p>
        </p:txBody>
      </p:sp>
      <p:sp>
        <p:nvSpPr>
          <p:cNvPr id="5" name="TextBox 4">
            <a:extLst>
              <a:ext uri="{FF2B5EF4-FFF2-40B4-BE49-F238E27FC236}">
                <a16:creationId xmlns:a16="http://schemas.microsoft.com/office/drawing/2014/main" id="{A53E5750-BD31-4ACF-9BB8-B1F1E871764D}"/>
              </a:ext>
            </a:extLst>
          </p:cNvPr>
          <p:cNvSpPr txBox="1"/>
          <p:nvPr/>
        </p:nvSpPr>
        <p:spPr>
          <a:xfrm>
            <a:off x="183987" y="1491412"/>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p:grpSp>
        <p:nvGrpSpPr>
          <p:cNvPr id="6" name="Group 5">
            <a:extLst>
              <a:ext uri="{FF2B5EF4-FFF2-40B4-BE49-F238E27FC236}">
                <a16:creationId xmlns:a16="http://schemas.microsoft.com/office/drawing/2014/main" id="{8B4AA745-CFAB-429B-8ADA-F680AC2482D0}"/>
              </a:ext>
            </a:extLst>
          </p:cNvPr>
          <p:cNvGrpSpPr/>
          <p:nvPr/>
        </p:nvGrpSpPr>
        <p:grpSpPr>
          <a:xfrm>
            <a:off x="768778" y="1973128"/>
            <a:ext cx="2394805" cy="1262140"/>
            <a:chOff x="1932340" y="4704562"/>
            <a:chExt cx="2394805" cy="981228"/>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DAC62AC-B24F-4706-9DE5-28B9DB089B15}"/>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7"/>
                  <a:stretch>
                    <a:fillRect/>
                  </a:stretch>
                </a:blipFill>
                <a:ln>
                  <a:noFill/>
                </a:ln>
              </p:spPr>
              <p:txBody>
                <a:bodyPr/>
                <a:lstStyle/>
                <a:p>
                  <a:r>
                    <a:rPr lang="en-IN">
                      <a:noFill/>
                    </a:rPr>
                    <a:t> </a:t>
                  </a:r>
                </a:p>
              </p:txBody>
            </p:sp>
          </mc:Fallback>
        </mc:AlternateContent>
        <p:sp>
          <p:nvSpPr>
            <p:cNvPr id="8" name="Rectangle 7">
              <a:extLst>
                <a:ext uri="{FF2B5EF4-FFF2-40B4-BE49-F238E27FC236}">
                  <a16:creationId xmlns:a16="http://schemas.microsoft.com/office/drawing/2014/main" id="{C080CDA6-EC9C-4BA1-BD1F-533691F6CEA3}"/>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9" name="Right Arrow 3">
            <a:extLst>
              <a:ext uri="{FF2B5EF4-FFF2-40B4-BE49-F238E27FC236}">
                <a16:creationId xmlns:a16="http://schemas.microsoft.com/office/drawing/2014/main" id="{E1FAB2CB-E9ED-46D3-B9AF-7525BE0B4F2B}"/>
              </a:ext>
            </a:extLst>
          </p:cNvPr>
          <p:cNvSpPr/>
          <p:nvPr/>
        </p:nvSpPr>
        <p:spPr>
          <a:xfrm>
            <a:off x="183987" y="24367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A2AC96-39BA-4EEE-9CFD-7DC0CC55EA45}"/>
                  </a:ext>
                </a:extLst>
              </p:cNvPr>
              <p:cNvSpPr/>
              <p:nvPr/>
            </p:nvSpPr>
            <p:spPr>
              <a:xfrm>
                <a:off x="2865776" y="1972097"/>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FF0000"/>
                                      </a:solidFill>
                                      <a:latin typeface="Cambria Math" panose="02040503050406030204" pitchFamily="18" charset="0"/>
                                      <a:ea typeface="Cambria Math" panose="02040503050406030204" pitchFamily="18" charset="0"/>
                                    </a:rPr>
                                    <m:t>3</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8FA2AC96-39BA-4EEE-9CFD-7DC0CC55EA45}"/>
                  </a:ext>
                </a:extLst>
              </p:cNvPr>
              <p:cNvSpPr>
                <a:spLocks noRot="1" noChangeAspect="1" noMove="1" noResize="1" noEditPoints="1" noAdjustHandles="1" noChangeArrowheads="1" noChangeShapeType="1" noTextEdit="1"/>
              </p:cNvSpPr>
              <p:nvPr/>
            </p:nvSpPr>
            <p:spPr>
              <a:xfrm>
                <a:off x="2865776" y="1972097"/>
                <a:ext cx="1250843" cy="126214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B0EAF0C-E811-436C-9EAD-79D7186147FE}"/>
                  </a:ext>
                </a:extLst>
              </p:cNvPr>
              <p:cNvSpPr/>
              <p:nvPr/>
            </p:nvSpPr>
            <p:spPr>
              <a:xfrm>
                <a:off x="4056116" y="2359743"/>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1" name="Rectangle 10">
                <a:extLst>
                  <a:ext uri="{FF2B5EF4-FFF2-40B4-BE49-F238E27FC236}">
                    <a16:creationId xmlns:a16="http://schemas.microsoft.com/office/drawing/2014/main" id="{1B0EAF0C-E811-436C-9EAD-79D7186147FE}"/>
                  </a:ext>
                </a:extLst>
              </p:cNvPr>
              <p:cNvSpPr>
                <a:spLocks noRot="1" noChangeAspect="1" noMove="1" noResize="1" noEditPoints="1" noAdjustHandles="1" noChangeArrowheads="1" noChangeShapeType="1" noTextEdit="1"/>
              </p:cNvSpPr>
              <p:nvPr/>
            </p:nvSpPr>
            <p:spPr>
              <a:xfrm>
                <a:off x="4056116" y="2359743"/>
                <a:ext cx="3562766" cy="517450"/>
              </a:xfrm>
              <a:prstGeom prst="rect">
                <a:avLst/>
              </a:prstGeom>
              <a:blipFill>
                <a:blip r:embed="rId9"/>
                <a:stretch>
                  <a:fillRect l="-3419" t="-11765" r="-2906"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4306207-745E-4713-80E5-5FB89E3C1A06}"/>
                  </a:ext>
                </a:extLst>
              </p:cNvPr>
              <p:cNvSpPr/>
              <p:nvPr/>
            </p:nvSpPr>
            <p:spPr>
              <a:xfrm>
                <a:off x="7356744" y="2371356"/>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𝟑</m:t>
                      </m:r>
                    </m:oMath>
                  </m:oMathPara>
                </a14:m>
                <a:endParaRPr lang="en-IN" sz="2800" b="1" dirty="0">
                  <a:solidFill>
                    <a:srgbClr val="002060"/>
                  </a:solidFill>
                </a:endParaRPr>
              </a:p>
            </p:txBody>
          </p:sp>
        </mc:Choice>
        <mc:Fallback xmlns="">
          <p:sp>
            <p:nvSpPr>
              <p:cNvPr id="12" name="Rectangle 11">
                <a:extLst>
                  <a:ext uri="{FF2B5EF4-FFF2-40B4-BE49-F238E27FC236}">
                    <a16:creationId xmlns:a16="http://schemas.microsoft.com/office/drawing/2014/main" id="{14306207-745E-4713-80E5-5FB89E3C1A06}"/>
                  </a:ext>
                </a:extLst>
              </p:cNvPr>
              <p:cNvSpPr>
                <a:spLocks noRot="1" noChangeAspect="1" noMove="1" noResize="1" noEditPoints="1" noAdjustHandles="1" noChangeArrowheads="1" noChangeShapeType="1" noTextEdit="1"/>
              </p:cNvSpPr>
              <p:nvPr/>
            </p:nvSpPr>
            <p:spPr>
              <a:xfrm>
                <a:off x="7356744" y="2371356"/>
                <a:ext cx="1181514" cy="528185"/>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69D3524-A4F7-49E9-AC68-A4920945DD9B}"/>
                  </a:ext>
                </a:extLst>
              </p:cNvPr>
              <p:cNvSpPr/>
              <p:nvPr/>
            </p:nvSpPr>
            <p:spPr>
              <a:xfrm>
                <a:off x="752240" y="3675527"/>
                <a:ext cx="305113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3" name="Rectangle 12">
                <a:extLst>
                  <a:ext uri="{FF2B5EF4-FFF2-40B4-BE49-F238E27FC236}">
                    <a16:creationId xmlns:a16="http://schemas.microsoft.com/office/drawing/2014/main" id="{969D3524-A4F7-49E9-AC68-A4920945DD9B}"/>
                  </a:ext>
                </a:extLst>
              </p:cNvPr>
              <p:cNvSpPr>
                <a:spLocks noRot="1" noChangeAspect="1" noMove="1" noResize="1" noEditPoints="1" noAdjustHandles="1" noChangeArrowheads="1" noChangeShapeType="1" noTextEdit="1"/>
              </p:cNvSpPr>
              <p:nvPr/>
            </p:nvSpPr>
            <p:spPr>
              <a:xfrm>
                <a:off x="752240" y="3675527"/>
                <a:ext cx="3051134" cy="517450"/>
              </a:xfrm>
              <a:prstGeom prst="rect">
                <a:avLst/>
              </a:prstGeom>
              <a:blipFill>
                <a:blip r:embed="rId11"/>
                <a:stretch>
                  <a:fillRect l="-3992" t="-12941" r="-5190" b="-32941"/>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18E34A72-C2B2-4DCB-9A3C-A5C9EBF7D5EB}"/>
              </a:ext>
            </a:extLst>
          </p:cNvPr>
          <p:cNvGrpSpPr/>
          <p:nvPr/>
        </p:nvGrpSpPr>
        <p:grpSpPr>
          <a:xfrm>
            <a:off x="3506269" y="3312510"/>
            <a:ext cx="3416998" cy="1530859"/>
            <a:chOff x="3728683" y="2529488"/>
            <a:chExt cx="3416459" cy="1379595"/>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7A94470-F91B-4D26-BF70-8ACBA7F04EE7}"/>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3</m:t>
                                    </m:r>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17A94470-F91B-4D26-BF70-8ACBA7F04EE7}"/>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12"/>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BBC3A0C8-4929-4515-81E2-EA8473CEBD93}"/>
                </a:ext>
              </a:extLst>
            </p:cNvPr>
            <p:cNvSpPr/>
            <p:nvPr/>
          </p:nvSpPr>
          <p:spPr>
            <a:xfrm>
              <a:off x="4944963" y="2856678"/>
              <a:ext cx="220017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E793D8E-7FA6-4C93-8873-5970C1961EAB}"/>
                  </a:ext>
                </a:extLst>
              </p:cNvPr>
              <p:cNvSpPr/>
              <p:nvPr/>
            </p:nvSpPr>
            <p:spPr>
              <a:xfrm>
                <a:off x="8370831" y="2360621"/>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17" name="Rectangle 16">
                <a:extLst>
                  <a:ext uri="{FF2B5EF4-FFF2-40B4-BE49-F238E27FC236}">
                    <a16:creationId xmlns:a16="http://schemas.microsoft.com/office/drawing/2014/main" id="{5E793D8E-7FA6-4C93-8873-5970C1961EAB}"/>
                  </a:ext>
                </a:extLst>
              </p:cNvPr>
              <p:cNvSpPr>
                <a:spLocks noRot="1" noChangeAspect="1" noMove="1" noResize="1" noEditPoints="1" noAdjustHandles="1" noChangeArrowheads="1" noChangeShapeType="1" noTextEdit="1"/>
              </p:cNvSpPr>
              <p:nvPr/>
            </p:nvSpPr>
            <p:spPr>
              <a:xfrm>
                <a:off x="8370831" y="2360621"/>
                <a:ext cx="810155" cy="528185"/>
              </a:xfrm>
              <a:prstGeom prst="rect">
                <a:avLst/>
              </a:prstGeom>
              <a:blipFill>
                <a:blip r:embed="rId13"/>
                <a:stretch>
                  <a:fillRect/>
                </a:stretch>
              </a:blipFill>
              <a:ln>
                <a:noFill/>
              </a:ln>
            </p:spPr>
            <p:txBody>
              <a:bodyPr/>
              <a:lstStyle/>
              <a:p>
                <a:r>
                  <a:rPr lang="en-IN">
                    <a:noFill/>
                  </a:rPr>
                  <a:t> </a:t>
                </a:r>
              </a:p>
            </p:txBody>
          </p:sp>
        </mc:Fallback>
      </mc:AlternateContent>
      <p:sp>
        <p:nvSpPr>
          <p:cNvPr id="18" name="Right Arrow 3">
            <a:extLst>
              <a:ext uri="{FF2B5EF4-FFF2-40B4-BE49-F238E27FC236}">
                <a16:creationId xmlns:a16="http://schemas.microsoft.com/office/drawing/2014/main" id="{1D913298-EA59-4235-BD0E-7DFCCB221D20}"/>
              </a:ext>
            </a:extLst>
          </p:cNvPr>
          <p:cNvSpPr/>
          <p:nvPr/>
        </p:nvSpPr>
        <p:spPr>
          <a:xfrm>
            <a:off x="183987" y="486746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0" name="Rectangle 19">
            <a:extLst>
              <a:ext uri="{FF2B5EF4-FFF2-40B4-BE49-F238E27FC236}">
                <a16:creationId xmlns:a16="http://schemas.microsoft.com/office/drawing/2014/main" id="{6EA4C897-1B0D-41BE-B9F9-5749CD4CED43}"/>
              </a:ext>
            </a:extLst>
          </p:cNvPr>
          <p:cNvSpPr/>
          <p:nvPr/>
        </p:nvSpPr>
        <p:spPr>
          <a:xfrm>
            <a:off x="768778" y="4783187"/>
            <a:ext cx="8864619"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a:t>
            </a:r>
            <a:r>
              <a:rPr lang="en-IN" sz="2800" dirty="0">
                <a:solidFill>
                  <a:srgbClr val="002060"/>
                </a:solidFill>
              </a:rPr>
              <a:t> the given series is convergent. </a:t>
            </a:r>
          </a:p>
          <a:p>
            <a:endParaRPr lang="en-IN" sz="2800" dirty="0">
              <a:solidFill>
                <a:srgbClr val="002060"/>
              </a:solidFill>
            </a:endParaRPr>
          </a:p>
        </p:txBody>
      </p:sp>
    </p:spTree>
    <p:extLst>
      <p:ext uri="{BB962C8B-B14F-4D97-AF65-F5344CB8AC3E}">
        <p14:creationId xmlns:p14="http://schemas.microsoft.com/office/powerpoint/2010/main" val="62148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1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12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7" grpId="0"/>
      <p:bldP spid="18" grpId="0" animBg="1"/>
      <p:bldP spid="2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Example:6</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71335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7157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448902" y="955680"/>
                <a:ext cx="5433746" cy="114983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1</m:t>
                              </m:r>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−3 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−3 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5</m:t>
                          </m:r>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−3 </m:t>
                          </m:r>
                        </m:den>
                      </m:f>
                      <m:r>
                        <a:rPr lang="en-IN" sz="2800" b="0" i="1" smtClean="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448902" y="955680"/>
                <a:ext cx="5433746" cy="1149834"/>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26F7754-2C12-4825-9611-3E478DC13BEB}"/>
                  </a:ext>
                </a:extLst>
              </p:cNvPr>
              <p:cNvSpPr/>
              <p:nvPr/>
            </p:nvSpPr>
            <p:spPr>
              <a:xfrm>
                <a:off x="8041016" y="2375751"/>
                <a:ext cx="2454987" cy="13682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126F7754-2C12-4825-9611-3E478DC13BEB}"/>
                  </a:ext>
                </a:extLst>
              </p:cNvPr>
              <p:cNvSpPr>
                <a:spLocks noRot="1" noChangeAspect="1" noMove="1" noResize="1" noEditPoints="1" noAdjustHandles="1" noChangeArrowheads="1" noChangeShapeType="1" noTextEdit="1"/>
              </p:cNvSpPr>
              <p:nvPr/>
            </p:nvSpPr>
            <p:spPr>
              <a:xfrm>
                <a:off x="8041016" y="2375751"/>
                <a:ext cx="2454987" cy="1368205"/>
              </a:xfrm>
              <a:prstGeom prst="rect">
                <a:avLst/>
              </a:prstGeom>
              <a:blipFill>
                <a:blip r:embed="rId3"/>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5A38A9A1-9278-4E15-B049-DE8CBF673AA6}"/>
              </a:ext>
            </a:extLst>
          </p:cNvPr>
          <p:cNvGrpSpPr/>
          <p:nvPr/>
        </p:nvGrpSpPr>
        <p:grpSpPr>
          <a:xfrm>
            <a:off x="2006167" y="2518430"/>
            <a:ext cx="6429494" cy="910570"/>
            <a:chOff x="2006167" y="2518430"/>
            <a:chExt cx="6429494" cy="910570"/>
          </a:xfrm>
        </p:grpSpPr>
        <p:sp>
          <p:nvSpPr>
            <p:cNvPr id="10" name="Rectangle 9">
              <a:extLst>
                <a:ext uri="{FF2B5EF4-FFF2-40B4-BE49-F238E27FC236}">
                  <a16:creationId xmlns:a16="http://schemas.microsoft.com/office/drawing/2014/main" id="{EDC56F24-3F28-428E-BCEC-EF3EC8F3258F}"/>
                </a:ext>
              </a:extLst>
            </p:cNvPr>
            <p:cNvSpPr/>
            <p:nvPr/>
          </p:nvSpPr>
          <p:spPr>
            <a:xfrm>
              <a:off x="2006167" y="2737959"/>
              <a:ext cx="1068337"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4B08D4A-0A27-4086-919E-42D7A8B66118}"/>
                    </a:ext>
                  </a:extLst>
                </p:cNvPr>
                <p:cNvSpPr txBox="1"/>
                <p:nvPr/>
              </p:nvSpPr>
              <p:spPr>
                <a:xfrm>
                  <a:off x="2749639" y="2518430"/>
                  <a:ext cx="5686022" cy="9105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1</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−3 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3</m:t>
                            </m:r>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−3 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5</m:t>
                            </m:r>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−3 </m:t>
                            </m:r>
                          </m:den>
                        </m:f>
                        <m:r>
                          <a:rPr lang="en-IN" sz="2800" i="1">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oMath>
                    </m:oMathPara>
                  </a14:m>
                  <a:endParaRPr lang="en-IN" dirty="0"/>
                </a:p>
              </p:txBody>
            </p:sp>
          </mc:Choice>
          <mc:Fallback xmlns="">
            <p:sp>
              <p:nvSpPr>
                <p:cNvPr id="17" name="TextBox 16">
                  <a:extLst>
                    <a:ext uri="{FF2B5EF4-FFF2-40B4-BE49-F238E27FC236}">
                      <a16:creationId xmlns:a16="http://schemas.microsoft.com/office/drawing/2014/main" id="{C4B08D4A-0A27-4086-919E-42D7A8B66118}"/>
                    </a:ext>
                  </a:extLst>
                </p:cNvPr>
                <p:cNvSpPr txBox="1">
                  <a:spLocks noRot="1" noChangeAspect="1" noMove="1" noResize="1" noEditPoints="1" noAdjustHandles="1" noChangeArrowheads="1" noChangeShapeType="1" noTextEdit="1"/>
                </p:cNvSpPr>
                <p:nvPr/>
              </p:nvSpPr>
              <p:spPr>
                <a:xfrm>
                  <a:off x="2749639" y="2518430"/>
                  <a:ext cx="5686022" cy="910570"/>
                </a:xfrm>
                <a:prstGeom prst="rect">
                  <a:avLst/>
                </a:prstGeom>
                <a:blipFill>
                  <a:blip r:embed="rId4"/>
                  <a:stretch>
                    <a:fillRect/>
                  </a:stretch>
                </a:blipFill>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4DEF56C-95BE-446F-9AC4-0DD6B3BEE62C}"/>
                  </a:ext>
                </a:extLst>
              </p:cNvPr>
              <p:cNvSpPr/>
              <p:nvPr/>
            </p:nvSpPr>
            <p:spPr>
              <a:xfrm>
                <a:off x="8878544" y="2516642"/>
                <a:ext cx="1313040" cy="4750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64DEF56C-95BE-446F-9AC4-0DD6B3BEE62C}"/>
                  </a:ext>
                </a:extLst>
              </p:cNvPr>
              <p:cNvSpPr>
                <a:spLocks noRot="1" noChangeAspect="1" noMove="1" noResize="1" noEditPoints="1" noAdjustHandles="1" noChangeArrowheads="1" noChangeShapeType="1" noTextEdit="1"/>
              </p:cNvSpPr>
              <p:nvPr/>
            </p:nvSpPr>
            <p:spPr>
              <a:xfrm>
                <a:off x="8878544" y="2516642"/>
                <a:ext cx="1313040" cy="47501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DB97D4E-2DEB-4484-95FC-226B9D0852C1}"/>
                  </a:ext>
                </a:extLst>
              </p:cNvPr>
              <p:cNvSpPr/>
              <p:nvPr/>
            </p:nvSpPr>
            <p:spPr>
              <a:xfrm>
                <a:off x="8968969" y="3023408"/>
                <a:ext cx="638295" cy="4750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0DB97D4E-2DEB-4484-95FC-226B9D0852C1}"/>
                  </a:ext>
                </a:extLst>
              </p:cNvPr>
              <p:cNvSpPr>
                <a:spLocks noRot="1" noChangeAspect="1" noMove="1" noResize="1" noEditPoints="1" noAdjustHandles="1" noChangeArrowheads="1" noChangeShapeType="1" noTextEdit="1"/>
              </p:cNvSpPr>
              <p:nvPr/>
            </p:nvSpPr>
            <p:spPr>
              <a:xfrm>
                <a:off x="8968969" y="3023408"/>
                <a:ext cx="638295" cy="475016"/>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5654335-49AE-4353-89D6-C63143334D45}"/>
                  </a:ext>
                </a:extLst>
              </p:cNvPr>
              <p:cNvSpPr/>
              <p:nvPr/>
            </p:nvSpPr>
            <p:spPr>
              <a:xfrm>
                <a:off x="9421981" y="3023408"/>
                <a:ext cx="638295" cy="4750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−3</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35654335-49AE-4353-89D6-C63143334D45}"/>
                  </a:ext>
                </a:extLst>
              </p:cNvPr>
              <p:cNvSpPr>
                <a:spLocks noRot="1" noChangeAspect="1" noMove="1" noResize="1" noEditPoints="1" noAdjustHandles="1" noChangeArrowheads="1" noChangeShapeType="1" noTextEdit="1"/>
              </p:cNvSpPr>
              <p:nvPr/>
            </p:nvSpPr>
            <p:spPr>
              <a:xfrm>
                <a:off x="9421981" y="3023408"/>
                <a:ext cx="638295" cy="475016"/>
              </a:xfrm>
              <a:prstGeom prst="rect">
                <a:avLst/>
              </a:prstGeom>
              <a:blipFill>
                <a:blip r:embed="rId7"/>
                <a:stretch>
                  <a:fillRect/>
                </a:stretch>
              </a:blipFill>
              <a:ln>
                <a:noFill/>
              </a:ln>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4DCE77C6-9189-4F87-A507-E3D6B9909994}"/>
              </a:ext>
            </a:extLst>
          </p:cNvPr>
          <p:cNvGrpSpPr/>
          <p:nvPr/>
        </p:nvGrpSpPr>
        <p:grpSpPr>
          <a:xfrm>
            <a:off x="1992649" y="3743956"/>
            <a:ext cx="3017235" cy="1059780"/>
            <a:chOff x="2019815" y="2320779"/>
            <a:chExt cx="2223309" cy="1059780"/>
          </a:xfrm>
        </p:grpSpPr>
        <p:sp>
          <p:nvSpPr>
            <p:cNvPr id="22" name="Rectangle 21">
              <a:extLst>
                <a:ext uri="{FF2B5EF4-FFF2-40B4-BE49-F238E27FC236}">
                  <a16:creationId xmlns:a16="http://schemas.microsoft.com/office/drawing/2014/main" id="{E3A535E6-A1F9-486F-A6C2-1E6857422DED}"/>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0CD9BDF8-E5B6-47CD-AA0A-90A1117142C7}"/>
                    </a:ext>
                  </a:extLst>
                </p:cNvPr>
                <p:cNvSpPr/>
                <p:nvPr/>
              </p:nvSpPr>
              <p:spPr>
                <a:xfrm>
                  <a:off x="2586113" y="2320779"/>
                  <a:ext cx="1657011" cy="10597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−3 </m:t>
                            </m:r>
                          </m:den>
                        </m:f>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0CD9BDF8-E5B6-47CD-AA0A-90A1117142C7}"/>
                    </a:ext>
                  </a:extLst>
                </p:cNvPr>
                <p:cNvSpPr>
                  <a:spLocks noRot="1" noChangeAspect="1" noMove="1" noResize="1" noEditPoints="1" noAdjustHandles="1" noChangeArrowheads="1" noChangeShapeType="1" noTextEdit="1"/>
                </p:cNvSpPr>
                <p:nvPr/>
              </p:nvSpPr>
              <p:spPr>
                <a:xfrm>
                  <a:off x="2586113" y="2320779"/>
                  <a:ext cx="1657011" cy="1059780"/>
                </a:xfrm>
                <a:prstGeom prst="rect">
                  <a:avLst/>
                </a:prstGeom>
                <a:blipFill>
                  <a:blip r:embed="rId8"/>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FC90883E-072A-4D8C-9A42-A4A84EA9AF14}"/>
                  </a:ext>
                </a:extLst>
              </p:cNvPr>
              <p:cNvSpPr/>
              <p:nvPr/>
            </p:nvSpPr>
            <p:spPr>
              <a:xfrm>
                <a:off x="2442442" y="4807844"/>
                <a:ext cx="3468961" cy="162859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6" name="Rectangle 35">
                <a:extLst>
                  <a:ext uri="{FF2B5EF4-FFF2-40B4-BE49-F238E27FC236}">
                    <a16:creationId xmlns:a16="http://schemas.microsoft.com/office/drawing/2014/main" id="{FC90883E-072A-4D8C-9A42-A4A84EA9AF14}"/>
                  </a:ext>
                </a:extLst>
              </p:cNvPr>
              <p:cNvSpPr>
                <a:spLocks noRot="1" noChangeAspect="1" noMove="1" noResize="1" noEditPoints="1" noAdjustHandles="1" noChangeArrowheads="1" noChangeShapeType="1" noTextEdit="1"/>
              </p:cNvSpPr>
              <p:nvPr/>
            </p:nvSpPr>
            <p:spPr>
              <a:xfrm>
                <a:off x="2442442" y="4807844"/>
                <a:ext cx="3468961" cy="1628598"/>
              </a:xfrm>
              <a:prstGeom prst="rect">
                <a:avLst/>
              </a:prstGeom>
              <a:blipFill>
                <a:blip r:embed="rId9"/>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90097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10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1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p:bldP spid="18" grpId="0"/>
      <p:bldP spid="19" grpId="0"/>
      <p:bldP spid="20" grpId="0"/>
      <p:bldP spid="3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262F756-DC6D-4961-8037-914641243EC4}"/>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B262F756-DC6D-4961-8037-914641243EC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48611F90-0ADC-43F5-A99F-A1E227F5CA64}"/>
              </a:ext>
            </a:extLst>
          </p:cNvPr>
          <p:cNvGrpSpPr/>
          <p:nvPr/>
        </p:nvGrpSpPr>
        <p:grpSpPr>
          <a:xfrm>
            <a:off x="989969" y="4936805"/>
            <a:ext cx="1465003" cy="547491"/>
            <a:chOff x="2019815" y="2580685"/>
            <a:chExt cx="1465003" cy="547491"/>
          </a:xfrm>
        </p:grpSpPr>
        <p:sp>
          <p:nvSpPr>
            <p:cNvPr id="5" name="Rectangle 4">
              <a:extLst>
                <a:ext uri="{FF2B5EF4-FFF2-40B4-BE49-F238E27FC236}">
                  <a16:creationId xmlns:a16="http://schemas.microsoft.com/office/drawing/2014/main" id="{1A52F43A-ABED-4075-A95E-30EA41BD8B3B}"/>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6909405-8B15-4A60-A4AA-F7547DC70E82}"/>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sp>
        <p:nvSpPr>
          <p:cNvPr id="7" name="Right Arrow 3">
            <a:extLst>
              <a:ext uri="{FF2B5EF4-FFF2-40B4-BE49-F238E27FC236}">
                <a16:creationId xmlns:a16="http://schemas.microsoft.com/office/drawing/2014/main" id="{6EBD4EB0-EB16-4286-9C84-86316C369083}"/>
              </a:ext>
            </a:extLst>
          </p:cNvPr>
          <p:cNvSpPr/>
          <p:nvPr/>
        </p:nvSpPr>
        <p:spPr>
          <a:xfrm>
            <a:off x="343461" y="505550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A8B6E21-6438-49F5-8EE6-FE23DB195CDA}"/>
                  </a:ext>
                </a:extLst>
              </p:cNvPr>
              <p:cNvSpPr/>
              <p:nvPr/>
            </p:nvSpPr>
            <p:spPr>
              <a:xfrm>
                <a:off x="2386987" y="4735623"/>
                <a:ext cx="6031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DA8B6E21-6438-49F5-8EE6-FE23DB195CDA}"/>
                  </a:ext>
                </a:extLst>
              </p:cNvPr>
              <p:cNvSpPr>
                <a:spLocks noRot="1" noChangeAspect="1" noMove="1" noResize="1" noEditPoints="1" noAdjustHandles="1" noChangeArrowheads="1" noChangeShapeType="1" noTextEdit="1"/>
              </p:cNvSpPr>
              <p:nvPr/>
            </p:nvSpPr>
            <p:spPr>
              <a:xfrm>
                <a:off x="2386987" y="4735623"/>
                <a:ext cx="603168" cy="939262"/>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E3A61EA-BB8F-44F2-9612-5E20BF795379}"/>
                  </a:ext>
                </a:extLst>
              </p:cNvPr>
              <p:cNvSpPr/>
              <p:nvPr/>
            </p:nvSpPr>
            <p:spPr>
              <a:xfrm>
                <a:off x="98487" y="966943"/>
                <a:ext cx="3468961" cy="162859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4E3A61EA-BB8F-44F2-9612-5E20BF795379}"/>
                  </a:ext>
                </a:extLst>
              </p:cNvPr>
              <p:cNvSpPr>
                <a:spLocks noRot="1" noChangeAspect="1" noMove="1" noResize="1" noEditPoints="1" noAdjustHandles="1" noChangeArrowheads="1" noChangeShapeType="1" noTextEdit="1"/>
              </p:cNvSpPr>
              <p:nvPr/>
            </p:nvSpPr>
            <p:spPr>
              <a:xfrm>
                <a:off x="98487" y="966943"/>
                <a:ext cx="3468961" cy="1628598"/>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DCDA96D-FE07-4975-90F6-0FCA3D3C8450}"/>
                  </a:ext>
                </a:extLst>
              </p:cNvPr>
              <p:cNvSpPr/>
              <p:nvPr/>
            </p:nvSpPr>
            <p:spPr>
              <a:xfrm>
                <a:off x="98488" y="2851283"/>
                <a:ext cx="3340172" cy="162859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ADCDA96D-FE07-4975-90F6-0FCA3D3C8450}"/>
                  </a:ext>
                </a:extLst>
              </p:cNvPr>
              <p:cNvSpPr>
                <a:spLocks noRot="1" noChangeAspect="1" noMove="1" noResize="1" noEditPoints="1" noAdjustHandles="1" noChangeArrowheads="1" noChangeShapeType="1" noTextEdit="1"/>
              </p:cNvSpPr>
              <p:nvPr/>
            </p:nvSpPr>
            <p:spPr>
              <a:xfrm>
                <a:off x="98488" y="2851283"/>
                <a:ext cx="3340172" cy="1628598"/>
              </a:xfrm>
              <a:prstGeom prst="rect">
                <a:avLst/>
              </a:prstGeom>
              <a:blipFill>
                <a:blip r:embed="rId7"/>
                <a:stretch>
                  <a:fillRect/>
                </a:stretch>
              </a:blipFill>
              <a:ln>
                <a:no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8CFDE73A-D911-41F9-B9EB-85BBB43B84A1}"/>
              </a:ext>
            </a:extLst>
          </p:cNvPr>
          <p:cNvGrpSpPr/>
          <p:nvPr/>
        </p:nvGrpSpPr>
        <p:grpSpPr>
          <a:xfrm>
            <a:off x="4287243" y="2837553"/>
            <a:ext cx="4990905" cy="2418018"/>
            <a:chOff x="6737268" y="4041913"/>
            <a:chExt cx="4990905" cy="2418018"/>
          </a:xfrm>
        </p:grpSpPr>
        <p:sp>
          <p:nvSpPr>
            <p:cNvPr id="12" name="Thought Bubble: Cloud 11">
              <a:extLst>
                <a:ext uri="{FF2B5EF4-FFF2-40B4-BE49-F238E27FC236}">
                  <a16:creationId xmlns:a16="http://schemas.microsoft.com/office/drawing/2014/main" id="{68E4B30F-8621-4E38-B717-33DE2CEA8036}"/>
                </a:ext>
              </a:extLst>
            </p:cNvPr>
            <p:cNvSpPr/>
            <p:nvPr/>
          </p:nvSpPr>
          <p:spPr>
            <a:xfrm>
              <a:off x="6737268" y="4041913"/>
              <a:ext cx="4990905" cy="2418018"/>
            </a:xfrm>
            <a:prstGeom prst="cloudCallout">
              <a:avLst>
                <a:gd name="adj1" fmla="val -76462"/>
                <a:gd name="adj2" fmla="val 4530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83C7AFA-6168-4A85-9C0D-0DB80755F490}"/>
                </a:ext>
              </a:extLst>
            </p:cNvPr>
            <p:cNvSpPr/>
            <p:nvPr/>
          </p:nvSpPr>
          <p:spPr>
            <a:xfrm>
              <a:off x="7399484" y="4765009"/>
              <a:ext cx="3840884" cy="971825"/>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2800" b="1" dirty="0">
                  <a:solidFill>
                    <a:srgbClr val="002060"/>
                  </a:solidFill>
                </a:rPr>
                <a:t>Complete this example by yourself.</a:t>
              </a:r>
            </a:p>
          </p:txBody>
        </p:sp>
      </p:grpSp>
    </p:spTree>
    <p:extLst>
      <p:ext uri="{BB962C8B-B14F-4D97-AF65-F5344CB8AC3E}">
        <p14:creationId xmlns:p14="http://schemas.microsoft.com/office/powerpoint/2010/main" val="103800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1725764" y="2498502"/>
            <a:ext cx="8783396"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057394" y="3075057"/>
            <a:ext cx="2398695" cy="707886"/>
          </a:xfrm>
          <a:prstGeom prst="rect">
            <a:avLst/>
          </a:prstGeom>
          <a:noFill/>
        </p:spPr>
        <p:txBody>
          <a:bodyPr wrap="square">
            <a:spAutoFit/>
          </a:bodyPr>
          <a:lstStyle/>
          <a:p>
            <a:r>
              <a:rPr lang="en-IN" sz="4000" b="1" dirty="0"/>
              <a:t>Method:11</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468965"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176833" y="3087935"/>
            <a:ext cx="5109097" cy="707886"/>
          </a:xfrm>
          <a:prstGeom prst="rect">
            <a:avLst/>
          </a:prstGeom>
          <a:noFill/>
        </p:spPr>
        <p:txBody>
          <a:bodyPr wrap="square">
            <a:spAutoFit/>
          </a:bodyPr>
          <a:lstStyle/>
          <a:p>
            <a:r>
              <a:rPr lang="en-IN" sz="4000" b="1" dirty="0"/>
              <a:t>D’Alembert’s Ratio Test</a:t>
            </a:r>
            <a:endParaRPr lang="en-IN" sz="4000" dirty="0"/>
          </a:p>
        </p:txBody>
      </p:sp>
    </p:spTree>
    <p:extLst>
      <p:ext uri="{BB962C8B-B14F-4D97-AF65-F5344CB8AC3E}">
        <p14:creationId xmlns:p14="http://schemas.microsoft.com/office/powerpoint/2010/main" val="15427312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Method:11         </a:t>
            </a:r>
            <a:r>
              <a:rPr lang="en-IN" sz="3600" b="1" dirty="0"/>
              <a:t>D’Alembert’s Ratio </a:t>
            </a:r>
            <a:r>
              <a:rPr lang="en-IN" dirty="0"/>
              <a:t>Test</a:t>
            </a:r>
          </a:p>
        </p:txBody>
      </p:sp>
      <p:sp>
        <p:nvSpPr>
          <p:cNvPr id="6" name="Arrow: Notched Right 5">
            <a:extLst>
              <a:ext uri="{FF2B5EF4-FFF2-40B4-BE49-F238E27FC236}">
                <a16:creationId xmlns:a16="http://schemas.microsoft.com/office/drawing/2014/main" id="{E84410AF-9912-41E2-B66B-97D284D25610}"/>
              </a:ext>
            </a:extLst>
          </p:cNvPr>
          <p:cNvSpPr/>
          <p:nvPr/>
        </p:nvSpPr>
        <p:spPr>
          <a:xfrm>
            <a:off x="2189467"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7" name="Line Callout 2 11">
            <a:extLst>
              <a:ext uri="{FF2B5EF4-FFF2-40B4-BE49-F238E27FC236}">
                <a16:creationId xmlns:a16="http://schemas.microsoft.com/office/drawing/2014/main" id="{9994161D-8DAC-429C-A9D3-4B2B24A0F1DD}"/>
              </a:ext>
            </a:extLst>
          </p:cNvPr>
          <p:cNvSpPr/>
          <p:nvPr/>
        </p:nvSpPr>
        <p:spPr>
          <a:xfrm>
            <a:off x="636889" y="2186584"/>
            <a:ext cx="10884253" cy="3711944"/>
          </a:xfrm>
          <a:prstGeom prst="borderCallout2">
            <a:avLst>
              <a:gd name="adj1" fmla="val 18750"/>
              <a:gd name="adj2" fmla="val -81"/>
              <a:gd name="adj3" fmla="val 18750"/>
              <a:gd name="adj4" fmla="val -4266"/>
              <a:gd name="adj5" fmla="val -11460"/>
              <a:gd name="adj6" fmla="val -4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8" name="Group 7">
            <a:extLst>
              <a:ext uri="{FF2B5EF4-FFF2-40B4-BE49-F238E27FC236}">
                <a16:creationId xmlns:a16="http://schemas.microsoft.com/office/drawing/2014/main" id="{5E9EF107-193B-4378-BBF6-26383715FEB4}"/>
              </a:ext>
            </a:extLst>
          </p:cNvPr>
          <p:cNvGrpSpPr/>
          <p:nvPr/>
        </p:nvGrpSpPr>
        <p:grpSpPr>
          <a:xfrm>
            <a:off x="816947" y="2574044"/>
            <a:ext cx="947459" cy="523220"/>
            <a:chOff x="838362" y="1962284"/>
            <a:chExt cx="961509" cy="523220"/>
          </a:xfrm>
        </p:grpSpPr>
        <p:sp>
          <p:nvSpPr>
            <p:cNvPr id="9" name="Rectangle 8">
              <a:extLst>
                <a:ext uri="{FF2B5EF4-FFF2-40B4-BE49-F238E27FC236}">
                  <a16:creationId xmlns:a16="http://schemas.microsoft.com/office/drawing/2014/main" id="{6C884388-CA81-451A-8FE7-E6BEB0DCB2FB}"/>
                </a:ext>
              </a:extLst>
            </p:cNvPr>
            <p:cNvSpPr/>
            <p:nvPr/>
          </p:nvSpPr>
          <p:spPr>
            <a:xfrm>
              <a:off x="1159880" y="1962284"/>
              <a:ext cx="639991" cy="523220"/>
            </a:xfrm>
            <a:prstGeom prst="rect">
              <a:avLst/>
            </a:prstGeom>
          </p:spPr>
          <p:txBody>
            <a:bodyPr wrap="square">
              <a:spAutoFit/>
            </a:bodyPr>
            <a:lstStyle/>
            <a:p>
              <a:r>
                <a:rPr lang="en-IN" sz="2800" dirty="0">
                  <a:solidFill>
                    <a:srgbClr val="002060"/>
                  </a:solidFill>
                </a:rPr>
                <a:t>Let</a:t>
              </a:r>
            </a:p>
          </p:txBody>
        </p:sp>
        <p:sp>
          <p:nvSpPr>
            <p:cNvPr id="10" name="Isosceles Triangle 9">
              <a:extLst>
                <a:ext uri="{FF2B5EF4-FFF2-40B4-BE49-F238E27FC236}">
                  <a16:creationId xmlns:a16="http://schemas.microsoft.com/office/drawing/2014/main" id="{689B2A79-B13E-47BB-9E40-7799CA18CC44}"/>
                </a:ext>
              </a:extLst>
            </p:cNvPr>
            <p:cNvSpPr/>
            <p:nvPr/>
          </p:nvSpPr>
          <p:spPr>
            <a:xfrm rot="5400000">
              <a:off x="838362" y="2080072"/>
              <a:ext cx="270000" cy="270000"/>
            </a:xfrm>
            <a:prstGeom prst="triangle">
              <a:avLst/>
            </a:prstGeom>
            <a:solidFill>
              <a:schemeClr val="tx2">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821D1D7-1B5B-4B40-81C5-85506FBE7EB5}"/>
              </a:ext>
            </a:extLst>
          </p:cNvPr>
          <p:cNvGrpSpPr/>
          <p:nvPr/>
        </p:nvGrpSpPr>
        <p:grpSpPr>
          <a:xfrm>
            <a:off x="628113" y="1302382"/>
            <a:ext cx="4376916" cy="711201"/>
            <a:chOff x="672197" y="1176890"/>
            <a:chExt cx="4556626" cy="711201"/>
          </a:xfrm>
          <a:solidFill>
            <a:schemeClr val="tx2">
              <a:lumMod val="40000"/>
              <a:lumOff val="6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3" name="Rectangle 12">
              <a:extLst>
                <a:ext uri="{FF2B5EF4-FFF2-40B4-BE49-F238E27FC236}">
                  <a16:creationId xmlns:a16="http://schemas.microsoft.com/office/drawing/2014/main" id="{075F3099-BBCB-4A24-876F-9A341D268DC2}"/>
                </a:ext>
              </a:extLst>
            </p:cNvPr>
            <p:cNvSpPr/>
            <p:nvPr/>
          </p:nvSpPr>
          <p:spPr>
            <a:xfrm>
              <a:off x="735050" y="1234421"/>
              <a:ext cx="4430924" cy="589601"/>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3200" b="1" dirty="0">
                  <a:solidFill>
                    <a:srgbClr val="002060"/>
                  </a:solidFill>
                </a:rPr>
                <a:t>D’Alembert’s Ratio Test</a:t>
              </a:r>
            </a:p>
          </p:txBody>
        </p:sp>
      </p:gr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2D8C41F-2126-45D6-B3DC-21FF0C9590FE}"/>
                  </a:ext>
                </a:extLst>
              </p:cNvPr>
              <p:cNvSpPr/>
              <p:nvPr/>
            </p:nvSpPr>
            <p:spPr>
              <a:xfrm>
                <a:off x="1626281" y="2280970"/>
                <a:ext cx="1194516" cy="115646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smtClean="0">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𝐮</m:t>
                              </m:r>
                            </m:e>
                            <m:sub>
                              <m:r>
                                <a:rPr lang="en-IN" sz="2800" b="1" i="0" smtClean="0">
                                  <a:solidFill>
                                    <a:schemeClr val="accent6">
                                      <a:lumMod val="75000"/>
                                    </a:schemeClr>
                                  </a:solidFill>
                                  <a:latin typeface="Cambria Math" panose="02040503050406030204" pitchFamily="18" charset="0"/>
                                </a:rPr>
                                <m:t>𝐧</m:t>
                              </m:r>
                            </m:sub>
                          </m:sSub>
                        </m:e>
                      </m:nary>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02D8C41F-2126-45D6-B3DC-21FF0C9590FE}"/>
                  </a:ext>
                </a:extLst>
              </p:cNvPr>
              <p:cNvSpPr>
                <a:spLocks noRot="1" noChangeAspect="1" noMove="1" noResize="1" noEditPoints="1" noAdjustHandles="1" noChangeArrowheads="1" noChangeShapeType="1" noTextEdit="1"/>
              </p:cNvSpPr>
              <p:nvPr/>
            </p:nvSpPr>
            <p:spPr>
              <a:xfrm>
                <a:off x="1626281" y="2280970"/>
                <a:ext cx="1194516" cy="115646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E093F0B2-D7C7-4A61-B7D7-0D0B1EE5A497}"/>
                  </a:ext>
                </a:extLst>
              </p:cNvPr>
              <p:cNvSpPr/>
              <p:nvPr/>
            </p:nvSpPr>
            <p:spPr>
              <a:xfrm>
                <a:off x="1475616" y="3862031"/>
                <a:ext cx="6536360"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1" smtClean="0">
                        <a:solidFill>
                          <a:schemeClr val="accent4">
                            <a:lumMod val="75000"/>
                          </a:schemeClr>
                        </a:solidFill>
                        <a:latin typeface="Cambria Math" panose="02040503050406030204" pitchFamily="18" charset="0"/>
                        <a:ea typeface="Cambria Math" panose="02040503050406030204" pitchFamily="18" charset="0"/>
                      </a:rPr>
                      <m:t>&gt;</m:t>
                    </m:r>
                    <m:r>
                      <a:rPr lang="en-IN" sz="2800" b="1" i="1" smtClean="0">
                        <a:solidFill>
                          <a:schemeClr val="accent4">
                            <a:lumMod val="75000"/>
                          </a:schemeClr>
                        </a:solidFill>
                        <a:latin typeface="Cambria Math" panose="02040503050406030204" pitchFamily="18" charset="0"/>
                        <a:ea typeface="Cambria Math" panose="02040503050406030204" pitchFamily="18" charset="0"/>
                      </a:rPr>
                      <m:t>𝟏</m:t>
                    </m:r>
                    <m:r>
                      <a:rPr lang="en-IN" sz="2800" b="1" i="1" smtClean="0">
                        <a:solidFill>
                          <a:schemeClr val="accent4">
                            <a:lumMod val="75000"/>
                          </a:schemeClr>
                        </a:solidFill>
                        <a:latin typeface="Cambria Math" panose="02040503050406030204" pitchFamily="18" charset="0"/>
                        <a:ea typeface="Cambria Math" panose="02040503050406030204" pitchFamily="18" charset="0"/>
                      </a:rPr>
                      <m:t>,</m:t>
                    </m:r>
                  </m:oMath>
                </a14:m>
                <a:r>
                  <a:rPr lang="en-IN" sz="2800" dirty="0">
                    <a:solidFill>
                      <a:srgbClr val="002060"/>
                    </a:solidFill>
                  </a:rPr>
                  <a:t> then the given series is </a:t>
                </a:r>
                <a:r>
                  <a:rPr lang="en-IN" sz="2800" b="1" dirty="0">
                    <a:solidFill>
                      <a:srgbClr val="381FF5"/>
                    </a:solidFill>
                  </a:rPr>
                  <a:t>convergent</a:t>
                </a:r>
                <a:r>
                  <a:rPr lang="en-IN" sz="2800" dirty="0">
                    <a:solidFill>
                      <a:srgbClr val="002060"/>
                    </a:solidFill>
                  </a:rPr>
                  <a:t>. </a:t>
                </a:r>
              </a:p>
            </p:txBody>
          </p:sp>
        </mc:Choice>
        <mc:Fallback>
          <p:sp>
            <p:nvSpPr>
              <p:cNvPr id="18" name="Rectangle 17">
                <a:extLst>
                  <a:ext uri="{FF2B5EF4-FFF2-40B4-BE49-F238E27FC236}">
                    <a16:creationId xmlns:a16="http://schemas.microsoft.com/office/drawing/2014/main" id="{E093F0B2-D7C7-4A61-B7D7-0D0B1EE5A497}"/>
                  </a:ext>
                </a:extLst>
              </p:cNvPr>
              <p:cNvSpPr>
                <a:spLocks noRot="1" noChangeAspect="1" noMove="1" noResize="1" noEditPoints="1" noAdjustHandles="1" noChangeArrowheads="1" noChangeShapeType="1" noTextEdit="1"/>
              </p:cNvSpPr>
              <p:nvPr/>
            </p:nvSpPr>
            <p:spPr>
              <a:xfrm>
                <a:off x="1475616" y="3862031"/>
                <a:ext cx="6536360" cy="551817"/>
              </a:xfrm>
              <a:prstGeom prst="rect">
                <a:avLst/>
              </a:prstGeom>
              <a:blipFill>
                <a:blip r:embed="rId3"/>
                <a:stretch>
                  <a:fillRect l="-1866" t="-12222" r="-2425" b="-25556"/>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38FDFCDD-8BC4-4F5A-9D9E-8122E06E2783}"/>
                  </a:ext>
                </a:extLst>
              </p:cNvPr>
              <p:cNvSpPr/>
              <p:nvPr/>
            </p:nvSpPr>
            <p:spPr>
              <a:xfrm>
                <a:off x="1016864" y="4540058"/>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 </m:t>
                      </m:r>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38FDFCDD-8BC4-4F5A-9D9E-8122E06E2783}"/>
                  </a:ext>
                </a:extLst>
              </p:cNvPr>
              <p:cNvSpPr>
                <a:spLocks noRot="1" noChangeAspect="1" noMove="1" noResize="1" noEditPoints="1" noAdjustHandles="1" noChangeArrowheads="1" noChangeShapeType="1" noTextEdit="1"/>
              </p:cNvSpPr>
              <p:nvPr/>
            </p:nvSpPr>
            <p:spPr>
              <a:xfrm>
                <a:off x="1016864" y="4540058"/>
                <a:ext cx="628635" cy="55181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C0666D8-14B1-405E-A959-3393F0BB4D24}"/>
                  </a:ext>
                </a:extLst>
              </p:cNvPr>
              <p:cNvSpPr/>
              <p:nvPr/>
            </p:nvSpPr>
            <p:spPr>
              <a:xfrm>
                <a:off x="1467758" y="4562178"/>
                <a:ext cx="6980783"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𝟎</m:t>
                    </m:r>
                    <m:r>
                      <a:rPr lang="en-IN" sz="2800" b="1" i="0" smtClean="0">
                        <a:solidFill>
                          <a:schemeClr val="accent4">
                            <a:lumMod val="75000"/>
                          </a:schemeClr>
                        </a:solidFill>
                        <a:latin typeface="Cambria Math" panose="02040503050406030204" pitchFamily="18" charset="0"/>
                        <a:ea typeface="Cambria Math" panose="02040503050406030204" pitchFamily="18" charset="0"/>
                      </a:rPr>
                      <m:t>≤</m:t>
                    </m:r>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ea typeface="Cambria Math" panose="02040503050406030204" pitchFamily="18" charset="0"/>
                      </a:rPr>
                      <m:t>&lt;</m:t>
                    </m:r>
                    <m:r>
                      <a:rPr lang="en-IN" sz="2800" b="1" i="0" smtClean="0">
                        <a:solidFill>
                          <a:schemeClr val="accent4">
                            <a:lumMod val="75000"/>
                          </a:schemeClr>
                        </a:solidFill>
                        <a:latin typeface="Cambria Math" panose="02040503050406030204" pitchFamily="18" charset="0"/>
                      </a:rPr>
                      <m:t>𝟏</m:t>
                    </m:r>
                    <m:r>
                      <a:rPr lang="en-IN" sz="2800" b="1" i="0" smtClean="0">
                        <a:solidFill>
                          <a:schemeClr val="accent4">
                            <a:lumMod val="75000"/>
                          </a:schemeClr>
                        </a:solidFill>
                        <a:latin typeface="Cambria Math" panose="02040503050406030204" pitchFamily="18" charset="0"/>
                      </a:rPr>
                      <m:t>,</m:t>
                    </m:r>
                  </m:oMath>
                </a14:m>
                <a:r>
                  <a:rPr lang="en-IN" sz="2800" dirty="0">
                    <a:solidFill>
                      <a:srgbClr val="002060"/>
                    </a:solidFill>
                  </a:rPr>
                  <a:t> then the given series is </a:t>
                </a:r>
                <a:r>
                  <a:rPr lang="en-IN" sz="2800" b="1" dirty="0">
                    <a:solidFill>
                      <a:schemeClr val="accent6">
                        <a:lumMod val="50000"/>
                      </a:schemeClr>
                    </a:solidFill>
                  </a:rPr>
                  <a:t>divergent</a:t>
                </a:r>
                <a:r>
                  <a:rPr lang="en-IN" sz="2800" dirty="0">
                    <a:solidFill>
                      <a:srgbClr val="002060"/>
                    </a:solidFill>
                  </a:rPr>
                  <a:t>. </a:t>
                </a:r>
              </a:p>
            </p:txBody>
          </p:sp>
        </mc:Choice>
        <mc:Fallback>
          <p:sp>
            <p:nvSpPr>
              <p:cNvPr id="20" name="Rectangle 19">
                <a:extLst>
                  <a:ext uri="{FF2B5EF4-FFF2-40B4-BE49-F238E27FC236}">
                    <a16:creationId xmlns:a16="http://schemas.microsoft.com/office/drawing/2014/main" id="{AC0666D8-14B1-405E-A959-3393F0BB4D24}"/>
                  </a:ext>
                </a:extLst>
              </p:cNvPr>
              <p:cNvSpPr>
                <a:spLocks noRot="1" noChangeAspect="1" noMove="1" noResize="1" noEditPoints="1" noAdjustHandles="1" noChangeArrowheads="1" noChangeShapeType="1" noTextEdit="1"/>
              </p:cNvSpPr>
              <p:nvPr/>
            </p:nvSpPr>
            <p:spPr>
              <a:xfrm>
                <a:off x="1467758" y="4562178"/>
                <a:ext cx="6980783" cy="551817"/>
              </a:xfrm>
              <a:prstGeom prst="rect">
                <a:avLst/>
              </a:prstGeom>
              <a:blipFill>
                <a:blip r:embed="rId5"/>
                <a:stretch>
                  <a:fillRect l="-1834" t="-10989" r="-1921" b="-24176"/>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6EBC26D0-185A-41D1-AE38-C5F7EB1281E7}"/>
              </a:ext>
            </a:extLst>
          </p:cNvPr>
          <p:cNvGrpSpPr/>
          <p:nvPr/>
        </p:nvGrpSpPr>
        <p:grpSpPr>
          <a:xfrm>
            <a:off x="6970596" y="2290253"/>
            <a:ext cx="3566765" cy="1057830"/>
            <a:chOff x="1079770" y="2791242"/>
            <a:chExt cx="2701098" cy="1057830"/>
          </a:xfrm>
        </p:grpSpPr>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9320EEC-AF56-4A23-B501-11AACEC42156}"/>
                    </a:ext>
                  </a:extLst>
                </p:cNvPr>
                <p:cNvSpPr/>
                <p:nvPr/>
              </p:nvSpPr>
              <p:spPr>
                <a:xfrm>
                  <a:off x="1079770" y="2791242"/>
                  <a:ext cx="2287538" cy="10578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rgbClr val="002060"/>
                                </a:solidFill>
                                <a:latin typeface="Cambria Math" panose="02040503050406030204" pitchFamily="18" charset="0"/>
                              </a:rPr>
                            </m:ctrlPr>
                          </m:funcPr>
                          <m:fName>
                            <m:limLow>
                              <m:limLowPr>
                                <m:ctrlPr>
                                  <a:rPr lang="en-IN" sz="2800" b="1" i="1" smtClean="0">
                                    <a:solidFill>
                                      <a:srgbClr val="002060"/>
                                    </a:solidFill>
                                    <a:latin typeface="Cambria Math" panose="02040503050406030204" pitchFamily="18" charset="0"/>
                                  </a:rPr>
                                </m:ctrlPr>
                              </m:limLowPr>
                              <m:e>
                                <m:r>
                                  <a:rPr lang="en-IN" sz="2800" b="1" i="0" smtClean="0">
                                    <a:solidFill>
                                      <a:srgbClr val="002060"/>
                                    </a:solidFill>
                                    <a:latin typeface="Cambria Math" panose="02040503050406030204" pitchFamily="18" charset="0"/>
                                  </a:rPr>
                                  <m:t>𝐥𝐢𝐦</m:t>
                                </m:r>
                              </m:e>
                              <m:lim>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 ∞</m:t>
                                </m:r>
                              </m:lim>
                            </m:limLow>
                          </m:fName>
                          <m:e>
                            <m:d>
                              <m:dPr>
                                <m:begChr m:val="|"/>
                                <m:endChr m:val="|"/>
                                <m:ctrlPr>
                                  <a:rPr lang="en-IN" sz="2800" b="1" i="1" smtClean="0">
                                    <a:solidFill>
                                      <a:srgbClr val="002060"/>
                                    </a:solidFill>
                                    <a:latin typeface="Cambria Math" panose="02040503050406030204" pitchFamily="18" charset="0"/>
                                  </a:rPr>
                                </m:ctrlPr>
                              </m:dPr>
                              <m:e>
                                <m:f>
                                  <m:fPr>
                                    <m:ctrlPr>
                                      <a:rPr lang="en-IN" sz="2800" b="1" i="1" smtClean="0">
                                        <a:solidFill>
                                          <a:srgbClr val="002060"/>
                                        </a:solidFill>
                                        <a:latin typeface="Cambria Math" panose="02040503050406030204" pitchFamily="18" charset="0"/>
                                      </a:rPr>
                                    </m:ctrlPr>
                                  </m:fPr>
                                  <m:num>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sub>
                                    </m:sSub>
                                  </m:num>
                                  <m:den>
                                    <m:r>
                                      <a:rPr lang="en-IN" sz="2800" b="1" i="0" smtClean="0">
                                        <a:solidFill>
                                          <a:srgbClr val="002060"/>
                                        </a:solidFill>
                                        <a:latin typeface="Cambria Math" panose="02040503050406030204" pitchFamily="18" charset="0"/>
                                      </a:rPr>
                                      <m:t> </m:t>
                                    </m:r>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sub>
                                    </m:sSub>
                                    <m:r>
                                      <a:rPr lang="en-IN" sz="2800" b="1" i="0" smtClean="0">
                                        <a:solidFill>
                                          <a:srgbClr val="002060"/>
                                        </a:solidFill>
                                        <a:latin typeface="Cambria Math" panose="02040503050406030204" pitchFamily="18" charset="0"/>
                                      </a:rPr>
                                      <m:t> </m:t>
                                    </m:r>
                                  </m:den>
                                </m:f>
                              </m:e>
                            </m:d>
                          </m:e>
                        </m:func>
                        <m:r>
                          <a:rPr lang="en-IN" sz="2800" b="1" i="0" smtClean="0">
                            <a:solidFill>
                              <a:srgbClr val="002060"/>
                            </a:solidFill>
                            <a:latin typeface="Cambria Math" panose="02040503050406030204" pitchFamily="18" charset="0"/>
                          </a:rPr>
                          <m:t>=</m:t>
                        </m:r>
                        <m:r>
                          <a:rPr lang="en-IN" sz="2800" b="1" i="0" smtClean="0">
                            <a:solidFill>
                              <a:schemeClr val="accent4">
                                <a:lumMod val="75000"/>
                              </a:schemeClr>
                            </a:solidFill>
                            <a:latin typeface="Cambria Math" panose="02040503050406030204" pitchFamily="18" charset="0"/>
                          </a:rPr>
                          <m:t>𝐋</m:t>
                        </m:r>
                      </m:oMath>
                    </m:oMathPara>
                  </a14:m>
                  <a:endParaRPr lang="en-IN" sz="2800" b="1" dirty="0">
                    <a:solidFill>
                      <a:srgbClr val="002060"/>
                    </a:solidFill>
                  </a:endParaRPr>
                </a:p>
              </p:txBody>
            </p:sp>
          </mc:Choice>
          <mc:Fallback>
            <p:sp>
              <p:nvSpPr>
                <p:cNvPr id="16" name="Rectangle 15">
                  <a:extLst>
                    <a:ext uri="{FF2B5EF4-FFF2-40B4-BE49-F238E27FC236}">
                      <a16:creationId xmlns:a16="http://schemas.microsoft.com/office/drawing/2014/main" id="{89320EEC-AF56-4A23-B501-11AACEC42156}"/>
                    </a:ext>
                  </a:extLst>
                </p:cNvPr>
                <p:cNvSpPr>
                  <a:spLocks noRot="1" noChangeAspect="1" noMove="1" noResize="1" noEditPoints="1" noAdjustHandles="1" noChangeArrowheads="1" noChangeShapeType="1" noTextEdit="1"/>
                </p:cNvSpPr>
                <p:nvPr/>
              </p:nvSpPr>
              <p:spPr>
                <a:xfrm>
                  <a:off x="1079770" y="2791242"/>
                  <a:ext cx="2287538" cy="1057830"/>
                </a:xfrm>
                <a:prstGeom prst="rect">
                  <a:avLst/>
                </a:prstGeom>
                <a:blipFill>
                  <a:blip r:embed="rId6"/>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D9153F12-5543-4796-B036-924F669F7BA5}"/>
                </a:ext>
              </a:extLst>
            </p:cNvPr>
            <p:cNvSpPr/>
            <p:nvPr/>
          </p:nvSpPr>
          <p:spPr>
            <a:xfrm>
              <a:off x="3221972" y="3063438"/>
              <a:ext cx="558896" cy="51386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a:t>
              </a:r>
            </a:p>
          </p:txBody>
        </p:sp>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84679A-6CC2-4678-BD74-089DA991A652}"/>
                  </a:ext>
                </a:extLst>
              </p:cNvPr>
              <p:cNvSpPr/>
              <p:nvPr/>
            </p:nvSpPr>
            <p:spPr>
              <a:xfrm>
                <a:off x="1016864" y="3820108"/>
                <a:ext cx="439332"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 </m:t>
                      </m:r>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DD84679A-6CC2-4678-BD74-089DA991A652}"/>
                  </a:ext>
                </a:extLst>
              </p:cNvPr>
              <p:cNvSpPr>
                <a:spLocks noRot="1" noChangeAspect="1" noMove="1" noResize="1" noEditPoints="1" noAdjustHandles="1" noChangeArrowheads="1" noChangeShapeType="1" noTextEdit="1"/>
              </p:cNvSpPr>
              <p:nvPr/>
            </p:nvSpPr>
            <p:spPr>
              <a:xfrm>
                <a:off x="1016864" y="3820108"/>
                <a:ext cx="439332" cy="551817"/>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092F9E4C-33B7-4E61-AB8F-A43259845178}"/>
                  </a:ext>
                </a:extLst>
              </p:cNvPr>
              <p:cNvSpPr/>
              <p:nvPr/>
            </p:nvSpPr>
            <p:spPr>
              <a:xfrm>
                <a:off x="1016864" y="5223244"/>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3) </m:t>
                      </m:r>
                    </m:oMath>
                  </m:oMathPara>
                </a14:m>
                <a:endParaRPr lang="en-IN" sz="2800" dirty="0">
                  <a:solidFill>
                    <a:srgbClr val="002060"/>
                  </a:solidFill>
                </a:endParaRPr>
              </a:p>
            </p:txBody>
          </p:sp>
        </mc:Choice>
        <mc:Fallback>
          <p:sp>
            <p:nvSpPr>
              <p:cNvPr id="25" name="Rectangle 24">
                <a:extLst>
                  <a:ext uri="{FF2B5EF4-FFF2-40B4-BE49-F238E27FC236}">
                    <a16:creationId xmlns:a16="http://schemas.microsoft.com/office/drawing/2014/main" id="{092F9E4C-33B7-4E61-AB8F-A43259845178}"/>
                  </a:ext>
                </a:extLst>
              </p:cNvPr>
              <p:cNvSpPr>
                <a:spLocks noRot="1" noChangeAspect="1" noMove="1" noResize="1" noEditPoints="1" noAdjustHandles="1" noChangeArrowheads="1" noChangeShapeType="1" noTextEdit="1"/>
              </p:cNvSpPr>
              <p:nvPr/>
            </p:nvSpPr>
            <p:spPr>
              <a:xfrm>
                <a:off x="1016864" y="5223244"/>
                <a:ext cx="628635" cy="551817"/>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CACF38A-0564-4C98-A939-9A26168A156C}"/>
                  </a:ext>
                </a:extLst>
              </p:cNvPr>
              <p:cNvSpPr/>
              <p:nvPr/>
            </p:nvSpPr>
            <p:spPr>
              <a:xfrm>
                <a:off x="1467757" y="5245364"/>
                <a:ext cx="489440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rPr>
                      <m:t>=</m:t>
                    </m:r>
                    <m:r>
                      <a:rPr lang="en-IN" sz="2800" b="1" i="1" smtClean="0">
                        <a:solidFill>
                          <a:schemeClr val="accent4">
                            <a:lumMod val="75000"/>
                          </a:schemeClr>
                        </a:solidFill>
                        <a:latin typeface="Cambria Math" panose="02040503050406030204" pitchFamily="18" charset="0"/>
                      </a:rPr>
                      <m:t>𝟏</m:t>
                    </m:r>
                    <m:r>
                      <a:rPr lang="en-IN" sz="2800" b="1" i="1" smtClean="0">
                        <a:solidFill>
                          <a:schemeClr val="accent4">
                            <a:lumMod val="75000"/>
                          </a:schemeClr>
                        </a:solidFill>
                        <a:latin typeface="Cambria Math" panose="02040503050406030204" pitchFamily="18" charset="0"/>
                      </a:rPr>
                      <m:t>,</m:t>
                    </m:r>
                  </m:oMath>
                </a14:m>
                <a:r>
                  <a:rPr lang="en-IN" sz="2800" dirty="0">
                    <a:solidFill>
                      <a:srgbClr val="002060"/>
                    </a:solidFill>
                  </a:rPr>
                  <a:t> then the </a:t>
                </a:r>
                <a:r>
                  <a:rPr lang="en-IN" sz="2800" b="1" dirty="0">
                    <a:solidFill>
                      <a:srgbClr val="FF0000"/>
                    </a:solidFill>
                  </a:rPr>
                  <a:t>ratio test fails</a:t>
                </a:r>
                <a:r>
                  <a:rPr lang="en-IN" sz="2800" dirty="0">
                    <a:solidFill>
                      <a:srgbClr val="002060"/>
                    </a:solidFill>
                  </a:rPr>
                  <a:t>.</a:t>
                </a:r>
              </a:p>
            </p:txBody>
          </p:sp>
        </mc:Choice>
        <mc:Fallback>
          <p:sp>
            <p:nvSpPr>
              <p:cNvPr id="26" name="Rectangle 25">
                <a:extLst>
                  <a:ext uri="{FF2B5EF4-FFF2-40B4-BE49-F238E27FC236}">
                    <a16:creationId xmlns:a16="http://schemas.microsoft.com/office/drawing/2014/main" id="{ACACF38A-0564-4C98-A939-9A26168A156C}"/>
                  </a:ext>
                </a:extLst>
              </p:cNvPr>
              <p:cNvSpPr>
                <a:spLocks noRot="1" noChangeAspect="1" noMove="1" noResize="1" noEditPoints="1" noAdjustHandles="1" noChangeArrowheads="1" noChangeShapeType="1" noTextEdit="1"/>
              </p:cNvSpPr>
              <p:nvPr/>
            </p:nvSpPr>
            <p:spPr>
              <a:xfrm>
                <a:off x="1467757" y="5245364"/>
                <a:ext cx="4894405" cy="551817"/>
              </a:xfrm>
              <a:prstGeom prst="rect">
                <a:avLst/>
              </a:prstGeom>
              <a:blipFill>
                <a:blip r:embed="rId9"/>
                <a:stretch>
                  <a:fillRect l="-2615" t="-10989" r="-623" b="-24176"/>
                </a:stretch>
              </a:blipFill>
              <a:ln>
                <a:noFill/>
              </a:ln>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4A765C7-9769-4D20-B429-5431A753683B}"/>
              </a:ext>
            </a:extLst>
          </p:cNvPr>
          <p:cNvSpPr/>
          <p:nvPr/>
        </p:nvSpPr>
        <p:spPr>
          <a:xfrm>
            <a:off x="2651702" y="2582794"/>
            <a:ext cx="4585913"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be the positive term series and</a:t>
            </a:r>
          </a:p>
        </p:txBody>
      </p:sp>
    </p:spTree>
    <p:extLst>
      <p:ext uri="{BB962C8B-B14F-4D97-AF65-F5344CB8AC3E}">
        <p14:creationId xmlns:p14="http://schemas.microsoft.com/office/powerpoint/2010/main" val="195622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10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wipe(left)">
                                      <p:cBhvr>
                                        <p:cTn id="21" dur="10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10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wipe(left)">
                                      <p:cBhvr>
                                        <p:cTn id="36" dur="10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Effect transition="in" filter="wipe(left)">
                                      <p:cBhvr>
                                        <p:cTn id="41" dur="1000"/>
                                        <p:tgtEl>
                                          <p:spTgt spid="2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wipe(left)">
                                      <p:cBhvr>
                                        <p:cTn id="46" dur="1500"/>
                                        <p:tgtEl>
                                          <p:spTgt spid="1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wipe(left)">
                                      <p:cBhvr>
                                        <p:cTn id="51" dur="1000"/>
                                        <p:tgtEl>
                                          <p:spTgt spid="20">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
                                            <p:txEl>
                                              <p:pRg st="0" end="0"/>
                                            </p:txEl>
                                          </p:spTgt>
                                        </p:tgtEl>
                                        <p:attrNameLst>
                                          <p:attrName>style.visibility</p:attrName>
                                        </p:attrNameLst>
                                      </p:cBhvr>
                                      <p:to>
                                        <p:strVal val="visible"/>
                                      </p:to>
                                    </p:set>
                                    <p:animEffect transition="in" filter="wipe(left)">
                                      <p:cBhvr>
                                        <p:cTn id="56"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build="p"/>
      <p:bldP spid="18" grpId="0" build="p"/>
      <p:bldP spid="19" grpId="0" build="p"/>
      <p:bldP spid="20" grpId="0" build="p"/>
      <p:bldP spid="24" grpId="0" build="p"/>
      <p:bldP spid="25" grpId="0" build="p"/>
      <p:bldP spid="26" grpId="0" build="p"/>
      <p:bldP spid="2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F24E913-0980-4D37-A6D3-81ECEA73AEDE}"/>
              </a:ext>
            </a:extLst>
          </p:cNvPr>
          <p:cNvGrpSpPr/>
          <p:nvPr/>
        </p:nvGrpSpPr>
        <p:grpSpPr>
          <a:xfrm>
            <a:off x="4992204" y="4636720"/>
            <a:ext cx="2239179" cy="1803838"/>
            <a:chOff x="7632310" y="4302131"/>
            <a:chExt cx="2172919" cy="2101799"/>
          </a:xfrm>
          <a:solidFill>
            <a:schemeClr val="bg2">
              <a:lumMod val="75000"/>
            </a:schemeClr>
          </a:solidFill>
        </p:grpSpPr>
        <p:sp>
          <p:nvSpPr>
            <p:cNvPr id="57" name="Rectangle: Rounded Corners 56">
              <a:extLst>
                <a:ext uri="{FF2B5EF4-FFF2-40B4-BE49-F238E27FC236}">
                  <a16:creationId xmlns:a16="http://schemas.microsoft.com/office/drawing/2014/main" id="{6B7242B4-F02C-46F1-AF25-41818B2B3A5B}"/>
                </a:ext>
              </a:extLst>
            </p:cNvPr>
            <p:cNvSpPr/>
            <p:nvPr/>
          </p:nvSpPr>
          <p:spPr>
            <a:xfrm>
              <a:off x="7632310" y="4302131"/>
              <a:ext cx="2172919" cy="2101799"/>
            </a:xfrm>
            <a:prstGeom prst="roundRect">
              <a:avLst/>
            </a:prstGeom>
            <a:grpFill/>
            <a:ln w="28575">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EF2665D2-D9DB-46E2-82F9-8C1FF76785B5}"/>
                    </a:ext>
                  </a:extLst>
                </p:cNvPr>
                <p:cNvSpPr txBox="1"/>
                <p:nvPr/>
              </p:nvSpPr>
              <p:spPr>
                <a:xfrm>
                  <a:off x="8169847" y="4383681"/>
                  <a:ext cx="1067192" cy="609646"/>
                </a:xfrm>
                <a:prstGeom prst="rect">
                  <a:avLst/>
                </a:prstGeom>
                <a:grpFill/>
                <a:ln w="28575">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ea typeface="Cambria Math" panose="02040503050406030204" pitchFamily="18" charset="0"/>
                          </a:rPr>
                          <m:t>𝐋</m:t>
                        </m:r>
                        <m:r>
                          <a:rPr lang="en-IN" sz="2800" b="1" i="0" smtClean="0">
                            <a:solidFill>
                              <a:srgbClr val="FF0000"/>
                            </a:solidFill>
                            <a:latin typeface="Cambria Math" panose="02040503050406030204" pitchFamily="18" charset="0"/>
                            <a:ea typeface="Cambria Math" panose="02040503050406030204" pitchFamily="18" charset="0"/>
                          </a:rPr>
                          <m:t>=</m:t>
                        </m:r>
                        <m:r>
                          <a:rPr lang="en-IN" sz="2800" b="1" i="0" smtClean="0">
                            <a:solidFill>
                              <a:srgbClr val="FF0000"/>
                            </a:solidFill>
                            <a:latin typeface="Cambria Math" panose="02040503050406030204" pitchFamily="18" charset="0"/>
                            <a:ea typeface="Cambria Math" panose="02040503050406030204" pitchFamily="18" charset="0"/>
                          </a:rPr>
                          <m:t>𝟏</m:t>
                        </m:r>
                      </m:oMath>
                    </m:oMathPara>
                  </a14:m>
                  <a:endParaRPr lang="en-IN" sz="2800" b="1" dirty="0">
                    <a:solidFill>
                      <a:srgbClr val="FF0000"/>
                    </a:solidFill>
                  </a:endParaRPr>
                </a:p>
              </p:txBody>
            </p:sp>
          </mc:Choice>
          <mc:Fallback>
            <p:sp>
              <p:nvSpPr>
                <p:cNvPr id="60" name="TextBox 59">
                  <a:extLst>
                    <a:ext uri="{FF2B5EF4-FFF2-40B4-BE49-F238E27FC236}">
                      <a16:creationId xmlns:a16="http://schemas.microsoft.com/office/drawing/2014/main" id="{EF2665D2-D9DB-46E2-82F9-8C1FF76785B5}"/>
                    </a:ext>
                  </a:extLst>
                </p:cNvPr>
                <p:cNvSpPr txBox="1">
                  <a:spLocks noRot="1" noChangeAspect="1" noMove="1" noResize="1" noEditPoints="1" noAdjustHandles="1" noChangeArrowheads="1" noChangeShapeType="1" noTextEdit="1"/>
                </p:cNvSpPr>
                <p:nvPr/>
              </p:nvSpPr>
              <p:spPr>
                <a:xfrm>
                  <a:off x="8169847" y="4383681"/>
                  <a:ext cx="1067192" cy="609646"/>
                </a:xfrm>
                <a:prstGeom prst="rect">
                  <a:avLst/>
                </a:prstGeom>
                <a:blipFill>
                  <a:blip r:embed="rId2"/>
                  <a:stretch>
                    <a:fillRect/>
                  </a:stretch>
                </a:blipFill>
                <a:ln w="28575">
                  <a:noFill/>
                </a:ln>
              </p:spPr>
              <p:txBody>
                <a:bodyPr/>
                <a:lstStyle/>
                <a:p>
                  <a:r>
                    <a:rPr lang="en-IN">
                      <a:noFill/>
                    </a:rPr>
                    <a:t> </a:t>
                  </a:r>
                </a:p>
              </p:txBody>
            </p:sp>
          </mc:Fallback>
        </mc:AlternateContent>
      </p:grpSp>
      <p:sp>
        <p:nvSpPr>
          <p:cNvPr id="61" name="Arrow: Down 60">
            <a:extLst>
              <a:ext uri="{FF2B5EF4-FFF2-40B4-BE49-F238E27FC236}">
                <a16:creationId xmlns:a16="http://schemas.microsoft.com/office/drawing/2014/main" id="{66E024FA-FD1D-4E1F-BE12-AEC486E20AB5}"/>
              </a:ext>
            </a:extLst>
          </p:cNvPr>
          <p:cNvSpPr/>
          <p:nvPr/>
        </p:nvSpPr>
        <p:spPr>
          <a:xfrm>
            <a:off x="5928574" y="4089813"/>
            <a:ext cx="334851" cy="53271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2" name="Title 1">
            <a:extLst>
              <a:ext uri="{FF2B5EF4-FFF2-40B4-BE49-F238E27FC236}">
                <a16:creationId xmlns:a16="http://schemas.microsoft.com/office/drawing/2014/main" id="{A843B3E9-874A-4A68-A32F-EB646890AF15}"/>
              </a:ext>
            </a:extLst>
          </p:cNvPr>
          <p:cNvSpPr>
            <a:spLocks noGrp="1"/>
          </p:cNvSpPr>
          <p:nvPr>
            <p:ph type="title"/>
          </p:nvPr>
        </p:nvSpPr>
        <p:spPr/>
        <p:txBody>
          <a:bodyPr/>
          <a:lstStyle/>
          <a:p>
            <a:r>
              <a:rPr lang="en-IN" sz="3200" b="1" dirty="0"/>
              <a:t>D’Alembert’s Ratio </a:t>
            </a:r>
            <a:r>
              <a:rPr lang="en-IN" dirty="0"/>
              <a:t>Test</a:t>
            </a:r>
          </a:p>
        </p:txBody>
      </p:sp>
      <p:sp>
        <p:nvSpPr>
          <p:cNvPr id="28" name="Arrow: Bent-Up 27">
            <a:extLst>
              <a:ext uri="{FF2B5EF4-FFF2-40B4-BE49-F238E27FC236}">
                <a16:creationId xmlns:a16="http://schemas.microsoft.com/office/drawing/2014/main" id="{5E8AE375-31F8-48D9-B991-BF2A36BA99B4}"/>
              </a:ext>
            </a:extLst>
          </p:cNvPr>
          <p:cNvSpPr/>
          <p:nvPr/>
        </p:nvSpPr>
        <p:spPr>
          <a:xfrm flipH="1" flipV="1">
            <a:off x="2846032" y="3399486"/>
            <a:ext cx="1775462" cy="711203"/>
          </a:xfrm>
          <a:prstGeom prst="bentUp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Bent-Up 29">
            <a:extLst>
              <a:ext uri="{FF2B5EF4-FFF2-40B4-BE49-F238E27FC236}">
                <a16:creationId xmlns:a16="http://schemas.microsoft.com/office/drawing/2014/main" id="{1EC253CB-78B5-47E2-9974-F24ACD6F642D}"/>
              </a:ext>
            </a:extLst>
          </p:cNvPr>
          <p:cNvSpPr/>
          <p:nvPr/>
        </p:nvSpPr>
        <p:spPr>
          <a:xfrm flipV="1">
            <a:off x="7527734" y="3399486"/>
            <a:ext cx="1775462" cy="711203"/>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EBA1D4C-1AAC-4E53-9C67-2756C21EC6E5}"/>
              </a:ext>
            </a:extLst>
          </p:cNvPr>
          <p:cNvSpPr/>
          <p:nvPr/>
        </p:nvSpPr>
        <p:spPr>
          <a:xfrm>
            <a:off x="5895261" y="2298230"/>
            <a:ext cx="334851" cy="4898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grpSp>
        <p:nvGrpSpPr>
          <p:cNvPr id="4" name="Group 3">
            <a:extLst>
              <a:ext uri="{FF2B5EF4-FFF2-40B4-BE49-F238E27FC236}">
                <a16:creationId xmlns:a16="http://schemas.microsoft.com/office/drawing/2014/main" id="{B17CD8D3-F486-472F-A7E4-EACFDC456F9D}"/>
              </a:ext>
            </a:extLst>
          </p:cNvPr>
          <p:cNvGrpSpPr/>
          <p:nvPr/>
        </p:nvGrpSpPr>
        <p:grpSpPr>
          <a:xfrm>
            <a:off x="1952369" y="4094637"/>
            <a:ext cx="2108180" cy="1988111"/>
            <a:chOff x="1742017" y="1964490"/>
            <a:chExt cx="2056375" cy="1821899"/>
          </a:xfrm>
          <a:solidFill>
            <a:schemeClr val="bg2">
              <a:lumMod val="75000"/>
            </a:schemeClr>
          </a:solidFill>
        </p:grpSpPr>
        <p:sp>
          <p:nvSpPr>
            <p:cNvPr id="29" name="Rectangle: Rounded Corners 28">
              <a:extLst>
                <a:ext uri="{FF2B5EF4-FFF2-40B4-BE49-F238E27FC236}">
                  <a16:creationId xmlns:a16="http://schemas.microsoft.com/office/drawing/2014/main" id="{3A4964B0-C231-4F81-AEB8-AB5118146A88}"/>
                </a:ext>
              </a:extLst>
            </p:cNvPr>
            <p:cNvSpPr/>
            <p:nvPr/>
          </p:nvSpPr>
          <p:spPr>
            <a:xfrm>
              <a:off x="1742017" y="1964490"/>
              <a:ext cx="2056375" cy="1821899"/>
            </a:xfrm>
            <a:prstGeom prst="roundRect">
              <a:avLst/>
            </a:prstGeom>
            <a:grpFill/>
            <a:ln w="28575">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1AA0953F-06B9-4CF6-A1AB-5D6D494AE8B9}"/>
                    </a:ext>
                  </a:extLst>
                </p:cNvPr>
                <p:cNvSpPr txBox="1"/>
                <p:nvPr/>
              </p:nvSpPr>
              <p:spPr>
                <a:xfrm>
                  <a:off x="1850415" y="2101444"/>
                  <a:ext cx="1839578" cy="412790"/>
                </a:xfrm>
                <a:prstGeom prst="rect">
                  <a:avLst/>
                </a:prstGeom>
                <a:grpFill/>
                <a:ln w="28575">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𝐋</m:t>
                        </m:r>
                        <m:r>
                          <a:rPr lang="en-IN" sz="2800" b="1" i="0" smtClean="0">
                            <a:solidFill>
                              <a:srgbClr val="FF0000"/>
                            </a:solidFill>
                            <a:latin typeface="Cambria Math" panose="02040503050406030204" pitchFamily="18" charset="0"/>
                          </a:rPr>
                          <m:t>&gt;</m:t>
                        </m:r>
                        <m:r>
                          <a:rPr lang="en-IN" sz="2800" b="1" i="0" smtClean="0">
                            <a:solidFill>
                              <a:srgbClr val="FF0000"/>
                            </a:solidFill>
                            <a:latin typeface="Cambria Math" panose="02040503050406030204" pitchFamily="18" charset="0"/>
                          </a:rPr>
                          <m:t>𝟏</m:t>
                        </m:r>
                      </m:oMath>
                    </m:oMathPara>
                  </a14:m>
                  <a:endParaRPr lang="en-IN" sz="2800" b="1" dirty="0">
                    <a:solidFill>
                      <a:srgbClr val="FF0000"/>
                    </a:solidFill>
                  </a:endParaRPr>
                </a:p>
              </p:txBody>
            </p:sp>
          </mc:Choice>
          <mc:Fallback>
            <p:sp>
              <p:nvSpPr>
                <p:cNvPr id="46" name="TextBox 45">
                  <a:extLst>
                    <a:ext uri="{FF2B5EF4-FFF2-40B4-BE49-F238E27FC236}">
                      <a16:creationId xmlns:a16="http://schemas.microsoft.com/office/drawing/2014/main" id="{1AA0953F-06B9-4CF6-A1AB-5D6D494AE8B9}"/>
                    </a:ext>
                  </a:extLst>
                </p:cNvPr>
                <p:cNvSpPr txBox="1">
                  <a:spLocks noRot="1" noChangeAspect="1" noMove="1" noResize="1" noEditPoints="1" noAdjustHandles="1" noChangeArrowheads="1" noChangeShapeType="1" noTextEdit="1"/>
                </p:cNvSpPr>
                <p:nvPr/>
              </p:nvSpPr>
              <p:spPr>
                <a:xfrm>
                  <a:off x="1850415" y="2101444"/>
                  <a:ext cx="1839578" cy="412790"/>
                </a:xfrm>
                <a:prstGeom prst="rect">
                  <a:avLst/>
                </a:prstGeom>
                <a:blipFill>
                  <a:blip r:embed="rId3"/>
                  <a:stretch>
                    <a:fillRect/>
                  </a:stretch>
                </a:blipFill>
                <a:ln w="28575">
                  <a:noFill/>
                </a:ln>
              </p:spPr>
              <p:txBody>
                <a:bodyPr/>
                <a:lstStyle/>
                <a:p>
                  <a:r>
                    <a:rPr lang="en-IN">
                      <a:noFill/>
                    </a:rPr>
                    <a:t> </a:t>
                  </a:r>
                </a:p>
              </p:txBody>
            </p:sp>
          </mc:Fallback>
        </mc:AlternateContent>
      </p:grpSp>
      <p:sp>
        <p:nvSpPr>
          <p:cNvPr id="47" name="TextBox 46">
            <a:extLst>
              <a:ext uri="{FF2B5EF4-FFF2-40B4-BE49-F238E27FC236}">
                <a16:creationId xmlns:a16="http://schemas.microsoft.com/office/drawing/2014/main" id="{D21401C0-726B-4C78-9C82-21072B6BE5DE}"/>
              </a:ext>
            </a:extLst>
          </p:cNvPr>
          <p:cNvSpPr txBox="1"/>
          <p:nvPr/>
        </p:nvSpPr>
        <p:spPr>
          <a:xfrm>
            <a:off x="2528358" y="4858848"/>
            <a:ext cx="877891" cy="523220"/>
          </a:xfrm>
          <a:prstGeom prst="rect">
            <a:avLst/>
          </a:prstGeom>
          <a:noFill/>
        </p:spPr>
        <p:txBody>
          <a:bodyPr wrap="square">
            <a:spAutoFit/>
          </a:bodyPr>
          <a:lstStyle/>
          <a:p>
            <a:pPr algn="ctr"/>
            <a:r>
              <a:rPr lang="en-IN" sz="2800" b="1" dirty="0"/>
              <a:t>then</a:t>
            </a:r>
          </a:p>
        </p:txBody>
      </p:sp>
      <p:sp>
        <p:nvSpPr>
          <p:cNvPr id="48" name="TextBox 47">
            <a:extLst>
              <a:ext uri="{FF2B5EF4-FFF2-40B4-BE49-F238E27FC236}">
                <a16:creationId xmlns:a16="http://schemas.microsoft.com/office/drawing/2014/main" id="{1089469B-6609-4CFE-9A1F-A593A1D4A39D}"/>
              </a:ext>
            </a:extLst>
          </p:cNvPr>
          <p:cNvSpPr txBox="1"/>
          <p:nvPr/>
        </p:nvSpPr>
        <p:spPr>
          <a:xfrm>
            <a:off x="2053258" y="5386265"/>
            <a:ext cx="1839579" cy="523219"/>
          </a:xfrm>
          <a:prstGeom prst="rect">
            <a:avLst/>
          </a:prstGeom>
          <a:noFill/>
        </p:spPr>
        <p:txBody>
          <a:bodyPr wrap="square">
            <a:spAutoFit/>
          </a:bodyPr>
          <a:lstStyle/>
          <a:p>
            <a:r>
              <a:rPr lang="en-IN" sz="2800" b="1" i="0" dirty="0">
                <a:solidFill>
                  <a:schemeClr val="accent6">
                    <a:lumMod val="50000"/>
                  </a:schemeClr>
                </a:solidFill>
                <a:latin typeface="+mj-lt"/>
              </a:rPr>
              <a:t>convergent</a:t>
            </a:r>
            <a:endParaRPr lang="en-IN" sz="2800" b="1" dirty="0">
              <a:solidFill>
                <a:schemeClr val="accent6">
                  <a:lumMod val="50000"/>
                </a:schemeClr>
              </a:solidFill>
            </a:endParaRPr>
          </a:p>
        </p:txBody>
      </p:sp>
      <p:grpSp>
        <p:nvGrpSpPr>
          <p:cNvPr id="3" name="Group 2">
            <a:extLst>
              <a:ext uri="{FF2B5EF4-FFF2-40B4-BE49-F238E27FC236}">
                <a16:creationId xmlns:a16="http://schemas.microsoft.com/office/drawing/2014/main" id="{A58F844A-5A35-4799-894B-B77B698818EF}"/>
              </a:ext>
            </a:extLst>
          </p:cNvPr>
          <p:cNvGrpSpPr/>
          <p:nvPr/>
        </p:nvGrpSpPr>
        <p:grpSpPr>
          <a:xfrm>
            <a:off x="8074858" y="4110689"/>
            <a:ext cx="2108180" cy="1988111"/>
            <a:chOff x="8074858" y="4110689"/>
            <a:chExt cx="2108180" cy="1988111"/>
          </a:xfrm>
        </p:grpSpPr>
        <p:sp>
          <p:nvSpPr>
            <p:cNvPr id="49" name="Rectangle: Rounded Corners 48">
              <a:extLst>
                <a:ext uri="{FF2B5EF4-FFF2-40B4-BE49-F238E27FC236}">
                  <a16:creationId xmlns:a16="http://schemas.microsoft.com/office/drawing/2014/main" id="{B4BAC840-5855-4F6A-9C1D-6489C3140ACC}"/>
                </a:ext>
              </a:extLst>
            </p:cNvPr>
            <p:cNvSpPr/>
            <p:nvPr/>
          </p:nvSpPr>
          <p:spPr>
            <a:xfrm>
              <a:off x="8074858" y="4110689"/>
              <a:ext cx="2108180" cy="1988111"/>
            </a:xfrm>
            <a:prstGeom prst="roundRect">
              <a:avLst/>
            </a:prstGeom>
            <a:solidFill>
              <a:schemeClr val="bg2">
                <a:lumMod val="75000"/>
              </a:schemeClr>
            </a:solidFill>
            <a:ln w="28575">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2094D806-220B-4A1D-B2BF-3D0C4882EAB5}"/>
                    </a:ext>
                  </a:extLst>
                </p:cNvPr>
                <p:cNvSpPr txBox="1"/>
                <p:nvPr/>
              </p:nvSpPr>
              <p:spPr>
                <a:xfrm>
                  <a:off x="8266397" y="4244085"/>
                  <a:ext cx="1790780"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𝟎</m:t>
                        </m:r>
                        <m:r>
                          <a:rPr lang="en-IN" sz="2800" b="1" i="0" smtClean="0">
                            <a:solidFill>
                              <a:srgbClr val="FF0000"/>
                            </a:solidFill>
                            <a:latin typeface="Cambria Math" panose="02040503050406030204" pitchFamily="18" charset="0"/>
                            <a:ea typeface="Cambria Math" panose="02040503050406030204" pitchFamily="18" charset="0"/>
                          </a:rPr>
                          <m:t>≤</m:t>
                        </m:r>
                        <m:r>
                          <a:rPr lang="en-IN" sz="2800" b="1" i="0" smtClean="0">
                            <a:solidFill>
                              <a:srgbClr val="FF0000"/>
                            </a:solidFill>
                            <a:latin typeface="Cambria Math" panose="02040503050406030204" pitchFamily="18" charset="0"/>
                            <a:ea typeface="Cambria Math" panose="02040503050406030204" pitchFamily="18" charset="0"/>
                          </a:rPr>
                          <m:t>𝐋</m:t>
                        </m:r>
                        <m:r>
                          <a:rPr lang="en-IN" sz="2800" b="1" i="0" smtClean="0">
                            <a:solidFill>
                              <a:srgbClr val="FF0000"/>
                            </a:solidFill>
                            <a:latin typeface="Cambria Math" panose="02040503050406030204" pitchFamily="18" charset="0"/>
                            <a:ea typeface="Cambria Math" panose="02040503050406030204" pitchFamily="18" charset="0"/>
                          </a:rPr>
                          <m:t>&lt;</m:t>
                        </m:r>
                        <m:r>
                          <a:rPr lang="en-IN" sz="2800" b="1" i="0" smtClean="0">
                            <a:solidFill>
                              <a:srgbClr val="FF0000"/>
                            </a:solidFill>
                            <a:latin typeface="Cambria Math" panose="02040503050406030204" pitchFamily="18" charset="0"/>
                            <a:ea typeface="Cambria Math" panose="02040503050406030204" pitchFamily="18" charset="0"/>
                          </a:rPr>
                          <m:t>𝟏</m:t>
                        </m:r>
                      </m:oMath>
                    </m:oMathPara>
                  </a14:m>
                  <a:endParaRPr lang="en-IN" sz="2800" b="1" dirty="0">
                    <a:solidFill>
                      <a:srgbClr val="FF0000"/>
                    </a:solidFill>
                  </a:endParaRPr>
                </a:p>
              </p:txBody>
            </p:sp>
          </mc:Choice>
          <mc:Fallback>
            <p:sp>
              <p:nvSpPr>
                <p:cNvPr id="50" name="TextBox 49">
                  <a:extLst>
                    <a:ext uri="{FF2B5EF4-FFF2-40B4-BE49-F238E27FC236}">
                      <a16:creationId xmlns:a16="http://schemas.microsoft.com/office/drawing/2014/main" id="{2094D806-220B-4A1D-B2BF-3D0C4882EAB5}"/>
                    </a:ext>
                  </a:extLst>
                </p:cNvPr>
                <p:cNvSpPr txBox="1">
                  <a:spLocks noRot="1" noChangeAspect="1" noMove="1" noResize="1" noEditPoints="1" noAdjustHandles="1" noChangeArrowheads="1" noChangeShapeType="1" noTextEdit="1"/>
                </p:cNvSpPr>
                <p:nvPr/>
              </p:nvSpPr>
              <p:spPr>
                <a:xfrm>
                  <a:off x="8266397" y="4244085"/>
                  <a:ext cx="1790780" cy="523220"/>
                </a:xfrm>
                <a:prstGeom prst="rect">
                  <a:avLst/>
                </a:prstGeom>
                <a:blipFill>
                  <a:blip r:embed="rId4"/>
                  <a:stretch>
                    <a:fillRect/>
                  </a:stretch>
                </a:blipFill>
              </p:spPr>
              <p:txBody>
                <a:bodyPr/>
                <a:lstStyle/>
                <a:p>
                  <a:r>
                    <a:rPr lang="en-IN">
                      <a:noFill/>
                    </a:rPr>
                    <a:t> </a:t>
                  </a:r>
                </a:p>
              </p:txBody>
            </p:sp>
          </mc:Fallback>
        </mc:AlternateContent>
      </p:grpSp>
      <p:sp>
        <p:nvSpPr>
          <p:cNvPr id="51" name="TextBox 50">
            <a:extLst>
              <a:ext uri="{FF2B5EF4-FFF2-40B4-BE49-F238E27FC236}">
                <a16:creationId xmlns:a16="http://schemas.microsoft.com/office/drawing/2014/main" id="{6E43C58D-08F9-463A-AE9A-3D62FD6D567E}"/>
              </a:ext>
            </a:extLst>
          </p:cNvPr>
          <p:cNvSpPr txBox="1"/>
          <p:nvPr/>
        </p:nvSpPr>
        <p:spPr>
          <a:xfrm>
            <a:off x="8684066" y="4805086"/>
            <a:ext cx="837958" cy="523220"/>
          </a:xfrm>
          <a:prstGeom prst="rect">
            <a:avLst/>
          </a:prstGeom>
          <a:noFill/>
        </p:spPr>
        <p:txBody>
          <a:bodyPr wrap="square">
            <a:spAutoFit/>
          </a:bodyPr>
          <a:lstStyle/>
          <a:p>
            <a:pPr algn="ctr"/>
            <a:r>
              <a:rPr lang="en-IN" sz="2800" b="1" dirty="0"/>
              <a:t>then</a:t>
            </a:r>
          </a:p>
        </p:txBody>
      </p:sp>
      <p:sp>
        <p:nvSpPr>
          <p:cNvPr id="52" name="TextBox 51">
            <a:extLst>
              <a:ext uri="{FF2B5EF4-FFF2-40B4-BE49-F238E27FC236}">
                <a16:creationId xmlns:a16="http://schemas.microsoft.com/office/drawing/2014/main" id="{D4FBCCCE-B150-4E1B-BD22-419575561DBA}"/>
              </a:ext>
            </a:extLst>
          </p:cNvPr>
          <p:cNvSpPr txBox="1"/>
          <p:nvPr/>
        </p:nvSpPr>
        <p:spPr>
          <a:xfrm>
            <a:off x="8340931" y="5324007"/>
            <a:ext cx="1641712" cy="523220"/>
          </a:xfrm>
          <a:prstGeom prst="rect">
            <a:avLst/>
          </a:prstGeom>
          <a:noFill/>
        </p:spPr>
        <p:txBody>
          <a:bodyPr wrap="square">
            <a:spAutoFit/>
          </a:bodyPr>
          <a:lstStyle/>
          <a:p>
            <a:r>
              <a:rPr lang="en-IN" sz="2800" b="1" i="0" dirty="0">
                <a:solidFill>
                  <a:schemeClr val="accent6">
                    <a:lumMod val="50000"/>
                  </a:schemeClr>
                </a:solidFill>
                <a:latin typeface="+mj-lt"/>
              </a:rPr>
              <a:t>divergent</a:t>
            </a:r>
            <a:endParaRPr lang="en-IN" sz="2800" b="1" dirty="0">
              <a:solidFill>
                <a:schemeClr val="accent6">
                  <a:lumMod val="50000"/>
                </a:schemeClr>
              </a:solidFill>
            </a:endParaRPr>
          </a:p>
        </p:txBody>
      </p:sp>
      <p:sp>
        <p:nvSpPr>
          <p:cNvPr id="62" name="TextBox 61">
            <a:extLst>
              <a:ext uri="{FF2B5EF4-FFF2-40B4-BE49-F238E27FC236}">
                <a16:creationId xmlns:a16="http://schemas.microsoft.com/office/drawing/2014/main" id="{A3ACCDF5-915F-4729-831F-77798A303365}"/>
              </a:ext>
            </a:extLst>
          </p:cNvPr>
          <p:cNvSpPr txBox="1"/>
          <p:nvPr/>
        </p:nvSpPr>
        <p:spPr>
          <a:xfrm>
            <a:off x="5681671" y="5277029"/>
            <a:ext cx="828656" cy="523220"/>
          </a:xfrm>
          <a:prstGeom prst="rect">
            <a:avLst/>
          </a:prstGeom>
          <a:noFill/>
        </p:spPr>
        <p:txBody>
          <a:bodyPr wrap="square">
            <a:spAutoFit/>
          </a:bodyPr>
          <a:lstStyle/>
          <a:p>
            <a:pPr algn="ctr"/>
            <a:r>
              <a:rPr lang="en-IN" sz="2800" b="1" dirty="0"/>
              <a:t>then</a:t>
            </a:r>
          </a:p>
        </p:txBody>
      </p:sp>
      <p:sp>
        <p:nvSpPr>
          <p:cNvPr id="63" name="TextBox 62">
            <a:extLst>
              <a:ext uri="{FF2B5EF4-FFF2-40B4-BE49-F238E27FC236}">
                <a16:creationId xmlns:a16="http://schemas.microsoft.com/office/drawing/2014/main" id="{10AD8B45-39E4-44FC-97C1-ABDAA13D669F}"/>
              </a:ext>
            </a:extLst>
          </p:cNvPr>
          <p:cNvSpPr txBox="1"/>
          <p:nvPr/>
        </p:nvSpPr>
        <p:spPr>
          <a:xfrm>
            <a:off x="5123203" y="5800604"/>
            <a:ext cx="2108180" cy="523220"/>
          </a:xfrm>
          <a:prstGeom prst="rect">
            <a:avLst/>
          </a:prstGeom>
          <a:noFill/>
        </p:spPr>
        <p:txBody>
          <a:bodyPr wrap="square">
            <a:spAutoFit/>
          </a:bodyPr>
          <a:lstStyle/>
          <a:p>
            <a:r>
              <a:rPr lang="en-IN" sz="2800" b="1" dirty="0">
                <a:solidFill>
                  <a:srgbClr val="890E4F"/>
                </a:solidFill>
              </a:rPr>
              <a:t>the test fails</a:t>
            </a:r>
          </a:p>
        </p:txBody>
      </p:sp>
      <p:grpSp>
        <p:nvGrpSpPr>
          <p:cNvPr id="8" name="Group 7">
            <a:extLst>
              <a:ext uri="{FF2B5EF4-FFF2-40B4-BE49-F238E27FC236}">
                <a16:creationId xmlns:a16="http://schemas.microsoft.com/office/drawing/2014/main" id="{BDE46856-4FA4-4C28-8CF9-3C6B77F86C88}"/>
              </a:ext>
            </a:extLst>
          </p:cNvPr>
          <p:cNvGrpSpPr/>
          <p:nvPr/>
        </p:nvGrpSpPr>
        <p:grpSpPr>
          <a:xfrm>
            <a:off x="5326519" y="991261"/>
            <a:ext cx="1409131" cy="1418973"/>
            <a:chOff x="5326519" y="991261"/>
            <a:chExt cx="1409131" cy="1418973"/>
          </a:xfrm>
          <a:solidFill>
            <a:schemeClr val="accent6">
              <a:lumMod val="40000"/>
              <a:lumOff val="60000"/>
            </a:schemeClr>
          </a:solidFill>
        </p:grpSpPr>
        <p:sp>
          <p:nvSpPr>
            <p:cNvPr id="5" name="Rectangle 22">
              <a:extLst>
                <a:ext uri="{FF2B5EF4-FFF2-40B4-BE49-F238E27FC236}">
                  <a16:creationId xmlns:a16="http://schemas.microsoft.com/office/drawing/2014/main" id="{4D72C059-22A6-4FC2-BA4C-D400C79B6CC9}"/>
                </a:ext>
              </a:extLst>
            </p:cNvPr>
            <p:cNvSpPr/>
            <p:nvPr/>
          </p:nvSpPr>
          <p:spPr>
            <a:xfrm>
              <a:off x="5326519" y="994593"/>
              <a:ext cx="1409131" cy="1297846"/>
            </a:xfrm>
            <a:prstGeom prst="roundRect">
              <a:avLst/>
            </a:prstGeom>
            <a:grpFill/>
            <a:ln w="19050">
              <a:solidFill>
                <a:schemeClr val="tx1"/>
              </a:solidFill>
            </a:ln>
            <a:effectLst>
              <a:outerShdw blurRad="50800" dist="38100" dir="2700000" algn="tl" rotWithShape="0">
                <a:prstClr val="black">
                  <a:alpha val="40000"/>
                </a:prstClr>
              </a:outerShdw>
            </a:effectLst>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0F05E52D-B3E4-4B34-B551-EDAEF6C484A0}"/>
                    </a:ext>
                  </a:extLst>
                </p:cNvPr>
                <p:cNvSpPr/>
                <p:nvPr/>
              </p:nvSpPr>
              <p:spPr>
                <a:xfrm>
                  <a:off x="5465429" y="991261"/>
                  <a:ext cx="1194516" cy="1418973"/>
                </a:xfrm>
                <a:prstGeom prst="rect">
                  <a:avLst/>
                </a:prstGeom>
                <a:noFill/>
                <a:ln w="19050">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1" i="1" smtClean="0">
                                <a:solidFill>
                                  <a:schemeClr val="tx1"/>
                                </a:solidFill>
                                <a:latin typeface="Cambria Math" panose="02040503050406030204" pitchFamily="18" charset="0"/>
                              </a:rPr>
                            </m:ctrlPr>
                          </m:naryPr>
                          <m:sub>
                            <m:r>
                              <m:rPr>
                                <m:brk m:alnAt="23"/>
                              </m:rPr>
                              <a:rPr lang="en-IN" sz="2800" b="1" i="0" smtClean="0">
                                <a:solidFill>
                                  <a:schemeClr val="tx1"/>
                                </a:solidFill>
                                <a:latin typeface="Cambria Math" panose="02040503050406030204" pitchFamily="18" charset="0"/>
                              </a:rPr>
                              <m:t>𝐧</m:t>
                            </m:r>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𝐚</m:t>
                            </m:r>
                          </m:sub>
                          <m:sup>
                            <m:r>
                              <a:rPr lang="en-IN" sz="2800" b="1" i="0" smtClean="0">
                                <a:solidFill>
                                  <a:schemeClr val="tx1"/>
                                </a:solidFill>
                                <a:latin typeface="Cambria Math" panose="02040503050406030204" pitchFamily="18" charset="0"/>
                              </a:rPr>
                              <m:t>∞</m:t>
                            </m:r>
                          </m:sup>
                          <m:e>
                            <m:sSub>
                              <m:sSubPr>
                                <m:ctrlPr>
                                  <a:rPr lang="en-IN" sz="2800" b="1" i="1" smtClean="0">
                                    <a:solidFill>
                                      <a:schemeClr val="tx1"/>
                                    </a:solidFill>
                                    <a:latin typeface="Cambria Math" panose="02040503050406030204" pitchFamily="18" charset="0"/>
                                  </a:rPr>
                                </m:ctrlPr>
                              </m:sSubPr>
                              <m:e>
                                <m:r>
                                  <a:rPr lang="en-IN" sz="2800" b="1" i="0" smtClean="0">
                                    <a:solidFill>
                                      <a:schemeClr val="tx1"/>
                                    </a:solidFill>
                                    <a:latin typeface="Cambria Math" panose="02040503050406030204" pitchFamily="18" charset="0"/>
                                  </a:rPr>
                                  <m:t>𝐮</m:t>
                                </m:r>
                              </m:e>
                              <m:sub>
                                <m:r>
                                  <a:rPr lang="en-IN" sz="2800" b="1" i="0" smtClean="0">
                                    <a:solidFill>
                                      <a:schemeClr val="tx1"/>
                                    </a:solidFill>
                                    <a:latin typeface="Cambria Math" panose="02040503050406030204" pitchFamily="18" charset="0"/>
                                  </a:rPr>
                                  <m:t>𝐧</m:t>
                                </m:r>
                              </m:sub>
                            </m:sSub>
                          </m:e>
                        </m:nary>
                      </m:oMath>
                    </m:oMathPara>
                  </a14:m>
                  <a:endParaRPr lang="en-IN" sz="2800" b="1" dirty="0">
                    <a:solidFill>
                      <a:srgbClr val="002060"/>
                    </a:solidFill>
                  </a:endParaRPr>
                </a:p>
              </p:txBody>
            </p:sp>
          </mc:Choice>
          <mc:Fallback>
            <p:sp>
              <p:nvSpPr>
                <p:cNvPr id="39" name="Rectangle 38">
                  <a:extLst>
                    <a:ext uri="{FF2B5EF4-FFF2-40B4-BE49-F238E27FC236}">
                      <a16:creationId xmlns:a16="http://schemas.microsoft.com/office/drawing/2014/main" id="{0F05E52D-B3E4-4B34-B551-EDAEF6C484A0}"/>
                    </a:ext>
                  </a:extLst>
                </p:cNvPr>
                <p:cNvSpPr>
                  <a:spLocks noRot="1" noChangeAspect="1" noMove="1" noResize="1" noEditPoints="1" noAdjustHandles="1" noChangeArrowheads="1" noChangeShapeType="1" noTextEdit="1"/>
                </p:cNvSpPr>
                <p:nvPr/>
              </p:nvSpPr>
              <p:spPr>
                <a:xfrm>
                  <a:off x="5465429" y="991261"/>
                  <a:ext cx="1194516" cy="1418973"/>
                </a:xfrm>
                <a:prstGeom prst="rect">
                  <a:avLst/>
                </a:prstGeom>
                <a:blipFill>
                  <a:blip r:embed="rId5"/>
                  <a:stretch>
                    <a:fillRect/>
                  </a:stretch>
                </a:blipFill>
                <a:ln w="19050">
                  <a:noFill/>
                </a:ln>
              </p:spPr>
              <p:txBody>
                <a:bodyPr/>
                <a:lstStyle/>
                <a:p>
                  <a:r>
                    <a:rPr lang="en-IN">
                      <a:noFill/>
                    </a:rPr>
                    <a:t> </a:t>
                  </a:r>
                </a:p>
              </p:txBody>
            </p:sp>
          </mc:Fallback>
        </mc:AlternateContent>
      </p:grpSp>
      <p:grpSp>
        <p:nvGrpSpPr>
          <p:cNvPr id="9" name="Group 8">
            <a:extLst>
              <a:ext uri="{FF2B5EF4-FFF2-40B4-BE49-F238E27FC236}">
                <a16:creationId xmlns:a16="http://schemas.microsoft.com/office/drawing/2014/main" id="{02143B9E-81E2-4669-BD97-81A2609B3D2A}"/>
              </a:ext>
            </a:extLst>
          </p:cNvPr>
          <p:cNvGrpSpPr/>
          <p:nvPr/>
        </p:nvGrpSpPr>
        <p:grpSpPr>
          <a:xfrm>
            <a:off x="4549218" y="2820334"/>
            <a:ext cx="3020664" cy="1274303"/>
            <a:chOff x="4959863" y="2832090"/>
            <a:chExt cx="3020664" cy="1274303"/>
          </a:xfrm>
          <a:solidFill>
            <a:schemeClr val="tx2">
              <a:lumMod val="20000"/>
              <a:lumOff val="80000"/>
            </a:schemeClr>
          </a:solidFill>
        </p:grpSpPr>
        <p:sp>
          <p:nvSpPr>
            <p:cNvPr id="44" name="Rectangle: Rounded Corners 43">
              <a:extLst>
                <a:ext uri="{FF2B5EF4-FFF2-40B4-BE49-F238E27FC236}">
                  <a16:creationId xmlns:a16="http://schemas.microsoft.com/office/drawing/2014/main" id="{F1C736C4-7183-489E-B4E4-EC82EA26C2B6}"/>
                </a:ext>
              </a:extLst>
            </p:cNvPr>
            <p:cNvSpPr/>
            <p:nvPr/>
          </p:nvSpPr>
          <p:spPr>
            <a:xfrm>
              <a:off x="5034499" y="2832090"/>
              <a:ext cx="2896955" cy="1274303"/>
            </a:xfrm>
            <a:prstGeom prst="roundRect">
              <a:avLst/>
            </a:prstGeom>
            <a:grpFill/>
            <a:ln w="28575">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33B6DEA4-6514-460B-A015-31811A2204CF}"/>
                    </a:ext>
                  </a:extLst>
                </p:cNvPr>
                <p:cNvSpPr/>
                <p:nvPr/>
              </p:nvSpPr>
              <p:spPr>
                <a:xfrm>
                  <a:off x="4959863" y="2919441"/>
                  <a:ext cx="3020664" cy="1057830"/>
                </a:xfrm>
                <a:prstGeom prst="rect">
                  <a:avLst/>
                </a:prstGeom>
                <a:noFill/>
                <a:ln w="28575">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chemeClr val="tx1"/>
                                </a:solidFill>
                                <a:latin typeface="Cambria Math" panose="02040503050406030204" pitchFamily="18" charset="0"/>
                              </a:rPr>
                            </m:ctrlPr>
                          </m:funcPr>
                          <m:fName>
                            <m:limLow>
                              <m:limLowPr>
                                <m:ctrlPr>
                                  <a:rPr lang="en-IN" sz="2800" b="1" i="1" smtClean="0">
                                    <a:solidFill>
                                      <a:schemeClr val="tx1"/>
                                    </a:solidFill>
                                    <a:latin typeface="Cambria Math" panose="02040503050406030204" pitchFamily="18" charset="0"/>
                                  </a:rPr>
                                </m:ctrlPr>
                              </m:limLowPr>
                              <m:e>
                                <m:r>
                                  <a:rPr lang="en-IN" sz="2800" b="1" i="0" smtClean="0">
                                    <a:solidFill>
                                      <a:schemeClr val="tx1"/>
                                    </a:solidFill>
                                    <a:latin typeface="Cambria Math" panose="02040503050406030204" pitchFamily="18" charset="0"/>
                                  </a:rPr>
                                  <m:t>𝐥𝐢𝐦</m:t>
                                </m:r>
                              </m:e>
                              <m:lim>
                                <m:r>
                                  <a:rPr lang="en-IN" sz="2800" b="1" i="0" smtClean="0">
                                    <a:solidFill>
                                      <a:schemeClr val="tx1"/>
                                    </a:solidFill>
                                    <a:latin typeface="Cambria Math" panose="02040503050406030204" pitchFamily="18" charset="0"/>
                                  </a:rPr>
                                  <m:t>𝐧</m:t>
                                </m:r>
                                <m:r>
                                  <a:rPr lang="en-IN" sz="2800" b="1" i="0" smtClean="0">
                                    <a:solidFill>
                                      <a:schemeClr val="tx1"/>
                                    </a:solidFill>
                                    <a:latin typeface="Cambria Math" panose="02040503050406030204" pitchFamily="18" charset="0"/>
                                  </a:rPr>
                                  <m:t> → ∞</m:t>
                                </m:r>
                              </m:lim>
                            </m:limLow>
                          </m:fName>
                          <m:e>
                            <m:d>
                              <m:dPr>
                                <m:begChr m:val="|"/>
                                <m:endChr m:val="|"/>
                                <m:ctrlPr>
                                  <a:rPr lang="en-IN" sz="2800" b="1" i="1" smtClean="0">
                                    <a:solidFill>
                                      <a:schemeClr val="tx1"/>
                                    </a:solidFill>
                                    <a:latin typeface="Cambria Math" panose="02040503050406030204" pitchFamily="18" charset="0"/>
                                  </a:rPr>
                                </m:ctrlPr>
                              </m:dPr>
                              <m:e>
                                <m:f>
                                  <m:fPr>
                                    <m:ctrlPr>
                                      <a:rPr lang="en-IN" sz="2800" b="1" i="1" smtClean="0">
                                        <a:solidFill>
                                          <a:schemeClr val="tx1"/>
                                        </a:solidFill>
                                        <a:latin typeface="Cambria Math" panose="02040503050406030204" pitchFamily="18" charset="0"/>
                                      </a:rPr>
                                    </m:ctrlPr>
                                  </m:fPr>
                                  <m:num>
                                    <m:sSub>
                                      <m:sSubPr>
                                        <m:ctrlPr>
                                          <a:rPr lang="en-IN" sz="2800" b="1" i="1" smtClean="0">
                                            <a:solidFill>
                                              <a:schemeClr val="tx1"/>
                                            </a:solidFill>
                                            <a:latin typeface="Cambria Math" panose="02040503050406030204" pitchFamily="18" charset="0"/>
                                          </a:rPr>
                                        </m:ctrlPr>
                                      </m:sSubPr>
                                      <m:e>
                                        <m:r>
                                          <a:rPr lang="en-IN" sz="2800" b="1" i="0" smtClean="0">
                                            <a:solidFill>
                                              <a:schemeClr val="tx1"/>
                                            </a:solidFill>
                                            <a:latin typeface="Cambria Math" panose="02040503050406030204" pitchFamily="18" charset="0"/>
                                          </a:rPr>
                                          <m:t>𝐮</m:t>
                                        </m:r>
                                      </m:e>
                                      <m:sub>
                                        <m:r>
                                          <a:rPr lang="en-IN" sz="2800" b="1" i="0" smtClean="0">
                                            <a:solidFill>
                                              <a:schemeClr val="tx1"/>
                                            </a:solidFill>
                                            <a:latin typeface="Cambria Math" panose="02040503050406030204" pitchFamily="18" charset="0"/>
                                          </a:rPr>
                                          <m:t>𝐧</m:t>
                                        </m:r>
                                      </m:sub>
                                    </m:sSub>
                                  </m:num>
                                  <m:den>
                                    <m:r>
                                      <a:rPr lang="en-IN" sz="2800" b="1" i="0" smtClean="0">
                                        <a:solidFill>
                                          <a:schemeClr val="tx1"/>
                                        </a:solidFill>
                                        <a:latin typeface="Cambria Math" panose="02040503050406030204" pitchFamily="18" charset="0"/>
                                      </a:rPr>
                                      <m:t> </m:t>
                                    </m:r>
                                    <m:sSub>
                                      <m:sSubPr>
                                        <m:ctrlPr>
                                          <a:rPr lang="en-IN" sz="2800" b="1" i="1" smtClean="0">
                                            <a:solidFill>
                                              <a:schemeClr val="tx1"/>
                                            </a:solidFill>
                                            <a:latin typeface="Cambria Math" panose="02040503050406030204" pitchFamily="18" charset="0"/>
                                          </a:rPr>
                                        </m:ctrlPr>
                                      </m:sSubPr>
                                      <m:e>
                                        <m:r>
                                          <a:rPr lang="en-IN" sz="2800" b="1" i="0" smtClean="0">
                                            <a:solidFill>
                                              <a:schemeClr val="tx1"/>
                                            </a:solidFill>
                                            <a:latin typeface="Cambria Math" panose="02040503050406030204" pitchFamily="18" charset="0"/>
                                          </a:rPr>
                                          <m:t>𝐮</m:t>
                                        </m:r>
                                      </m:e>
                                      <m:sub>
                                        <m:r>
                                          <a:rPr lang="en-IN" sz="2800" b="1" i="0" smtClean="0">
                                            <a:solidFill>
                                              <a:schemeClr val="tx1"/>
                                            </a:solidFill>
                                            <a:latin typeface="Cambria Math" panose="02040503050406030204" pitchFamily="18" charset="0"/>
                                          </a:rPr>
                                          <m:t>𝐧</m:t>
                                        </m:r>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𝟏</m:t>
                                        </m:r>
                                      </m:sub>
                                    </m:sSub>
                                    <m:r>
                                      <a:rPr lang="en-IN" sz="2800" b="1" i="0" smtClean="0">
                                        <a:solidFill>
                                          <a:schemeClr val="tx1"/>
                                        </a:solidFill>
                                        <a:latin typeface="Cambria Math" panose="02040503050406030204" pitchFamily="18" charset="0"/>
                                      </a:rPr>
                                      <m:t> </m:t>
                                    </m:r>
                                  </m:den>
                                </m:f>
                              </m:e>
                            </m:d>
                          </m:e>
                        </m:func>
                        <m:r>
                          <a:rPr lang="en-IN" sz="2800" b="1" i="0" smtClean="0">
                            <a:solidFill>
                              <a:schemeClr val="tx1"/>
                            </a:solidFill>
                            <a:latin typeface="Cambria Math" panose="02040503050406030204" pitchFamily="18" charset="0"/>
                          </a:rPr>
                          <m:t>=</m:t>
                        </m:r>
                        <m:r>
                          <a:rPr lang="en-IN" sz="2800" b="1" i="0" smtClean="0">
                            <a:solidFill>
                              <a:srgbClr val="FF0000"/>
                            </a:solidFill>
                            <a:latin typeface="Cambria Math" panose="02040503050406030204" pitchFamily="18" charset="0"/>
                          </a:rPr>
                          <m:t>𝐋</m:t>
                        </m:r>
                      </m:oMath>
                    </m:oMathPara>
                  </a14:m>
                  <a:endParaRPr lang="en-IN" sz="2800" b="1" dirty="0">
                    <a:solidFill>
                      <a:srgbClr val="002060"/>
                    </a:solidFill>
                  </a:endParaRPr>
                </a:p>
              </p:txBody>
            </p:sp>
          </mc:Choice>
          <mc:Fallback>
            <p:sp>
              <p:nvSpPr>
                <p:cNvPr id="41" name="Rectangle 40">
                  <a:extLst>
                    <a:ext uri="{FF2B5EF4-FFF2-40B4-BE49-F238E27FC236}">
                      <a16:creationId xmlns:a16="http://schemas.microsoft.com/office/drawing/2014/main" id="{33B6DEA4-6514-460B-A015-31811A2204CF}"/>
                    </a:ext>
                  </a:extLst>
                </p:cNvPr>
                <p:cNvSpPr>
                  <a:spLocks noRot="1" noChangeAspect="1" noMove="1" noResize="1" noEditPoints="1" noAdjustHandles="1" noChangeArrowheads="1" noChangeShapeType="1" noTextEdit="1"/>
                </p:cNvSpPr>
                <p:nvPr/>
              </p:nvSpPr>
              <p:spPr>
                <a:xfrm>
                  <a:off x="4959863" y="2919441"/>
                  <a:ext cx="3020664" cy="1057830"/>
                </a:xfrm>
                <a:prstGeom prst="rect">
                  <a:avLst/>
                </a:prstGeom>
                <a:blipFill>
                  <a:blip r:embed="rId6"/>
                  <a:stretch>
                    <a:fillRect/>
                  </a:stretch>
                </a:blipFill>
                <a:ln w="28575">
                  <a:noFill/>
                </a:ln>
              </p:spPr>
              <p:txBody>
                <a:bodyPr/>
                <a:lstStyle/>
                <a:p>
                  <a:r>
                    <a:rPr lang="en-IN">
                      <a:noFill/>
                    </a:rPr>
                    <a:t> </a:t>
                  </a:r>
                </a:p>
              </p:txBody>
            </p:sp>
          </mc:Fallback>
        </mc:AlternateContent>
      </p:grpSp>
    </p:spTree>
    <p:extLst>
      <p:ext uri="{BB962C8B-B14F-4D97-AF65-F5344CB8AC3E}">
        <p14:creationId xmlns:p14="http://schemas.microsoft.com/office/powerpoint/2010/main" val="3076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7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Effect transition="in" filter="fade">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1000"/>
                                        <p:tgtEl>
                                          <p:spTgt spid="28"/>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up)">
                                      <p:cBhvr>
                                        <p:cTn id="29" dur="10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10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up)">
                                      <p:cBhvr>
                                        <p:cTn id="39" dur="10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750" fill="hold"/>
                                        <p:tgtEl>
                                          <p:spTgt spid="47"/>
                                        </p:tgtEl>
                                        <p:attrNameLst>
                                          <p:attrName>ppt_w</p:attrName>
                                        </p:attrNameLst>
                                      </p:cBhvr>
                                      <p:tavLst>
                                        <p:tav tm="0">
                                          <p:val>
                                            <p:fltVal val="0"/>
                                          </p:val>
                                        </p:tav>
                                        <p:tav tm="100000">
                                          <p:val>
                                            <p:strVal val="#ppt_w"/>
                                          </p:val>
                                        </p:tav>
                                      </p:tavLst>
                                    </p:anim>
                                    <p:anim calcmode="lin" valueType="num">
                                      <p:cBhvr>
                                        <p:cTn id="45" dur="750" fill="hold"/>
                                        <p:tgtEl>
                                          <p:spTgt spid="47"/>
                                        </p:tgtEl>
                                        <p:attrNameLst>
                                          <p:attrName>ppt_h</p:attrName>
                                        </p:attrNameLst>
                                      </p:cBhvr>
                                      <p:tavLst>
                                        <p:tav tm="0">
                                          <p:val>
                                            <p:fltVal val="0"/>
                                          </p:val>
                                        </p:tav>
                                        <p:tav tm="100000">
                                          <p:val>
                                            <p:strVal val="#ppt_h"/>
                                          </p:val>
                                        </p:tav>
                                      </p:tavLst>
                                    </p:anim>
                                    <p:animEffect transition="in" filter="fade">
                                      <p:cBhvr>
                                        <p:cTn id="46" dur="750"/>
                                        <p:tgtEl>
                                          <p:spTgt spid="4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p:cTn id="49" dur="750" fill="hold"/>
                                        <p:tgtEl>
                                          <p:spTgt spid="51"/>
                                        </p:tgtEl>
                                        <p:attrNameLst>
                                          <p:attrName>ppt_w</p:attrName>
                                        </p:attrNameLst>
                                      </p:cBhvr>
                                      <p:tavLst>
                                        <p:tav tm="0">
                                          <p:val>
                                            <p:fltVal val="0"/>
                                          </p:val>
                                        </p:tav>
                                        <p:tav tm="100000">
                                          <p:val>
                                            <p:strVal val="#ppt_w"/>
                                          </p:val>
                                        </p:tav>
                                      </p:tavLst>
                                    </p:anim>
                                    <p:anim calcmode="lin" valueType="num">
                                      <p:cBhvr>
                                        <p:cTn id="50" dur="750" fill="hold"/>
                                        <p:tgtEl>
                                          <p:spTgt spid="51"/>
                                        </p:tgtEl>
                                        <p:attrNameLst>
                                          <p:attrName>ppt_h</p:attrName>
                                        </p:attrNameLst>
                                      </p:cBhvr>
                                      <p:tavLst>
                                        <p:tav tm="0">
                                          <p:val>
                                            <p:fltVal val="0"/>
                                          </p:val>
                                        </p:tav>
                                        <p:tav tm="100000">
                                          <p:val>
                                            <p:strVal val="#ppt_h"/>
                                          </p:val>
                                        </p:tav>
                                      </p:tavLst>
                                    </p:anim>
                                    <p:animEffect transition="in" filter="fade">
                                      <p:cBhvr>
                                        <p:cTn id="51" dur="750"/>
                                        <p:tgtEl>
                                          <p:spTgt spid="5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10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left)">
                                      <p:cBhvr>
                                        <p:cTn id="61" dur="1000"/>
                                        <p:tgtEl>
                                          <p:spTgt spid="5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up)">
                                      <p:cBhvr>
                                        <p:cTn id="66" dur="750"/>
                                        <p:tgtEl>
                                          <p:spTgt spid="6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up)">
                                      <p:cBhvr>
                                        <p:cTn id="71" dur="1000"/>
                                        <p:tgtEl>
                                          <p:spTgt spid="13"/>
                                        </p:tgtEl>
                                      </p:cBhvr>
                                    </p:animEffect>
                                  </p:childTnLst>
                                </p:cTn>
                              </p:par>
                            </p:childTnLst>
                          </p:cTn>
                        </p:par>
                        <p:par>
                          <p:cTn id="72" fill="hold">
                            <p:stCondLst>
                              <p:cond delay="1000"/>
                            </p:stCondLst>
                            <p:childTnLst>
                              <p:par>
                                <p:cTn id="73" presetID="53" presetClass="entr" presetSubtype="16" fill="hold" grpId="0" nodeType="afterEffect">
                                  <p:stCondLst>
                                    <p:cond delay="0"/>
                                  </p:stCondLst>
                                  <p:childTnLst>
                                    <p:set>
                                      <p:cBhvr>
                                        <p:cTn id="74" dur="1" fill="hold">
                                          <p:stCondLst>
                                            <p:cond delay="0"/>
                                          </p:stCondLst>
                                        </p:cTn>
                                        <p:tgtEl>
                                          <p:spTgt spid="62"/>
                                        </p:tgtEl>
                                        <p:attrNameLst>
                                          <p:attrName>style.visibility</p:attrName>
                                        </p:attrNameLst>
                                      </p:cBhvr>
                                      <p:to>
                                        <p:strVal val="visible"/>
                                      </p:to>
                                    </p:set>
                                    <p:anim calcmode="lin" valueType="num">
                                      <p:cBhvr>
                                        <p:cTn id="75" dur="750" fill="hold"/>
                                        <p:tgtEl>
                                          <p:spTgt spid="62"/>
                                        </p:tgtEl>
                                        <p:attrNameLst>
                                          <p:attrName>ppt_w</p:attrName>
                                        </p:attrNameLst>
                                      </p:cBhvr>
                                      <p:tavLst>
                                        <p:tav tm="0">
                                          <p:val>
                                            <p:fltVal val="0"/>
                                          </p:val>
                                        </p:tav>
                                        <p:tav tm="100000">
                                          <p:val>
                                            <p:strVal val="#ppt_w"/>
                                          </p:val>
                                        </p:tav>
                                      </p:tavLst>
                                    </p:anim>
                                    <p:anim calcmode="lin" valueType="num">
                                      <p:cBhvr>
                                        <p:cTn id="76" dur="750" fill="hold"/>
                                        <p:tgtEl>
                                          <p:spTgt spid="62"/>
                                        </p:tgtEl>
                                        <p:attrNameLst>
                                          <p:attrName>ppt_h</p:attrName>
                                        </p:attrNameLst>
                                      </p:cBhvr>
                                      <p:tavLst>
                                        <p:tav tm="0">
                                          <p:val>
                                            <p:fltVal val="0"/>
                                          </p:val>
                                        </p:tav>
                                        <p:tav tm="100000">
                                          <p:val>
                                            <p:strVal val="#ppt_h"/>
                                          </p:val>
                                        </p:tav>
                                      </p:tavLst>
                                    </p:anim>
                                    <p:animEffect transition="in" filter="fade">
                                      <p:cBhvr>
                                        <p:cTn id="77" dur="750"/>
                                        <p:tgtEl>
                                          <p:spTgt spid="6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wipe(left)">
                                      <p:cBhvr>
                                        <p:cTn id="82"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8" grpId="0" animBg="1"/>
      <p:bldP spid="30" grpId="0" animBg="1"/>
      <p:bldP spid="11" grpId="0" animBg="1"/>
      <p:bldP spid="47" grpId="0"/>
      <p:bldP spid="48" grpId="0"/>
      <p:bldP spid="51" grpId="0"/>
      <p:bldP spid="52" grpId="0"/>
      <p:bldP spid="62" grpId="0"/>
      <p:bldP spid="6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634086" y="819232"/>
                <a:ext cx="1988282"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1</m:t>
                          </m:r>
                        </m:e>
                      </m:d>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34086" y="819232"/>
                <a:ext cx="1988282" cy="1342922"/>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24587"/>
            <a:ext cx="2470169" cy="1065771"/>
            <a:chOff x="2019815" y="2349977"/>
            <a:chExt cx="2470169"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761434" y="2349977"/>
                  <a:ext cx="172855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49977"/>
                  <a:ext cx="1728550"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17681" y="3837739"/>
            <a:ext cx="3018145" cy="1065771"/>
            <a:chOff x="1932340" y="4841711"/>
            <a:chExt cx="3018145" cy="1065771"/>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4"/>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5E6171B-6FA4-409D-9EC7-40DE25ED2DF2}"/>
                  </a:ext>
                </a:extLst>
              </p:cNvPr>
              <p:cNvSpPr/>
              <p:nvPr/>
            </p:nvSpPr>
            <p:spPr>
              <a:xfrm>
                <a:off x="4183943" y="2577554"/>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4183943" y="2577554"/>
                <a:ext cx="1988282" cy="563131"/>
              </a:xfrm>
              <a:prstGeom prst="rect">
                <a:avLst/>
              </a:prstGeom>
              <a:blipFill>
                <a:blip r:embed="rId5"/>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41249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6BD105E-3CB3-426F-BA0A-F4921E298DC1}"/>
                  </a:ext>
                </a:extLst>
              </p:cNvPr>
              <p:cNvSpPr/>
              <p:nvPr/>
            </p:nvSpPr>
            <p:spPr>
              <a:xfrm>
                <a:off x="4815309" y="3719756"/>
                <a:ext cx="325078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e>
                                <m:sup>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func>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815309" y="3719756"/>
                <a:ext cx="3250788" cy="1065771"/>
              </a:xfrm>
              <a:prstGeom prst="rect">
                <a:avLst/>
              </a:prstGeom>
              <a:blipFill>
                <a:blip r:embed="rId6"/>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E0792CC9-1E49-4180-A19F-46E3047C5F9C}"/>
                  </a:ext>
                </a:extLst>
              </p:cNvPr>
              <p:cNvSpPr/>
              <p:nvPr/>
            </p:nvSpPr>
            <p:spPr>
              <a:xfrm>
                <a:off x="5986197" y="2324586"/>
                <a:ext cx="172855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3" name="Rectangle 32">
                <a:extLst>
                  <a:ext uri="{FF2B5EF4-FFF2-40B4-BE49-F238E27FC236}">
                    <a16:creationId xmlns:a16="http://schemas.microsoft.com/office/drawing/2014/main" id="{E0792CC9-1E49-4180-A19F-46E3047C5F9C}"/>
                  </a:ext>
                </a:extLst>
              </p:cNvPr>
              <p:cNvSpPr>
                <a:spLocks noRot="1" noChangeAspect="1" noMove="1" noResize="1" noEditPoints="1" noAdjustHandles="1" noChangeArrowheads="1" noChangeShapeType="1" noTextEdit="1"/>
              </p:cNvSpPr>
              <p:nvPr/>
            </p:nvSpPr>
            <p:spPr>
              <a:xfrm>
                <a:off x="5986197" y="2324586"/>
                <a:ext cx="1728550" cy="1065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4F5D28A5-7734-4382-9428-4C5D17FFA441}"/>
                  </a:ext>
                </a:extLst>
              </p:cNvPr>
              <p:cNvSpPr/>
              <p:nvPr/>
            </p:nvSpPr>
            <p:spPr>
              <a:xfrm>
                <a:off x="6876237" y="5938552"/>
                <a:ext cx="1090684"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2</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∙2</m:t>
                      </m:r>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4F5D28A5-7734-4382-9428-4C5D17FFA441}"/>
                  </a:ext>
                </a:extLst>
              </p:cNvPr>
              <p:cNvSpPr>
                <a:spLocks noRot="1" noChangeAspect="1" noMove="1" noResize="1" noEditPoints="1" noAdjustHandles="1" noChangeArrowheads="1" noChangeShapeType="1" noTextEdit="1"/>
              </p:cNvSpPr>
              <p:nvPr/>
            </p:nvSpPr>
            <p:spPr>
              <a:xfrm>
                <a:off x="6876237" y="5938552"/>
                <a:ext cx="1090684" cy="531122"/>
              </a:xfrm>
              <a:prstGeom prst="rect">
                <a:avLst/>
              </a:prstGeom>
              <a:blipFill>
                <a:blip r:embed="rId8"/>
                <a:stretch>
                  <a:fillRect/>
                </a:stretch>
              </a:blipFill>
              <a:ln>
                <a:noFill/>
              </a:ln>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FF8388B3-8073-4149-8602-2C15616B2F3B}"/>
              </a:ext>
            </a:extLst>
          </p:cNvPr>
          <p:cNvGrpSpPr/>
          <p:nvPr/>
        </p:nvGrpSpPr>
        <p:grpSpPr>
          <a:xfrm>
            <a:off x="4502094" y="5045179"/>
            <a:ext cx="4191693" cy="1411243"/>
            <a:chOff x="3348791" y="2245110"/>
            <a:chExt cx="4191693" cy="1411243"/>
          </a:xfrm>
        </p:grpSpPr>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38195BCC-E3B9-4651-A708-ACB88AA3D909}"/>
                    </a:ext>
                  </a:extLst>
                </p:cNvPr>
                <p:cNvSpPr/>
                <p:nvPr/>
              </p:nvSpPr>
              <p:spPr>
                <a:xfrm>
                  <a:off x="3348791" y="2785640"/>
                  <a:ext cx="4191693" cy="81170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22" name="Rectangle 21">
                  <a:extLst>
                    <a:ext uri="{FF2B5EF4-FFF2-40B4-BE49-F238E27FC236}">
                      <a16:creationId xmlns:a16="http://schemas.microsoft.com/office/drawing/2014/main" id="{38195BCC-E3B9-4651-A708-ACB88AA3D909}"/>
                    </a:ext>
                  </a:extLst>
                </p:cNvPr>
                <p:cNvSpPr>
                  <a:spLocks noRot="1" noChangeAspect="1" noMove="1" noResize="1" noEditPoints="1" noAdjustHandles="1" noChangeArrowheads="1" noChangeShapeType="1" noTextEdit="1"/>
                </p:cNvSpPr>
                <p:nvPr/>
              </p:nvSpPr>
              <p:spPr>
                <a:xfrm>
                  <a:off x="3348791" y="2785640"/>
                  <a:ext cx="4191693" cy="811702"/>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B8D477A2-B3E5-4B4C-8ADC-F8C1D9721551}"/>
                    </a:ext>
                  </a:extLst>
                </p:cNvPr>
                <p:cNvSpPr/>
                <p:nvPr/>
              </p:nvSpPr>
              <p:spPr>
                <a:xfrm>
                  <a:off x="5054504" y="3125231"/>
                  <a:ext cx="800949"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B8D477A2-B3E5-4B4C-8ADC-F8C1D9721551}"/>
                    </a:ext>
                  </a:extLst>
                </p:cNvPr>
                <p:cNvSpPr>
                  <a:spLocks noRot="1" noChangeAspect="1" noMove="1" noResize="1" noEditPoints="1" noAdjustHandles="1" noChangeArrowheads="1" noChangeShapeType="1" noTextEdit="1"/>
                </p:cNvSpPr>
                <p:nvPr/>
              </p:nvSpPr>
              <p:spPr>
                <a:xfrm>
                  <a:off x="5054504" y="3125231"/>
                  <a:ext cx="800949" cy="531122"/>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4EEC0231-8FEF-4A5C-B733-44C6E5EF95B4}"/>
                    </a:ext>
                  </a:extLst>
                </p:cNvPr>
                <p:cNvSpPr/>
                <p:nvPr/>
              </p:nvSpPr>
              <p:spPr>
                <a:xfrm>
                  <a:off x="4736456" y="2245110"/>
                  <a:ext cx="870019"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2</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4EEC0231-8FEF-4A5C-B733-44C6E5EF95B4}"/>
                    </a:ext>
                  </a:extLst>
                </p:cNvPr>
                <p:cNvSpPr>
                  <a:spLocks noRot="1" noChangeAspect="1" noMove="1" noResize="1" noEditPoints="1" noAdjustHandles="1" noChangeArrowheads="1" noChangeShapeType="1" noTextEdit="1"/>
                </p:cNvSpPr>
                <p:nvPr/>
              </p:nvSpPr>
              <p:spPr>
                <a:xfrm>
                  <a:off x="4736456" y="2245110"/>
                  <a:ext cx="870019" cy="531122"/>
                </a:xfrm>
                <a:prstGeom prst="rect">
                  <a:avLst/>
                </a:prstGeom>
                <a:blipFill>
                  <a:blip r:embed="rId11"/>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03262589-010E-4D59-84A9-F5CBA7BB5453}"/>
                  </a:ext>
                </a:extLst>
              </p:cNvPr>
              <p:cNvSpPr/>
              <p:nvPr/>
            </p:nvSpPr>
            <p:spPr>
              <a:xfrm>
                <a:off x="6540715" y="4654146"/>
                <a:ext cx="2163307" cy="11295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002060"/>
                              </a:solidFill>
                              <a:latin typeface="Cambria Math" panose="02040503050406030204" pitchFamily="18" charset="0"/>
                              <a:ea typeface="Cambria Math" panose="02040503050406030204" pitchFamily="18" charset="0"/>
                            </a:rPr>
                            <m:t>2</m:t>
                          </m:r>
                        </m:sup>
                      </m:sSup>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m:rPr>
                                      <m:sty m:val="p"/>
                                    </m:rPr>
                                    <a:rPr lang="en-IN" sz="2800" b="0" i="0" smtClean="0">
                                      <a:solidFill>
                                        <a:srgbClr val="002060"/>
                                      </a:solidFill>
                                      <a:latin typeface="Cambria Math" panose="02040503050406030204" pitchFamily="18" charset="0"/>
                                      <a:ea typeface="Cambria Math" panose="02040503050406030204" pitchFamily="18" charset="0"/>
                                    </a:rPr>
                                    <m:t>n</m:t>
                                  </m:r>
                                </m:den>
                              </m:f>
                            </m:e>
                          </m:d>
                        </m:e>
                        <m:sup>
                          <m:r>
                            <a:rPr lang="en-IN" sz="2800" b="0" i="0" smtClean="0">
                              <a:solidFill>
                                <a:srgbClr val="002060"/>
                              </a:solidFill>
                              <a:latin typeface="Cambria Math" panose="02040503050406030204" pitchFamily="18" charset="0"/>
                              <a:ea typeface="Cambria Math" panose="02040503050406030204" pitchFamily="18" charset="0"/>
                            </a:rPr>
                            <m:t>2</m:t>
                          </m:r>
                        </m:sup>
                      </m:sSup>
                    </m:oMath>
                  </m:oMathPara>
                </a14:m>
                <a:endParaRPr lang="en-IN" sz="2800" dirty="0">
                  <a:solidFill>
                    <a:srgbClr val="002060"/>
                  </a:solidFill>
                </a:endParaRPr>
              </a:p>
            </p:txBody>
          </p:sp>
        </mc:Choice>
        <mc:Fallback>
          <p:sp>
            <p:nvSpPr>
              <p:cNvPr id="26" name="Rectangle 25">
                <a:extLst>
                  <a:ext uri="{FF2B5EF4-FFF2-40B4-BE49-F238E27FC236}">
                    <a16:creationId xmlns:a16="http://schemas.microsoft.com/office/drawing/2014/main" id="{03262589-010E-4D59-84A9-F5CBA7BB5453}"/>
                  </a:ext>
                </a:extLst>
              </p:cNvPr>
              <p:cNvSpPr>
                <a:spLocks noRot="1" noChangeAspect="1" noMove="1" noResize="1" noEditPoints="1" noAdjustHandles="1" noChangeArrowheads="1" noChangeShapeType="1" noTextEdit="1"/>
              </p:cNvSpPr>
              <p:nvPr/>
            </p:nvSpPr>
            <p:spPr>
              <a:xfrm>
                <a:off x="6540715" y="4654146"/>
                <a:ext cx="2163307" cy="1129540"/>
              </a:xfrm>
              <a:prstGeom prst="rect">
                <a:avLst/>
              </a:prstGeom>
              <a:blipFill>
                <a:blip r:embed="rId12"/>
                <a:stretch>
                  <a:fillRect/>
                </a:stretch>
              </a:blipFill>
              <a:ln>
                <a:noFill/>
              </a:ln>
            </p:spPr>
            <p:txBody>
              <a:bodyPr/>
              <a:lstStyle/>
              <a:p>
                <a:r>
                  <a:rPr lang="en-IN">
                    <a:noFill/>
                  </a:rPr>
                  <a:t> </a:t>
                </a:r>
              </a:p>
            </p:txBody>
          </p:sp>
        </mc:Fallback>
      </mc:AlternateContent>
      <p:cxnSp>
        <p:nvCxnSpPr>
          <p:cNvPr id="29" name="Straight Connector 28">
            <a:extLst>
              <a:ext uri="{FF2B5EF4-FFF2-40B4-BE49-F238E27FC236}">
                <a16:creationId xmlns:a16="http://schemas.microsoft.com/office/drawing/2014/main" id="{5DBDF31E-3F18-499E-8E9D-DC975EA4105D}"/>
              </a:ext>
            </a:extLst>
          </p:cNvPr>
          <p:cNvCxnSpPr/>
          <p:nvPr/>
        </p:nvCxnSpPr>
        <p:spPr>
          <a:xfrm flipH="1">
            <a:off x="6293938" y="6033331"/>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620331-9423-4055-885E-D9BD9835F983}"/>
              </a:ext>
            </a:extLst>
          </p:cNvPr>
          <p:cNvCxnSpPr>
            <a:cxnSpLocks/>
          </p:cNvCxnSpPr>
          <p:nvPr/>
        </p:nvCxnSpPr>
        <p:spPr>
          <a:xfrm flipH="1">
            <a:off x="6672804" y="5117834"/>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11C1816-116D-4681-BF49-9B657D7C8B0D}"/>
              </a:ext>
            </a:extLst>
          </p:cNvPr>
          <p:cNvCxnSpPr/>
          <p:nvPr/>
        </p:nvCxnSpPr>
        <p:spPr>
          <a:xfrm flipH="1">
            <a:off x="6021968" y="5128845"/>
            <a:ext cx="396000" cy="288000"/>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441BD37-7BD6-46BD-8B39-0E34194C110D}"/>
              </a:ext>
            </a:extLst>
          </p:cNvPr>
          <p:cNvCxnSpPr/>
          <p:nvPr/>
        </p:nvCxnSpPr>
        <p:spPr>
          <a:xfrm flipH="1">
            <a:off x="6946067" y="6038805"/>
            <a:ext cx="396000" cy="288000"/>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3167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1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10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right)">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p:bldP spid="27" grpId="0" animBg="1"/>
      <p:bldP spid="28" grpId="0"/>
      <p:bldP spid="33" grpId="0"/>
      <p:bldP spid="19" grpId="0"/>
      <p:bldP spid="2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64EC2335-519F-4BAC-B534-C263E77251FC}"/>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Example:1(1)(</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64EC2335-519F-4BAC-B534-C263E77251FC}"/>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0376FDF0-430B-4091-9ED2-CEB83B00E26D}"/>
              </a:ext>
            </a:extLst>
          </p:cNvPr>
          <p:cNvGrpSpPr/>
          <p:nvPr/>
        </p:nvGrpSpPr>
        <p:grpSpPr>
          <a:xfrm>
            <a:off x="785229" y="986283"/>
            <a:ext cx="3018145" cy="1065771"/>
            <a:chOff x="1932340" y="4841711"/>
            <a:chExt cx="3018145" cy="1065771"/>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33A2630-87FE-4183-8C9E-8477CC7C3748}"/>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633A2630-87FE-4183-8C9E-8477CC7C3748}"/>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7D99F761-67D0-4712-B69B-3FDA9635FF6A}"/>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39E5F989-E9F3-48D7-8590-9BA931D00C30}"/>
              </a:ext>
            </a:extLst>
          </p:cNvPr>
          <p:cNvSpPr/>
          <p:nvPr/>
        </p:nvSpPr>
        <p:spPr>
          <a:xfrm>
            <a:off x="226196" y="127351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59FDE79-4190-4362-9558-F1E2E8817158}"/>
                  </a:ext>
                </a:extLst>
              </p:cNvPr>
              <p:cNvSpPr/>
              <p:nvPr/>
            </p:nvSpPr>
            <p:spPr>
              <a:xfrm>
                <a:off x="3574081" y="868300"/>
                <a:ext cx="325078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e>
                                <m:sup>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func>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559FDE79-4190-4362-9558-F1E2E8817158}"/>
                  </a:ext>
                </a:extLst>
              </p:cNvPr>
              <p:cNvSpPr>
                <a:spLocks noRot="1" noChangeAspect="1" noMove="1" noResize="1" noEditPoints="1" noAdjustHandles="1" noChangeArrowheads="1" noChangeShapeType="1" noTextEdit="1"/>
              </p:cNvSpPr>
              <p:nvPr/>
            </p:nvSpPr>
            <p:spPr>
              <a:xfrm>
                <a:off x="3574081" y="868300"/>
                <a:ext cx="3250788" cy="106577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AE4400E-B9AD-44BE-B77E-A14B753C2E55}"/>
                  </a:ext>
                </a:extLst>
              </p:cNvPr>
              <p:cNvSpPr/>
              <p:nvPr/>
            </p:nvSpPr>
            <p:spPr>
              <a:xfrm>
                <a:off x="5630170" y="3416778"/>
                <a:ext cx="1090684"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2</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∙2</m:t>
                      </m:r>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EAE4400E-B9AD-44BE-B77E-A14B753C2E55}"/>
                  </a:ext>
                </a:extLst>
              </p:cNvPr>
              <p:cNvSpPr>
                <a:spLocks noRot="1" noChangeAspect="1" noMove="1" noResize="1" noEditPoints="1" noAdjustHandles="1" noChangeArrowheads="1" noChangeShapeType="1" noTextEdit="1"/>
              </p:cNvSpPr>
              <p:nvPr/>
            </p:nvSpPr>
            <p:spPr>
              <a:xfrm>
                <a:off x="5630170" y="3416778"/>
                <a:ext cx="1090684" cy="531122"/>
              </a:xfrm>
              <a:prstGeom prst="rect">
                <a:avLst/>
              </a:prstGeom>
              <a:blipFill>
                <a:blip r:embed="rId5"/>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7BCE19F3-5DD3-484D-974A-2F0A81E276F4}"/>
              </a:ext>
            </a:extLst>
          </p:cNvPr>
          <p:cNvGrpSpPr/>
          <p:nvPr/>
        </p:nvGrpSpPr>
        <p:grpSpPr>
          <a:xfrm>
            <a:off x="3256027" y="2523405"/>
            <a:ext cx="4191693" cy="1411243"/>
            <a:chOff x="3348791" y="2245110"/>
            <a:chExt cx="4191693" cy="1411243"/>
          </a:xfrm>
        </p:grpSpPr>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83081C4-6EB1-4D15-92C7-1ACD340A0BFE}"/>
                    </a:ext>
                  </a:extLst>
                </p:cNvPr>
                <p:cNvSpPr/>
                <p:nvPr/>
              </p:nvSpPr>
              <p:spPr>
                <a:xfrm>
                  <a:off x="3348791" y="2785640"/>
                  <a:ext cx="4191693" cy="81170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483081C4-6EB1-4D15-92C7-1ACD340A0BFE}"/>
                    </a:ext>
                  </a:extLst>
                </p:cNvPr>
                <p:cNvSpPr>
                  <a:spLocks noRot="1" noChangeAspect="1" noMove="1" noResize="1" noEditPoints="1" noAdjustHandles="1" noChangeArrowheads="1" noChangeShapeType="1" noTextEdit="1"/>
                </p:cNvSpPr>
                <p:nvPr/>
              </p:nvSpPr>
              <p:spPr>
                <a:xfrm>
                  <a:off x="3348791" y="2785640"/>
                  <a:ext cx="4191693" cy="811702"/>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B1092343-98AC-4412-8FA1-1F58C79EF41E}"/>
                    </a:ext>
                  </a:extLst>
                </p:cNvPr>
                <p:cNvSpPr/>
                <p:nvPr/>
              </p:nvSpPr>
              <p:spPr>
                <a:xfrm>
                  <a:off x="5054504" y="3125231"/>
                  <a:ext cx="800949"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B1092343-98AC-4412-8FA1-1F58C79EF41E}"/>
                    </a:ext>
                  </a:extLst>
                </p:cNvPr>
                <p:cNvSpPr>
                  <a:spLocks noRot="1" noChangeAspect="1" noMove="1" noResize="1" noEditPoints="1" noAdjustHandles="1" noChangeArrowheads="1" noChangeShapeType="1" noTextEdit="1"/>
                </p:cNvSpPr>
                <p:nvPr/>
              </p:nvSpPr>
              <p:spPr>
                <a:xfrm>
                  <a:off x="5054504" y="3125231"/>
                  <a:ext cx="800949" cy="531122"/>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7E9304A-7FAC-418C-B9C1-D64F5A128D8F}"/>
                    </a:ext>
                  </a:extLst>
                </p:cNvPr>
                <p:cNvSpPr/>
                <p:nvPr/>
              </p:nvSpPr>
              <p:spPr>
                <a:xfrm>
                  <a:off x="4736456" y="2245110"/>
                  <a:ext cx="870019" cy="5311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2</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57E9304A-7FAC-418C-B9C1-D64F5A128D8F}"/>
                    </a:ext>
                  </a:extLst>
                </p:cNvPr>
                <p:cNvSpPr>
                  <a:spLocks noRot="1" noChangeAspect="1" noMove="1" noResize="1" noEditPoints="1" noAdjustHandles="1" noChangeArrowheads="1" noChangeShapeType="1" noTextEdit="1"/>
                </p:cNvSpPr>
                <p:nvPr/>
              </p:nvSpPr>
              <p:spPr>
                <a:xfrm>
                  <a:off x="4736456" y="2245110"/>
                  <a:ext cx="870019" cy="531122"/>
                </a:xfrm>
                <a:prstGeom prst="rect">
                  <a:avLst/>
                </a:prstGeom>
                <a:blipFill>
                  <a:blip r:embed="rId8"/>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C4125464-DFCD-4F80-BB08-271680D5AB61}"/>
                  </a:ext>
                </a:extLst>
              </p:cNvPr>
              <p:cNvSpPr/>
              <p:nvPr/>
            </p:nvSpPr>
            <p:spPr>
              <a:xfrm>
                <a:off x="5294648" y="2132372"/>
                <a:ext cx="2163307" cy="11295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002060"/>
                              </a:solidFill>
                              <a:latin typeface="Cambria Math" panose="02040503050406030204" pitchFamily="18" charset="0"/>
                              <a:ea typeface="Cambria Math" panose="02040503050406030204" pitchFamily="18" charset="0"/>
                            </a:rPr>
                            <m:t>2</m:t>
                          </m:r>
                        </m:sup>
                      </m:sSup>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m:rPr>
                                      <m:sty m:val="p"/>
                                    </m:rPr>
                                    <a:rPr lang="en-IN" sz="2800" b="0" i="0" smtClean="0">
                                      <a:solidFill>
                                        <a:srgbClr val="002060"/>
                                      </a:solidFill>
                                      <a:latin typeface="Cambria Math" panose="02040503050406030204" pitchFamily="18" charset="0"/>
                                      <a:ea typeface="Cambria Math" panose="02040503050406030204" pitchFamily="18" charset="0"/>
                                    </a:rPr>
                                    <m:t>n</m:t>
                                  </m:r>
                                </m:den>
                              </m:f>
                            </m:e>
                          </m:d>
                        </m:e>
                        <m:sup>
                          <m:r>
                            <a:rPr lang="en-IN" sz="2800" b="0" i="0" smtClean="0">
                              <a:solidFill>
                                <a:srgbClr val="002060"/>
                              </a:solidFill>
                              <a:latin typeface="Cambria Math" panose="02040503050406030204" pitchFamily="18" charset="0"/>
                              <a:ea typeface="Cambria Math" panose="02040503050406030204" pitchFamily="18" charset="0"/>
                            </a:rPr>
                            <m:t>2</m:t>
                          </m:r>
                        </m:sup>
                      </m:sSup>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C4125464-DFCD-4F80-BB08-271680D5AB61}"/>
                  </a:ext>
                </a:extLst>
              </p:cNvPr>
              <p:cNvSpPr>
                <a:spLocks noRot="1" noChangeAspect="1" noMove="1" noResize="1" noEditPoints="1" noAdjustHandles="1" noChangeArrowheads="1" noChangeShapeType="1" noTextEdit="1"/>
              </p:cNvSpPr>
              <p:nvPr/>
            </p:nvSpPr>
            <p:spPr>
              <a:xfrm>
                <a:off x="5294648" y="2132372"/>
                <a:ext cx="2163307" cy="1129540"/>
              </a:xfrm>
              <a:prstGeom prst="rect">
                <a:avLst/>
              </a:prstGeom>
              <a:blipFill>
                <a:blip r:embed="rId9"/>
                <a:stretch>
                  <a:fillRect/>
                </a:stretch>
              </a:blipFill>
              <a:ln>
                <a:noFill/>
              </a:ln>
            </p:spPr>
            <p:txBody>
              <a:bodyPr/>
              <a:lstStyle/>
              <a:p>
                <a:r>
                  <a:rPr lang="en-IN">
                    <a:noFill/>
                  </a:rPr>
                  <a:t> </a:t>
                </a:r>
              </a:p>
            </p:txBody>
          </p:sp>
        </mc:Fallback>
      </mc:AlternateContent>
      <p:cxnSp>
        <p:nvCxnSpPr>
          <p:cNvPr id="15" name="Straight Connector 14">
            <a:extLst>
              <a:ext uri="{FF2B5EF4-FFF2-40B4-BE49-F238E27FC236}">
                <a16:creationId xmlns:a16="http://schemas.microsoft.com/office/drawing/2014/main" id="{3F0AC99D-A209-42B2-BDEC-7DEDAF14A216}"/>
              </a:ext>
            </a:extLst>
          </p:cNvPr>
          <p:cNvCxnSpPr/>
          <p:nvPr/>
        </p:nvCxnSpPr>
        <p:spPr>
          <a:xfrm flipH="1">
            <a:off x="5047871" y="3511557"/>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219D864C-FDA3-4D5E-A293-05E59E34AD69}"/>
              </a:ext>
            </a:extLst>
          </p:cNvPr>
          <p:cNvCxnSpPr>
            <a:cxnSpLocks/>
          </p:cNvCxnSpPr>
          <p:nvPr/>
        </p:nvCxnSpPr>
        <p:spPr>
          <a:xfrm flipH="1">
            <a:off x="5426737" y="2596060"/>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8EBD671-1398-4F19-A774-2B8D1D5795B1}"/>
              </a:ext>
            </a:extLst>
          </p:cNvPr>
          <p:cNvCxnSpPr/>
          <p:nvPr/>
        </p:nvCxnSpPr>
        <p:spPr>
          <a:xfrm flipH="1">
            <a:off x="4775901" y="2607071"/>
            <a:ext cx="396000" cy="288000"/>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F4974DC-2CD5-4302-B4F0-9AB4F038ECB0}"/>
              </a:ext>
            </a:extLst>
          </p:cNvPr>
          <p:cNvCxnSpPr/>
          <p:nvPr/>
        </p:nvCxnSpPr>
        <p:spPr>
          <a:xfrm flipH="1">
            <a:off x="5700000" y="3517031"/>
            <a:ext cx="396000" cy="288000"/>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162E55E-75E9-4AF6-A83D-E37B3D391FEE}"/>
                  </a:ext>
                </a:extLst>
              </p:cNvPr>
              <p:cNvSpPr/>
              <p:nvPr/>
            </p:nvSpPr>
            <p:spPr>
              <a:xfrm>
                <a:off x="3294664" y="4251600"/>
                <a:ext cx="932096"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1</m:t>
                          </m:r>
                        </m:num>
                        <m:den>
                          <m:r>
                            <a:rPr lang="en-IN" sz="2800" b="0" i="1" smtClean="0">
                              <a:solidFill>
                                <a:srgbClr val="002060"/>
                              </a:solidFill>
                              <a:latin typeface="Cambria Math" panose="02040503050406030204" pitchFamily="18" charset="0"/>
                              <a:ea typeface="Cambria Math" panose="02040503050406030204" pitchFamily="18" charset="0"/>
                            </a:rPr>
                            <m:t> 2 </m:t>
                          </m:r>
                        </m:den>
                      </m:f>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E162E55E-75E9-4AF6-A83D-E37B3D391FEE}"/>
                  </a:ext>
                </a:extLst>
              </p:cNvPr>
              <p:cNvSpPr>
                <a:spLocks noRot="1" noChangeAspect="1" noMove="1" noResize="1" noEditPoints="1" noAdjustHandles="1" noChangeArrowheads="1" noChangeShapeType="1" noTextEdit="1"/>
              </p:cNvSpPr>
              <p:nvPr/>
            </p:nvSpPr>
            <p:spPr>
              <a:xfrm>
                <a:off x="3294664" y="4251600"/>
                <a:ext cx="932096" cy="1065771"/>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F80088AF-E32C-4FCC-B256-726F43A3C69A}"/>
                  </a:ext>
                </a:extLst>
              </p:cNvPr>
              <p:cNvSpPr/>
              <p:nvPr/>
            </p:nvSpPr>
            <p:spPr>
              <a:xfrm>
                <a:off x="4146448" y="4474378"/>
                <a:ext cx="800949" cy="5311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rPr>
                        <m:t>&lt;</m:t>
                      </m:r>
                      <m:r>
                        <a:rPr lang="en-IN" sz="2800" b="1" i="1" smtClean="0">
                          <a:solidFill>
                            <a:srgbClr val="002060"/>
                          </a:solidFill>
                          <a:latin typeface="Cambria Math" panose="02040503050406030204" pitchFamily="18" charset="0"/>
                        </a:rPr>
                        <m:t>𝟏</m:t>
                      </m:r>
                    </m:oMath>
                  </m:oMathPara>
                </a14:m>
                <a:endParaRPr lang="en-IN" sz="2800" b="1" dirty="0">
                  <a:solidFill>
                    <a:srgbClr val="002060"/>
                  </a:solidFill>
                </a:endParaRPr>
              </a:p>
            </p:txBody>
          </p:sp>
        </mc:Choice>
        <mc:Fallback>
          <p:sp>
            <p:nvSpPr>
              <p:cNvPr id="20" name="Rectangle 19">
                <a:extLst>
                  <a:ext uri="{FF2B5EF4-FFF2-40B4-BE49-F238E27FC236}">
                    <a16:creationId xmlns:a16="http://schemas.microsoft.com/office/drawing/2014/main" id="{F80088AF-E32C-4FCC-B256-726F43A3C69A}"/>
                  </a:ext>
                </a:extLst>
              </p:cNvPr>
              <p:cNvSpPr>
                <a:spLocks noRot="1" noChangeAspect="1" noMove="1" noResize="1" noEditPoints="1" noAdjustHandles="1" noChangeArrowheads="1" noChangeShapeType="1" noTextEdit="1"/>
              </p:cNvSpPr>
              <p:nvPr/>
            </p:nvSpPr>
            <p:spPr>
              <a:xfrm>
                <a:off x="4146448" y="4474378"/>
                <a:ext cx="800949" cy="531123"/>
              </a:xfrm>
              <a:prstGeom prst="rect">
                <a:avLst/>
              </a:prstGeom>
              <a:blipFill>
                <a:blip r:embed="rId11"/>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3E673870-96DF-4E89-80F6-2D6DA953E6DB}"/>
              </a:ext>
            </a:extLst>
          </p:cNvPr>
          <p:cNvSpPr/>
          <p:nvPr/>
        </p:nvSpPr>
        <p:spPr>
          <a:xfrm>
            <a:off x="774446" y="5584832"/>
            <a:ext cx="279963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002060"/>
                </a:solidFill>
              </a:rPr>
              <a:t>ratio test</a:t>
            </a:r>
            <a:r>
              <a:rPr lang="en-IN" sz="2800" dirty="0">
                <a:solidFill>
                  <a:srgbClr val="002060"/>
                </a:solidFill>
              </a:rPr>
              <a:t>, </a:t>
            </a:r>
          </a:p>
        </p:txBody>
      </p:sp>
      <p:grpSp>
        <p:nvGrpSpPr>
          <p:cNvPr id="22" name="Group 21">
            <a:extLst>
              <a:ext uri="{FF2B5EF4-FFF2-40B4-BE49-F238E27FC236}">
                <a16:creationId xmlns:a16="http://schemas.microsoft.com/office/drawing/2014/main" id="{2C68C649-478E-4C1C-92E7-A1F4C1F731C9}"/>
              </a:ext>
            </a:extLst>
          </p:cNvPr>
          <p:cNvGrpSpPr/>
          <p:nvPr/>
        </p:nvGrpSpPr>
        <p:grpSpPr>
          <a:xfrm>
            <a:off x="3397930" y="5222628"/>
            <a:ext cx="3196053" cy="1379595"/>
            <a:chOff x="5329116" y="3924974"/>
            <a:chExt cx="3163522" cy="1379595"/>
          </a:xfrm>
        </p:grpSpPr>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E0B4FD52-0836-46D6-BD17-5364DCBE09FA}"/>
                    </a:ext>
                  </a:extLst>
                </p:cNvPr>
                <p:cNvSpPr/>
                <p:nvPr/>
              </p:nvSpPr>
              <p:spPr>
                <a:xfrm>
                  <a:off x="5329116" y="3924974"/>
                  <a:ext cx="128998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E0B4FD52-0836-46D6-BD17-5364DCBE09FA}"/>
                    </a:ext>
                  </a:extLst>
                </p:cNvPr>
                <p:cNvSpPr>
                  <a:spLocks noRot="1" noChangeAspect="1" noMove="1" noResize="1" noEditPoints="1" noAdjustHandles="1" noChangeArrowheads="1" noChangeShapeType="1" noTextEdit="1"/>
                </p:cNvSpPr>
                <p:nvPr/>
              </p:nvSpPr>
              <p:spPr>
                <a:xfrm>
                  <a:off x="5329116" y="3924974"/>
                  <a:ext cx="1289981" cy="1379595"/>
                </a:xfrm>
                <a:prstGeom prst="rect">
                  <a:avLst/>
                </a:prstGeom>
                <a:blipFill>
                  <a:blip r:embed="rId12"/>
                  <a:stretch>
                    <a:fillRect/>
                  </a:stretch>
                </a:blipFill>
                <a:ln>
                  <a:noFill/>
                </a:ln>
              </p:spPr>
              <p:txBody>
                <a:bodyPr/>
                <a:lstStyle/>
                <a:p>
                  <a:r>
                    <a:rPr lang="en-IN">
                      <a:noFill/>
                    </a:rPr>
                    <a:t> </a:t>
                  </a:r>
                </a:p>
              </p:txBody>
            </p:sp>
          </mc:Fallback>
        </mc:AlternateContent>
        <p:sp>
          <p:nvSpPr>
            <p:cNvPr id="24" name="Rectangle 23">
              <a:extLst>
                <a:ext uri="{FF2B5EF4-FFF2-40B4-BE49-F238E27FC236}">
                  <a16:creationId xmlns:a16="http://schemas.microsoft.com/office/drawing/2014/main" id="{90FAD2B2-1E1B-4668-A84F-1BD4DA278776}"/>
                </a:ext>
              </a:extLst>
            </p:cNvPr>
            <p:cNvSpPr/>
            <p:nvPr/>
          </p:nvSpPr>
          <p:spPr>
            <a:xfrm>
              <a:off x="6563197" y="4287178"/>
              <a:ext cx="192944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25" name="Right Arrow 3">
            <a:extLst>
              <a:ext uri="{FF2B5EF4-FFF2-40B4-BE49-F238E27FC236}">
                <a16:creationId xmlns:a16="http://schemas.microsoft.com/office/drawing/2014/main" id="{8EFC1EFC-9587-45DC-92EC-22A333839560}"/>
              </a:ext>
            </a:extLst>
          </p:cNvPr>
          <p:cNvSpPr/>
          <p:nvPr/>
        </p:nvSpPr>
        <p:spPr>
          <a:xfrm>
            <a:off x="226196" y="567613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77451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649995" y="819232"/>
                <a:ext cx="243201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e>
                      </m:d>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49995" y="819232"/>
                <a:ext cx="2432011" cy="1342922"/>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24587"/>
            <a:ext cx="2926630" cy="1065771"/>
            <a:chOff x="2019815" y="2349977"/>
            <a:chExt cx="2386165"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677430" y="2349977"/>
                  <a:ext cx="172855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i="1">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77430" y="2349977"/>
                  <a:ext cx="1728550"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17681" y="3837739"/>
            <a:ext cx="3018145" cy="1065771"/>
            <a:chOff x="1932340" y="4841711"/>
            <a:chExt cx="3018145" cy="1065771"/>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4"/>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5E6171B-6FA4-409D-9EC7-40DE25ED2DF2}"/>
                  </a:ext>
                </a:extLst>
              </p:cNvPr>
              <p:cNvSpPr/>
              <p:nvPr/>
            </p:nvSpPr>
            <p:spPr>
              <a:xfrm>
                <a:off x="4737736" y="2577554"/>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4737736" y="2577554"/>
                <a:ext cx="1988282" cy="563131"/>
              </a:xfrm>
              <a:prstGeom prst="rect">
                <a:avLst/>
              </a:prstGeom>
              <a:blipFill>
                <a:blip r:embed="rId5"/>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41249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6BD105E-3CB3-426F-BA0A-F4921E298DC1}"/>
                  </a:ext>
                </a:extLst>
              </p:cNvPr>
              <p:cNvSpPr/>
              <p:nvPr/>
            </p:nvSpPr>
            <p:spPr>
              <a:xfrm>
                <a:off x="4815308" y="3719756"/>
                <a:ext cx="345323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i="1">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 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815308" y="3719756"/>
                <a:ext cx="3453231" cy="1065771"/>
              </a:xfrm>
              <a:prstGeom prst="rect">
                <a:avLst/>
              </a:prstGeom>
              <a:blipFill>
                <a:blip r:embed="rId6"/>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E0792CC9-1E49-4180-A19F-46E3047C5F9C}"/>
                  </a:ext>
                </a:extLst>
              </p:cNvPr>
              <p:cNvSpPr/>
              <p:nvPr/>
            </p:nvSpPr>
            <p:spPr>
              <a:xfrm>
                <a:off x="6539990" y="2324586"/>
                <a:ext cx="172855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−1 </m:t>
                          </m:r>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 3</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3" name="Rectangle 32">
                <a:extLst>
                  <a:ext uri="{FF2B5EF4-FFF2-40B4-BE49-F238E27FC236}">
                    <a16:creationId xmlns:a16="http://schemas.microsoft.com/office/drawing/2014/main" id="{E0792CC9-1E49-4180-A19F-46E3047C5F9C}"/>
                  </a:ext>
                </a:extLst>
              </p:cNvPr>
              <p:cNvSpPr>
                <a:spLocks noRot="1" noChangeAspect="1" noMove="1" noResize="1" noEditPoints="1" noAdjustHandles="1" noChangeArrowheads="1" noChangeShapeType="1" noTextEdit="1"/>
              </p:cNvSpPr>
              <p:nvPr/>
            </p:nvSpPr>
            <p:spPr>
              <a:xfrm>
                <a:off x="6539990" y="2324586"/>
                <a:ext cx="1728550" cy="1065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FF20B577-5897-4349-BEEC-A46DBEC02863}"/>
                  </a:ext>
                </a:extLst>
              </p:cNvPr>
              <p:cNvSpPr/>
              <p:nvPr/>
            </p:nvSpPr>
            <p:spPr>
              <a:xfrm>
                <a:off x="4555794" y="5021493"/>
                <a:ext cx="380259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i="1">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 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∙3 </m:t>
                              </m:r>
                            </m:num>
                            <m:den>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36" name="Rectangle 35">
                <a:extLst>
                  <a:ext uri="{FF2B5EF4-FFF2-40B4-BE49-F238E27FC236}">
                    <a16:creationId xmlns:a16="http://schemas.microsoft.com/office/drawing/2014/main" id="{FF20B577-5897-4349-BEEC-A46DBEC02863}"/>
                  </a:ext>
                </a:extLst>
              </p:cNvPr>
              <p:cNvSpPr>
                <a:spLocks noRot="1" noChangeAspect="1" noMove="1" noResize="1" noEditPoints="1" noAdjustHandles="1" noChangeArrowheads="1" noChangeShapeType="1" noTextEdit="1"/>
              </p:cNvSpPr>
              <p:nvPr/>
            </p:nvSpPr>
            <p:spPr>
              <a:xfrm>
                <a:off x="4555794" y="5021493"/>
                <a:ext cx="3802592" cy="1065771"/>
              </a:xfrm>
              <a:prstGeom prst="rect">
                <a:avLst/>
              </a:prstGeom>
              <a:blipFill>
                <a:blip r:embed="rId8"/>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57569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10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p:bldP spid="27" grpId="0" animBg="1"/>
      <p:bldP spid="28" grpId="0"/>
      <p:bldP spid="33" grpId="0"/>
      <p:bldP spid="3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6826CF2-737E-4C2D-8EBC-A81A05A53E7F}"/>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D6826CF2-737E-4C2D-8EBC-A81A05A53E7F}"/>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62C97BB-6091-4354-A105-8A3151CDC60E}"/>
                  </a:ext>
                </a:extLst>
              </p:cNvPr>
              <p:cNvSpPr/>
              <p:nvPr/>
            </p:nvSpPr>
            <p:spPr>
              <a:xfrm>
                <a:off x="125461" y="938890"/>
                <a:ext cx="380259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i="1">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 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∙3 </m:t>
                              </m:r>
                            </m:num>
                            <m:den>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862C97BB-6091-4354-A105-8A3151CDC60E}"/>
                  </a:ext>
                </a:extLst>
              </p:cNvPr>
              <p:cNvSpPr>
                <a:spLocks noRot="1" noChangeAspect="1" noMove="1" noResize="1" noEditPoints="1" noAdjustHandles="1" noChangeArrowheads="1" noChangeShapeType="1" noTextEdit="1"/>
              </p:cNvSpPr>
              <p:nvPr/>
            </p:nvSpPr>
            <p:spPr>
              <a:xfrm>
                <a:off x="125461" y="938890"/>
                <a:ext cx="3802592" cy="1065771"/>
              </a:xfrm>
              <a:prstGeom prst="rect">
                <a:avLst/>
              </a:prstGeom>
              <a:blipFill>
                <a:blip r:embed="rId3"/>
                <a:stretch>
                  <a:fillRect/>
                </a:stretch>
              </a:blipFill>
              <a:ln>
                <a:noFill/>
              </a:ln>
            </p:spPr>
            <p:txBody>
              <a:bodyPr/>
              <a:lstStyle/>
              <a:p>
                <a:r>
                  <a:rPr lang="en-IN">
                    <a:noFill/>
                  </a:rPr>
                  <a:t> </a:t>
                </a:r>
              </a:p>
            </p:txBody>
          </p:sp>
        </mc:Fallback>
      </mc:AlternateContent>
      <p:cxnSp>
        <p:nvCxnSpPr>
          <p:cNvPr id="5" name="Straight Connector 4">
            <a:extLst>
              <a:ext uri="{FF2B5EF4-FFF2-40B4-BE49-F238E27FC236}">
                <a16:creationId xmlns:a16="http://schemas.microsoft.com/office/drawing/2014/main" id="{14C98DCA-A19B-4C9D-94D5-FF632140ED0C}"/>
              </a:ext>
            </a:extLst>
          </p:cNvPr>
          <p:cNvCxnSpPr/>
          <p:nvPr/>
        </p:nvCxnSpPr>
        <p:spPr>
          <a:xfrm flipH="1">
            <a:off x="1403150" y="1532226"/>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46DAAF1-1012-4679-8A5F-ED37C1E6FE98}"/>
              </a:ext>
            </a:extLst>
          </p:cNvPr>
          <p:cNvCxnSpPr>
            <a:cxnSpLocks/>
          </p:cNvCxnSpPr>
          <p:nvPr/>
        </p:nvCxnSpPr>
        <p:spPr>
          <a:xfrm flipH="1">
            <a:off x="2979751" y="1028853"/>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D3B2120-FF11-4714-BCC7-FEAB642FD375}"/>
                  </a:ext>
                </a:extLst>
              </p:cNvPr>
              <p:cNvSpPr/>
              <p:nvPr/>
            </p:nvSpPr>
            <p:spPr>
              <a:xfrm>
                <a:off x="112581" y="2541445"/>
                <a:ext cx="3970021" cy="15411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4D3B2120-FF11-4714-BCC7-FEAB642FD375}"/>
                  </a:ext>
                </a:extLst>
              </p:cNvPr>
              <p:cNvSpPr>
                <a:spLocks noRot="1" noChangeAspect="1" noMove="1" noResize="1" noEditPoints="1" noAdjustHandles="1" noChangeArrowheads="1" noChangeShapeType="1" noTextEdit="1"/>
              </p:cNvSpPr>
              <p:nvPr/>
            </p:nvSpPr>
            <p:spPr>
              <a:xfrm>
                <a:off x="112581" y="2541445"/>
                <a:ext cx="3970021" cy="1541160"/>
              </a:xfrm>
              <a:prstGeom prst="rect">
                <a:avLst/>
              </a:prstGeom>
              <a:blipFill>
                <a:blip r:embed="rId4"/>
                <a:stretch>
                  <a:fillRect/>
                </a:stretch>
              </a:blipFill>
              <a:ln>
                <a:noFill/>
              </a:ln>
            </p:spPr>
            <p:txBody>
              <a:bodyPr/>
              <a:lstStyle/>
              <a:p>
                <a:r>
                  <a:rPr lang="en-IN">
                    <a:noFill/>
                  </a:rPr>
                  <a:t> </a:t>
                </a:r>
              </a:p>
            </p:txBody>
          </p:sp>
        </mc:Fallback>
      </mc:AlternateContent>
      <p:cxnSp>
        <p:nvCxnSpPr>
          <p:cNvPr id="8" name="Straight Connector 7">
            <a:extLst>
              <a:ext uri="{FF2B5EF4-FFF2-40B4-BE49-F238E27FC236}">
                <a16:creationId xmlns:a16="http://schemas.microsoft.com/office/drawing/2014/main" id="{B109D394-8111-42AA-A3B8-B0BB5A499F0F}"/>
              </a:ext>
            </a:extLst>
          </p:cNvPr>
          <p:cNvCxnSpPr/>
          <p:nvPr/>
        </p:nvCxnSpPr>
        <p:spPr>
          <a:xfrm flipH="1">
            <a:off x="1575392" y="3546905"/>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9C11CF2-9FE2-4737-9055-CF7EF5858505}"/>
              </a:ext>
            </a:extLst>
          </p:cNvPr>
          <p:cNvCxnSpPr>
            <a:cxnSpLocks/>
          </p:cNvCxnSpPr>
          <p:nvPr/>
        </p:nvCxnSpPr>
        <p:spPr>
          <a:xfrm flipH="1">
            <a:off x="1904393" y="2801666"/>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03126EF-42FA-47C4-B088-900209C97673}"/>
                  </a:ext>
                </a:extLst>
              </p:cNvPr>
              <p:cNvSpPr/>
              <p:nvPr/>
            </p:nvSpPr>
            <p:spPr>
              <a:xfrm>
                <a:off x="112580" y="4493946"/>
                <a:ext cx="3532142" cy="15411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D03126EF-42FA-47C4-B088-900209C97673}"/>
                  </a:ext>
                </a:extLst>
              </p:cNvPr>
              <p:cNvSpPr>
                <a:spLocks noRot="1" noChangeAspect="1" noMove="1" noResize="1" noEditPoints="1" noAdjustHandles="1" noChangeArrowheads="1" noChangeShapeType="1" noTextEdit="1"/>
              </p:cNvSpPr>
              <p:nvPr/>
            </p:nvSpPr>
            <p:spPr>
              <a:xfrm>
                <a:off x="112580" y="4493946"/>
                <a:ext cx="3532142" cy="154116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0DAFD04C-EF0E-4553-B768-A30B86061087}"/>
                  </a:ext>
                </a:extLst>
              </p:cNvPr>
              <p:cNvSpPr/>
              <p:nvPr/>
            </p:nvSpPr>
            <p:spPr>
              <a:xfrm>
                <a:off x="6420601" y="938890"/>
                <a:ext cx="1989302" cy="10546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3</m:t>
                          </m:r>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1−0</m:t>
                              </m:r>
                            </m:e>
                          </m:d>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1" smtClean="0">
                              <a:solidFill>
                                <a:srgbClr val="002060"/>
                              </a:solidFill>
                              <a:latin typeface="Cambria Math" panose="02040503050406030204" pitchFamily="18" charset="0"/>
                              <a:ea typeface="Cambria Math" panose="02040503050406030204" pitchFamily="18" charset="0"/>
                            </a:rPr>
                            <m:t>2−0</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0DAFD04C-EF0E-4553-B768-A30B86061087}"/>
                  </a:ext>
                </a:extLst>
              </p:cNvPr>
              <p:cNvSpPr>
                <a:spLocks noRot="1" noChangeAspect="1" noMove="1" noResize="1" noEditPoints="1" noAdjustHandles="1" noChangeArrowheads="1" noChangeShapeType="1" noTextEdit="1"/>
              </p:cNvSpPr>
              <p:nvPr/>
            </p:nvSpPr>
            <p:spPr>
              <a:xfrm>
                <a:off x="6420601" y="938890"/>
                <a:ext cx="1989302" cy="105469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3AB2B7D-E49E-4991-85F9-9D1C4378BF37}"/>
                  </a:ext>
                </a:extLst>
              </p:cNvPr>
              <p:cNvSpPr/>
              <p:nvPr/>
            </p:nvSpPr>
            <p:spPr>
              <a:xfrm>
                <a:off x="6420601" y="2274318"/>
                <a:ext cx="868839" cy="10546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3</m:t>
                          </m:r>
                        </m:num>
                        <m:den>
                          <m:r>
                            <a:rPr lang="en-IN" sz="2800" b="0" i="1" smtClean="0">
                              <a:solidFill>
                                <a:srgbClr val="002060"/>
                              </a:solidFill>
                              <a:latin typeface="Cambria Math" panose="02040503050406030204" pitchFamily="18" charset="0"/>
                              <a:ea typeface="Cambria Math" panose="02040503050406030204" pitchFamily="18" charset="0"/>
                            </a:rPr>
                            <m:t> 2 </m:t>
                          </m:r>
                        </m:den>
                      </m:f>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D3AB2B7D-E49E-4991-85F9-9D1C4378BF37}"/>
                  </a:ext>
                </a:extLst>
              </p:cNvPr>
              <p:cNvSpPr>
                <a:spLocks noRot="1" noChangeAspect="1" noMove="1" noResize="1" noEditPoints="1" noAdjustHandles="1" noChangeArrowheads="1" noChangeShapeType="1" noTextEdit="1"/>
              </p:cNvSpPr>
              <p:nvPr/>
            </p:nvSpPr>
            <p:spPr>
              <a:xfrm>
                <a:off x="6420601" y="2274318"/>
                <a:ext cx="868839" cy="1054695"/>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1D9947BD-2FAB-425C-9E4C-302C297A821E}"/>
                  </a:ext>
                </a:extLst>
              </p:cNvPr>
              <p:cNvSpPr/>
              <p:nvPr/>
            </p:nvSpPr>
            <p:spPr>
              <a:xfrm>
                <a:off x="7213324" y="2510345"/>
                <a:ext cx="800949" cy="5311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rPr>
                        <m:t>&gt;</m:t>
                      </m:r>
                      <m:r>
                        <a:rPr lang="en-IN" sz="2800" b="1" i="1" smtClean="0">
                          <a:solidFill>
                            <a:srgbClr val="002060"/>
                          </a:solidFill>
                          <a:latin typeface="Cambria Math" panose="02040503050406030204" pitchFamily="18" charset="0"/>
                        </a:rPr>
                        <m:t>𝟏</m:t>
                      </m:r>
                    </m:oMath>
                  </m:oMathPara>
                </a14:m>
                <a:endParaRPr lang="en-IN" sz="2800" b="1" dirty="0">
                  <a:solidFill>
                    <a:srgbClr val="002060"/>
                  </a:solidFill>
                </a:endParaRPr>
              </a:p>
            </p:txBody>
          </p:sp>
        </mc:Choice>
        <mc:Fallback>
          <p:sp>
            <p:nvSpPr>
              <p:cNvPr id="13" name="Rectangle 12">
                <a:extLst>
                  <a:ext uri="{FF2B5EF4-FFF2-40B4-BE49-F238E27FC236}">
                    <a16:creationId xmlns:a16="http://schemas.microsoft.com/office/drawing/2014/main" id="{1D9947BD-2FAB-425C-9E4C-302C297A821E}"/>
                  </a:ext>
                </a:extLst>
              </p:cNvPr>
              <p:cNvSpPr>
                <a:spLocks noRot="1" noChangeAspect="1" noMove="1" noResize="1" noEditPoints="1" noAdjustHandles="1" noChangeArrowheads="1" noChangeShapeType="1" noTextEdit="1"/>
              </p:cNvSpPr>
              <p:nvPr/>
            </p:nvSpPr>
            <p:spPr>
              <a:xfrm>
                <a:off x="7213324" y="2510345"/>
                <a:ext cx="800949" cy="531123"/>
              </a:xfrm>
              <a:prstGeom prst="rect">
                <a:avLst/>
              </a:prstGeom>
              <a:blipFill>
                <a:blip r:embed="rId8"/>
                <a:stretch>
                  <a:fillRect/>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8A36258B-D18C-49C4-916A-F22C6B57C52F}"/>
              </a:ext>
            </a:extLst>
          </p:cNvPr>
          <p:cNvGrpSpPr/>
          <p:nvPr/>
        </p:nvGrpSpPr>
        <p:grpSpPr>
          <a:xfrm>
            <a:off x="6377001" y="3329013"/>
            <a:ext cx="4522943" cy="1379595"/>
            <a:chOff x="6377001" y="3329013"/>
            <a:chExt cx="4522943" cy="1379595"/>
          </a:xfrm>
        </p:grpSpPr>
        <p:sp>
          <p:nvSpPr>
            <p:cNvPr id="14" name="Rectangle 13">
              <a:extLst>
                <a:ext uri="{FF2B5EF4-FFF2-40B4-BE49-F238E27FC236}">
                  <a16:creationId xmlns:a16="http://schemas.microsoft.com/office/drawing/2014/main" id="{E892FE13-AE24-4837-A73E-443339C780D4}"/>
                </a:ext>
              </a:extLst>
            </p:cNvPr>
            <p:cNvSpPr/>
            <p:nvPr/>
          </p:nvSpPr>
          <p:spPr>
            <a:xfrm>
              <a:off x="6377001" y="3691217"/>
              <a:ext cx="279963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002060"/>
                  </a:solidFill>
                </a:rPr>
                <a:t>ratio test</a:t>
              </a:r>
              <a:r>
                <a:rPr lang="en-IN" sz="2800" dirty="0">
                  <a:solidFill>
                    <a:srgbClr val="002060"/>
                  </a:solidFill>
                </a:rPr>
                <a:t>, </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BBF8078-2B52-41CD-9266-6A28B6DCA7EE}"/>
                    </a:ext>
                  </a:extLst>
                </p:cNvPr>
                <p:cNvSpPr/>
                <p:nvPr/>
              </p:nvSpPr>
              <p:spPr>
                <a:xfrm>
                  <a:off x="9000483" y="3329013"/>
                  <a:ext cx="189946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3BBF8078-2B52-41CD-9266-6A28B6DCA7EE}"/>
                    </a:ext>
                  </a:extLst>
                </p:cNvPr>
                <p:cNvSpPr>
                  <a:spLocks noRot="1" noChangeAspect="1" noMove="1" noResize="1" noEditPoints="1" noAdjustHandles="1" noChangeArrowheads="1" noChangeShapeType="1" noTextEdit="1"/>
                </p:cNvSpPr>
                <p:nvPr/>
              </p:nvSpPr>
              <p:spPr>
                <a:xfrm>
                  <a:off x="9000483" y="3329013"/>
                  <a:ext cx="1899461" cy="1379595"/>
                </a:xfrm>
                <a:prstGeom prst="rect">
                  <a:avLst/>
                </a:prstGeom>
                <a:blipFill>
                  <a:blip r:embed="rId9"/>
                  <a:stretch>
                    <a:fillRect/>
                  </a:stretch>
                </a:blipFill>
                <a:ln>
                  <a:noFill/>
                </a:ln>
              </p:spPr>
              <p:txBody>
                <a:bodyPr/>
                <a:lstStyle/>
                <a:p>
                  <a:r>
                    <a:rPr lang="en-IN">
                      <a:noFill/>
                    </a:rPr>
                    <a:t> </a:t>
                  </a:r>
                </a:p>
              </p:txBody>
            </p:sp>
          </mc:Fallback>
        </mc:AlternateContent>
      </p:grpSp>
      <p:sp>
        <p:nvSpPr>
          <p:cNvPr id="17" name="Rectangle 16">
            <a:extLst>
              <a:ext uri="{FF2B5EF4-FFF2-40B4-BE49-F238E27FC236}">
                <a16:creationId xmlns:a16="http://schemas.microsoft.com/office/drawing/2014/main" id="{257F8F27-4CA9-4AF2-ABF4-B64284BA3881}"/>
              </a:ext>
            </a:extLst>
          </p:cNvPr>
          <p:cNvSpPr/>
          <p:nvPr/>
        </p:nvSpPr>
        <p:spPr>
          <a:xfrm>
            <a:off x="6397991" y="4842813"/>
            <a:ext cx="216216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sp>
        <p:nvSpPr>
          <p:cNvPr id="18" name="Right Arrow 3">
            <a:extLst>
              <a:ext uri="{FF2B5EF4-FFF2-40B4-BE49-F238E27FC236}">
                <a16:creationId xmlns:a16="http://schemas.microsoft.com/office/drawing/2014/main" id="{1388B7BD-D8B7-4F9C-9787-0C74241AAC4A}"/>
              </a:ext>
            </a:extLst>
          </p:cNvPr>
          <p:cNvSpPr/>
          <p:nvPr/>
        </p:nvSpPr>
        <p:spPr>
          <a:xfrm>
            <a:off x="5828751" y="378251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9" name="Rectangle: Rounded Corners 18">
            <a:extLst>
              <a:ext uri="{FF2B5EF4-FFF2-40B4-BE49-F238E27FC236}">
                <a16:creationId xmlns:a16="http://schemas.microsoft.com/office/drawing/2014/main" id="{E5262A2D-B07E-4F42-BBA2-60D7020AD2CE}"/>
              </a:ext>
            </a:extLst>
          </p:cNvPr>
          <p:cNvSpPr/>
          <p:nvPr/>
        </p:nvSpPr>
        <p:spPr>
          <a:xfrm>
            <a:off x="4857611" y="938890"/>
            <a:ext cx="64800" cy="540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61779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7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7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75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75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1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1000"/>
                                        <p:tgtEl>
                                          <p:spTgt spid="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13" grpId="0"/>
      <p:bldP spid="17" grpId="0"/>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F24E913-0980-4D37-A6D3-81ECEA73AEDE}"/>
              </a:ext>
            </a:extLst>
          </p:cNvPr>
          <p:cNvGrpSpPr/>
          <p:nvPr/>
        </p:nvGrpSpPr>
        <p:grpSpPr>
          <a:xfrm>
            <a:off x="7889890" y="4302131"/>
            <a:ext cx="2172919" cy="2101799"/>
            <a:chOff x="7632310" y="4302131"/>
            <a:chExt cx="2172919" cy="2101799"/>
          </a:xfrm>
        </p:grpSpPr>
        <p:sp>
          <p:nvSpPr>
            <p:cNvPr id="57" name="Rectangle: Rounded Corners 56">
              <a:extLst>
                <a:ext uri="{FF2B5EF4-FFF2-40B4-BE49-F238E27FC236}">
                  <a16:creationId xmlns:a16="http://schemas.microsoft.com/office/drawing/2014/main" id="{6B7242B4-F02C-46F1-AF25-41818B2B3A5B}"/>
                </a:ext>
              </a:extLst>
            </p:cNvPr>
            <p:cNvSpPr/>
            <p:nvPr/>
          </p:nvSpPr>
          <p:spPr>
            <a:xfrm>
              <a:off x="7632310" y="4302131"/>
              <a:ext cx="2172919" cy="2101799"/>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F2665D2-D9DB-46E2-82F9-8C1FF76785B5}"/>
                    </a:ext>
                  </a:extLst>
                </p:cNvPr>
                <p:cNvSpPr txBox="1"/>
                <p:nvPr/>
              </p:nvSpPr>
              <p:spPr>
                <a:xfrm>
                  <a:off x="8051129" y="4408204"/>
                  <a:ext cx="151987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ea typeface="Cambria Math" panose="02040503050406030204" pitchFamily="18" charset="0"/>
                          </a:rPr>
                          <m:t>𝐫</m:t>
                        </m:r>
                        <m:r>
                          <a:rPr lang="en-IN" sz="2800" b="1" i="0" smtClean="0">
                            <a:solidFill>
                              <a:schemeClr val="tx1"/>
                            </a:solidFill>
                            <a:latin typeface="Cambria Math" panose="02040503050406030204" pitchFamily="18" charset="0"/>
                            <a:ea typeface="Cambria Math" panose="02040503050406030204" pitchFamily="18" charset="0"/>
                          </a:rPr>
                          <m:t>&lt;−</m:t>
                        </m:r>
                        <m:r>
                          <a:rPr lang="en-IN" sz="2800" b="1" i="0" smtClean="0">
                            <a:solidFill>
                              <a:schemeClr val="tx1"/>
                            </a:solidFill>
                            <a:latin typeface="Cambria Math" panose="02040503050406030204" pitchFamily="18" charset="0"/>
                            <a:ea typeface="Cambria Math" panose="02040503050406030204" pitchFamily="18" charset="0"/>
                          </a:rPr>
                          <m:t>𝟏</m:t>
                        </m:r>
                      </m:oMath>
                    </m:oMathPara>
                  </a14:m>
                  <a:endParaRPr lang="en-IN" sz="2800" b="1" dirty="0">
                    <a:solidFill>
                      <a:schemeClr val="tx1"/>
                    </a:solidFill>
                  </a:endParaRPr>
                </a:p>
              </p:txBody>
            </p:sp>
          </mc:Choice>
          <mc:Fallback xmlns="">
            <p:sp>
              <p:nvSpPr>
                <p:cNvPr id="60" name="TextBox 59">
                  <a:extLst>
                    <a:ext uri="{FF2B5EF4-FFF2-40B4-BE49-F238E27FC236}">
                      <a16:creationId xmlns:a16="http://schemas.microsoft.com/office/drawing/2014/main" id="{EF2665D2-D9DB-46E2-82F9-8C1FF76785B5}"/>
                    </a:ext>
                  </a:extLst>
                </p:cNvPr>
                <p:cNvSpPr txBox="1">
                  <a:spLocks noRot="1" noChangeAspect="1" noMove="1" noResize="1" noEditPoints="1" noAdjustHandles="1" noChangeArrowheads="1" noChangeShapeType="1" noTextEdit="1"/>
                </p:cNvSpPr>
                <p:nvPr/>
              </p:nvSpPr>
              <p:spPr>
                <a:xfrm>
                  <a:off x="8051129" y="4408204"/>
                  <a:ext cx="1519870" cy="523220"/>
                </a:xfrm>
                <a:prstGeom prst="rect">
                  <a:avLst/>
                </a:prstGeom>
                <a:blipFill>
                  <a:blip r:embed="rId2"/>
                  <a:stretch>
                    <a:fillRect/>
                  </a:stretch>
                </a:blipFill>
              </p:spPr>
              <p:txBody>
                <a:bodyPr/>
                <a:lstStyle/>
                <a:p>
                  <a:r>
                    <a:rPr lang="en-IN">
                      <a:noFill/>
                    </a:rPr>
                    <a:t> </a:t>
                  </a:r>
                </a:p>
              </p:txBody>
            </p:sp>
          </mc:Fallback>
        </mc:AlternateContent>
      </p:grpSp>
      <p:grpSp>
        <p:nvGrpSpPr>
          <p:cNvPr id="10" name="Group 9">
            <a:extLst>
              <a:ext uri="{FF2B5EF4-FFF2-40B4-BE49-F238E27FC236}">
                <a16:creationId xmlns:a16="http://schemas.microsoft.com/office/drawing/2014/main" id="{5F9121BF-D30D-45AE-BCFB-0A0C2236CAB3}"/>
              </a:ext>
            </a:extLst>
          </p:cNvPr>
          <p:cNvGrpSpPr/>
          <p:nvPr/>
        </p:nvGrpSpPr>
        <p:grpSpPr>
          <a:xfrm>
            <a:off x="2258761" y="4302131"/>
            <a:ext cx="2172919" cy="2101799"/>
            <a:chOff x="2001181" y="4302131"/>
            <a:chExt cx="2172919" cy="2101799"/>
          </a:xfrm>
        </p:grpSpPr>
        <p:sp>
          <p:nvSpPr>
            <p:cNvPr id="53" name="Rectangle: Rounded Corners 52">
              <a:extLst>
                <a:ext uri="{FF2B5EF4-FFF2-40B4-BE49-F238E27FC236}">
                  <a16:creationId xmlns:a16="http://schemas.microsoft.com/office/drawing/2014/main" id="{4CD5B880-CEF2-467F-BFE5-94E412CDD382}"/>
                </a:ext>
              </a:extLst>
            </p:cNvPr>
            <p:cNvSpPr/>
            <p:nvPr/>
          </p:nvSpPr>
          <p:spPr>
            <a:xfrm>
              <a:off x="2001181" y="4302131"/>
              <a:ext cx="2172919" cy="2101799"/>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DBEF7DE1-7CA4-47E1-B2BF-2A46518D6377}"/>
                    </a:ext>
                  </a:extLst>
                </p:cNvPr>
                <p:cNvSpPr txBox="1"/>
                <p:nvPr/>
              </p:nvSpPr>
              <p:spPr>
                <a:xfrm>
                  <a:off x="2390298" y="4401045"/>
                  <a:ext cx="144438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ea typeface="Cambria Math" panose="02040503050406030204" pitchFamily="18" charset="0"/>
                          </a:rPr>
                          <m:t>𝐫</m:t>
                        </m:r>
                        <m:r>
                          <a:rPr lang="en-IN" sz="2800" b="1" i="0" smtClean="0">
                            <a:solidFill>
                              <a:schemeClr val="tx1"/>
                            </a:solidFill>
                            <a:latin typeface="Cambria Math" panose="02040503050406030204" pitchFamily="18" charset="0"/>
                            <a:ea typeface="Cambria Math" panose="02040503050406030204" pitchFamily="18" charset="0"/>
                          </a:rPr>
                          <m:t>=−</m:t>
                        </m:r>
                        <m:r>
                          <a:rPr lang="en-IN" sz="2800" b="1" i="0" smtClean="0">
                            <a:solidFill>
                              <a:schemeClr val="tx1"/>
                            </a:solidFill>
                            <a:latin typeface="Cambria Math" panose="02040503050406030204" pitchFamily="18" charset="0"/>
                            <a:ea typeface="Cambria Math" panose="02040503050406030204" pitchFamily="18" charset="0"/>
                          </a:rPr>
                          <m:t>𝟏</m:t>
                        </m:r>
                      </m:oMath>
                    </m:oMathPara>
                  </a14:m>
                  <a:endParaRPr lang="en-IN" sz="2800" b="1" dirty="0">
                    <a:solidFill>
                      <a:schemeClr val="tx1"/>
                    </a:solidFill>
                  </a:endParaRPr>
                </a:p>
              </p:txBody>
            </p:sp>
          </mc:Choice>
          <mc:Fallback xmlns="">
            <p:sp>
              <p:nvSpPr>
                <p:cNvPr id="56" name="TextBox 55">
                  <a:extLst>
                    <a:ext uri="{FF2B5EF4-FFF2-40B4-BE49-F238E27FC236}">
                      <a16:creationId xmlns:a16="http://schemas.microsoft.com/office/drawing/2014/main" id="{DBEF7DE1-7CA4-47E1-B2BF-2A46518D6377}"/>
                    </a:ext>
                  </a:extLst>
                </p:cNvPr>
                <p:cNvSpPr txBox="1">
                  <a:spLocks noRot="1" noChangeAspect="1" noMove="1" noResize="1" noEditPoints="1" noAdjustHandles="1" noChangeArrowheads="1" noChangeShapeType="1" noTextEdit="1"/>
                </p:cNvSpPr>
                <p:nvPr/>
              </p:nvSpPr>
              <p:spPr>
                <a:xfrm>
                  <a:off x="2390298" y="4401045"/>
                  <a:ext cx="1444384" cy="523220"/>
                </a:xfrm>
                <a:prstGeom prst="rect">
                  <a:avLst/>
                </a:prstGeom>
                <a:blipFill>
                  <a:blip r:embed="rId3"/>
                  <a:stretch>
                    <a:fillRect/>
                  </a:stretch>
                </a:blipFill>
              </p:spPr>
              <p:txBody>
                <a:bodyPr/>
                <a:lstStyle/>
                <a:p>
                  <a:r>
                    <a:rPr lang="en-IN">
                      <a:noFill/>
                    </a:rPr>
                    <a:t> </a:t>
                  </a:r>
                </a:p>
              </p:txBody>
            </p:sp>
          </mc:Fallback>
        </mc:AlternateContent>
      </p:grpSp>
      <p:sp>
        <p:nvSpPr>
          <p:cNvPr id="61" name="Arrow: Down 60">
            <a:extLst>
              <a:ext uri="{FF2B5EF4-FFF2-40B4-BE49-F238E27FC236}">
                <a16:creationId xmlns:a16="http://schemas.microsoft.com/office/drawing/2014/main" id="{66E024FA-FD1D-4E1F-BE12-AEC486E20AB5}"/>
              </a:ext>
            </a:extLst>
          </p:cNvPr>
          <p:cNvSpPr/>
          <p:nvPr/>
        </p:nvSpPr>
        <p:spPr>
          <a:xfrm rot="17722868">
            <a:off x="7238047" y="3688594"/>
            <a:ext cx="334851" cy="110743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sp>
        <p:nvSpPr>
          <p:cNvPr id="45" name="Arrow: Down 44">
            <a:extLst>
              <a:ext uri="{FF2B5EF4-FFF2-40B4-BE49-F238E27FC236}">
                <a16:creationId xmlns:a16="http://schemas.microsoft.com/office/drawing/2014/main" id="{7073BE12-10B6-47F4-819D-5AC2C247A5C7}"/>
              </a:ext>
            </a:extLst>
          </p:cNvPr>
          <p:cNvSpPr/>
          <p:nvPr/>
        </p:nvSpPr>
        <p:spPr>
          <a:xfrm rot="3734308">
            <a:off x="4704166" y="3630184"/>
            <a:ext cx="334851" cy="110743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nvGrpSpPr>
          <p:cNvPr id="3" name="Group 2">
            <a:extLst>
              <a:ext uri="{FF2B5EF4-FFF2-40B4-BE49-F238E27FC236}">
                <a16:creationId xmlns:a16="http://schemas.microsoft.com/office/drawing/2014/main" id="{544D23EC-6468-483F-8D8E-3250FDFEA1D1}"/>
              </a:ext>
            </a:extLst>
          </p:cNvPr>
          <p:cNvGrpSpPr/>
          <p:nvPr/>
        </p:nvGrpSpPr>
        <p:grpSpPr>
          <a:xfrm>
            <a:off x="4583059" y="961144"/>
            <a:ext cx="3114193" cy="711201"/>
            <a:chOff x="672197" y="1176890"/>
            <a:chExt cx="4556626" cy="711201"/>
          </a:xfrm>
          <a:solidFill>
            <a:schemeClr val="accent5"/>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2" cy="589601"/>
            </a:xfrm>
            <a:prstGeom prst="rect">
              <a:avLst/>
            </a:prstGeom>
            <a:grpFill/>
            <a:ln>
              <a:noFill/>
            </a:ln>
          </p:spPr>
          <p:txBody>
            <a:bodyPr vert="horz" wrap="square" lIns="91440" tIns="45720" rIns="91440" bIns="45720" numCol="1" anchor="t" anchorCtr="0" compatLnSpc="1">
              <a:prstTxWarp prst="textNoShape">
                <a:avLst/>
              </a:prstTxWarp>
            </a:bodyPr>
            <a:lstStyle/>
            <a:p>
              <a:r>
                <a:rPr lang="en-IN" sz="3200" b="1" dirty="0"/>
                <a:t>Geometric Series </a:t>
              </a:r>
            </a:p>
          </p:txBody>
        </p:sp>
      </p:grpSp>
      <p:sp>
        <p:nvSpPr>
          <p:cNvPr id="2" name="Title 1">
            <a:extLst>
              <a:ext uri="{FF2B5EF4-FFF2-40B4-BE49-F238E27FC236}">
                <a16:creationId xmlns:a16="http://schemas.microsoft.com/office/drawing/2014/main" id="{A843B3E9-874A-4A68-A32F-EB646890AF15}"/>
              </a:ext>
            </a:extLst>
          </p:cNvPr>
          <p:cNvSpPr>
            <a:spLocks noGrp="1"/>
          </p:cNvSpPr>
          <p:nvPr>
            <p:ph type="title"/>
          </p:nvPr>
        </p:nvSpPr>
        <p:spPr/>
        <p:txBody>
          <a:bodyPr/>
          <a:lstStyle/>
          <a:p>
            <a:r>
              <a:rPr lang="en-IN" dirty="0"/>
              <a:t>Test for Geometric Series</a:t>
            </a:r>
          </a:p>
        </p:txBody>
      </p:sp>
      <p:sp>
        <p:nvSpPr>
          <p:cNvPr id="28" name="Arrow: Bent-Up 27">
            <a:extLst>
              <a:ext uri="{FF2B5EF4-FFF2-40B4-BE49-F238E27FC236}">
                <a16:creationId xmlns:a16="http://schemas.microsoft.com/office/drawing/2014/main" id="{5E8AE375-31F8-48D9-B991-BF2A36BA99B4}"/>
              </a:ext>
            </a:extLst>
          </p:cNvPr>
          <p:cNvSpPr/>
          <p:nvPr/>
        </p:nvSpPr>
        <p:spPr>
          <a:xfrm flipH="1" flipV="1">
            <a:off x="2807597" y="1252674"/>
            <a:ext cx="1775462" cy="711203"/>
          </a:xfrm>
          <a:prstGeom prst="bentUpArrow">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Bent-Up 29">
            <a:extLst>
              <a:ext uri="{FF2B5EF4-FFF2-40B4-BE49-F238E27FC236}">
                <a16:creationId xmlns:a16="http://schemas.microsoft.com/office/drawing/2014/main" id="{1EC253CB-78B5-47E2-9974-F24ACD6F642D}"/>
              </a:ext>
            </a:extLst>
          </p:cNvPr>
          <p:cNvSpPr/>
          <p:nvPr/>
        </p:nvSpPr>
        <p:spPr>
          <a:xfrm flipV="1">
            <a:off x="7697252" y="1252674"/>
            <a:ext cx="1775462" cy="711203"/>
          </a:xfrm>
          <a:prstGeom prst="ben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1EBA1D4C-1AAC-4E53-9C67-2756C21EC6E5}"/>
              </a:ext>
            </a:extLst>
          </p:cNvPr>
          <p:cNvSpPr/>
          <p:nvPr/>
        </p:nvSpPr>
        <p:spPr>
          <a:xfrm>
            <a:off x="5957729" y="1672345"/>
            <a:ext cx="334851" cy="139091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solidFill>
                <a:schemeClr val="tx1"/>
              </a:solidFill>
            </a:endParaRPr>
          </a:p>
        </p:txBody>
      </p:sp>
      <p:grpSp>
        <p:nvGrpSpPr>
          <p:cNvPr id="4" name="Group 3">
            <a:extLst>
              <a:ext uri="{FF2B5EF4-FFF2-40B4-BE49-F238E27FC236}">
                <a16:creationId xmlns:a16="http://schemas.microsoft.com/office/drawing/2014/main" id="{B17CD8D3-F486-472F-A7E4-EACFDC456F9D}"/>
              </a:ext>
            </a:extLst>
          </p:cNvPr>
          <p:cNvGrpSpPr/>
          <p:nvPr/>
        </p:nvGrpSpPr>
        <p:grpSpPr>
          <a:xfrm>
            <a:off x="1973093" y="1964490"/>
            <a:ext cx="2056375" cy="1821899"/>
            <a:chOff x="1742017" y="1964490"/>
            <a:chExt cx="2056375" cy="1821899"/>
          </a:xfrm>
        </p:grpSpPr>
        <p:sp>
          <p:nvSpPr>
            <p:cNvPr id="29" name="Rectangle: Rounded Corners 28">
              <a:extLst>
                <a:ext uri="{FF2B5EF4-FFF2-40B4-BE49-F238E27FC236}">
                  <a16:creationId xmlns:a16="http://schemas.microsoft.com/office/drawing/2014/main" id="{3A4964B0-C231-4F81-AEB8-AB5118146A88}"/>
                </a:ext>
              </a:extLst>
            </p:cNvPr>
            <p:cNvSpPr/>
            <p:nvPr/>
          </p:nvSpPr>
          <p:spPr>
            <a:xfrm>
              <a:off x="1742017" y="1964490"/>
              <a:ext cx="2056375" cy="1821899"/>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p:sp>
          <p:nvSpPr>
            <p:cNvPr id="46" name="TextBox 45">
              <a:extLst>
                <a:ext uri="{FF2B5EF4-FFF2-40B4-BE49-F238E27FC236}">
                  <a16:creationId xmlns:a16="http://schemas.microsoft.com/office/drawing/2014/main" id="{1AA0953F-06B9-4CF6-A1AB-5D6D494AE8B9}"/>
                </a:ext>
              </a:extLst>
            </p:cNvPr>
            <p:cNvSpPr txBox="1"/>
            <p:nvPr/>
          </p:nvSpPr>
          <p:spPr>
            <a:xfrm>
              <a:off x="1850415" y="2101444"/>
              <a:ext cx="1839578" cy="532719"/>
            </a:xfrm>
            <a:prstGeom prst="rect">
              <a:avLst/>
            </a:prstGeom>
            <a:noFill/>
          </p:spPr>
          <p:txBody>
            <a:bodyPr wrap="square">
              <a:spAutoFit/>
            </a:bodyPr>
            <a:lstStyle/>
            <a:p>
              <a:r>
                <a:rPr lang="en-IN" sz="2800" b="1" dirty="0">
                  <a:solidFill>
                    <a:srgbClr val="FF0000"/>
                  </a:solidFill>
                </a:rPr>
                <a:t>Convergent</a:t>
              </a:r>
            </a:p>
          </p:txBody>
        </p:sp>
      </p:grpSp>
      <p:sp>
        <p:nvSpPr>
          <p:cNvPr id="47" name="TextBox 46">
            <a:extLst>
              <a:ext uri="{FF2B5EF4-FFF2-40B4-BE49-F238E27FC236}">
                <a16:creationId xmlns:a16="http://schemas.microsoft.com/office/drawing/2014/main" id="{D21401C0-726B-4C78-9C82-21072B6BE5DE}"/>
              </a:ext>
            </a:extLst>
          </p:cNvPr>
          <p:cNvSpPr txBox="1"/>
          <p:nvPr/>
        </p:nvSpPr>
        <p:spPr>
          <a:xfrm>
            <a:off x="2776337" y="2634162"/>
            <a:ext cx="454642" cy="532719"/>
          </a:xfrm>
          <a:prstGeom prst="rect">
            <a:avLst/>
          </a:prstGeom>
          <a:noFill/>
        </p:spPr>
        <p:txBody>
          <a:bodyPr wrap="square">
            <a:spAutoFit/>
          </a:bodyPr>
          <a:lstStyle/>
          <a:p>
            <a:pPr algn="ctr"/>
            <a:r>
              <a:rPr lang="en-IN" sz="2800" b="1" dirty="0"/>
              <a:t>if</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1089469B-6609-4CFE-9A1F-A593A1D4A39D}"/>
                  </a:ext>
                </a:extLst>
              </p:cNvPr>
              <p:cNvSpPr txBox="1"/>
              <p:nvPr/>
            </p:nvSpPr>
            <p:spPr>
              <a:xfrm>
                <a:off x="1962676" y="3149905"/>
                <a:ext cx="20563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𝟏</m:t>
                      </m:r>
                      <m:r>
                        <a:rPr lang="en-IN" sz="2800" b="1" i="0" smtClean="0">
                          <a:solidFill>
                            <a:schemeClr val="tx1"/>
                          </a:solidFill>
                          <a:latin typeface="Cambria Math" panose="02040503050406030204" pitchFamily="18" charset="0"/>
                          <a:ea typeface="Cambria Math" panose="02040503050406030204" pitchFamily="18" charset="0"/>
                        </a:rPr>
                        <m:t>&lt;</m:t>
                      </m:r>
                      <m:r>
                        <a:rPr lang="en-IN" sz="2800" b="1" i="0" smtClean="0">
                          <a:solidFill>
                            <a:schemeClr val="tx1"/>
                          </a:solidFill>
                          <a:latin typeface="Cambria Math" panose="02040503050406030204" pitchFamily="18" charset="0"/>
                          <a:ea typeface="Cambria Math" panose="02040503050406030204" pitchFamily="18" charset="0"/>
                        </a:rPr>
                        <m:t>𝐫</m:t>
                      </m:r>
                      <m:r>
                        <a:rPr lang="en-IN" sz="2800" b="1" i="0" smtClean="0">
                          <a:solidFill>
                            <a:schemeClr val="tx1"/>
                          </a:solidFill>
                          <a:latin typeface="Cambria Math" panose="02040503050406030204" pitchFamily="18" charset="0"/>
                          <a:ea typeface="Cambria Math" panose="02040503050406030204" pitchFamily="18" charset="0"/>
                        </a:rPr>
                        <m:t>&lt;</m:t>
                      </m:r>
                      <m:r>
                        <a:rPr lang="en-IN" sz="2800" b="1" i="0" smtClean="0">
                          <a:solidFill>
                            <a:schemeClr val="tx1"/>
                          </a:solidFill>
                          <a:latin typeface="Cambria Math" panose="02040503050406030204" pitchFamily="18" charset="0"/>
                          <a:ea typeface="Cambria Math" panose="02040503050406030204" pitchFamily="18" charset="0"/>
                        </a:rPr>
                        <m:t>𝟏</m:t>
                      </m:r>
                    </m:oMath>
                  </m:oMathPara>
                </a14:m>
                <a:endParaRPr lang="en-IN" sz="2800" b="1" dirty="0">
                  <a:solidFill>
                    <a:schemeClr val="tx1"/>
                  </a:solidFill>
                </a:endParaRPr>
              </a:p>
            </p:txBody>
          </p:sp>
        </mc:Choice>
        <mc:Fallback>
          <p:sp>
            <p:nvSpPr>
              <p:cNvPr id="48" name="TextBox 47">
                <a:extLst>
                  <a:ext uri="{FF2B5EF4-FFF2-40B4-BE49-F238E27FC236}">
                    <a16:creationId xmlns:a16="http://schemas.microsoft.com/office/drawing/2014/main" id="{1089469B-6609-4CFE-9A1F-A593A1D4A39D}"/>
                  </a:ext>
                </a:extLst>
              </p:cNvPr>
              <p:cNvSpPr txBox="1">
                <a:spLocks noRot="1" noChangeAspect="1" noMove="1" noResize="1" noEditPoints="1" noAdjustHandles="1" noChangeArrowheads="1" noChangeShapeType="1" noTextEdit="1"/>
              </p:cNvSpPr>
              <p:nvPr/>
            </p:nvSpPr>
            <p:spPr>
              <a:xfrm>
                <a:off x="1962676" y="3149905"/>
                <a:ext cx="2056375" cy="523220"/>
              </a:xfrm>
              <a:prstGeom prst="rect">
                <a:avLst/>
              </a:prstGeom>
              <a:blipFill>
                <a:blip r:embed="rId4"/>
                <a:stretch>
                  <a:fillRect/>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26FDEE54-B4CF-49EC-BE11-C8027ADE9384}"/>
              </a:ext>
            </a:extLst>
          </p:cNvPr>
          <p:cNvGrpSpPr/>
          <p:nvPr/>
        </p:nvGrpSpPr>
        <p:grpSpPr>
          <a:xfrm>
            <a:off x="8244376" y="1963877"/>
            <a:ext cx="2056375" cy="1821899"/>
            <a:chOff x="7986796" y="1963877"/>
            <a:chExt cx="2056375" cy="1821899"/>
          </a:xfrm>
        </p:grpSpPr>
        <p:sp>
          <p:nvSpPr>
            <p:cNvPr id="49" name="Rectangle: Rounded Corners 48">
              <a:extLst>
                <a:ext uri="{FF2B5EF4-FFF2-40B4-BE49-F238E27FC236}">
                  <a16:creationId xmlns:a16="http://schemas.microsoft.com/office/drawing/2014/main" id="{B4BAC840-5855-4F6A-9C1D-6489C3140ACC}"/>
                </a:ext>
              </a:extLst>
            </p:cNvPr>
            <p:cNvSpPr/>
            <p:nvPr/>
          </p:nvSpPr>
          <p:spPr>
            <a:xfrm>
              <a:off x="7986796" y="1963877"/>
              <a:ext cx="2056375" cy="1821899"/>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p:sp>
          <p:nvSpPr>
            <p:cNvPr id="50" name="TextBox 49">
              <a:extLst>
                <a:ext uri="{FF2B5EF4-FFF2-40B4-BE49-F238E27FC236}">
                  <a16:creationId xmlns:a16="http://schemas.microsoft.com/office/drawing/2014/main" id="{2094D806-220B-4A1D-B2BF-3D0C4882EAB5}"/>
                </a:ext>
              </a:extLst>
            </p:cNvPr>
            <p:cNvSpPr txBox="1"/>
            <p:nvPr/>
          </p:nvSpPr>
          <p:spPr>
            <a:xfrm>
              <a:off x="8227045" y="2101444"/>
              <a:ext cx="1665516" cy="523221"/>
            </a:xfrm>
            <a:prstGeom prst="rect">
              <a:avLst/>
            </a:prstGeom>
            <a:noFill/>
          </p:spPr>
          <p:txBody>
            <a:bodyPr wrap="square">
              <a:spAutoFit/>
            </a:bodyPr>
            <a:lstStyle/>
            <a:p>
              <a:pPr algn="ctr"/>
              <a:r>
                <a:rPr lang="en-IN" sz="2800" b="1" dirty="0">
                  <a:solidFill>
                    <a:srgbClr val="FF0000"/>
                  </a:solidFill>
                </a:rPr>
                <a:t>Divergent</a:t>
              </a:r>
            </a:p>
          </p:txBody>
        </p:sp>
      </p:grpSp>
      <p:sp>
        <p:nvSpPr>
          <p:cNvPr id="51" name="TextBox 50">
            <a:extLst>
              <a:ext uri="{FF2B5EF4-FFF2-40B4-BE49-F238E27FC236}">
                <a16:creationId xmlns:a16="http://schemas.microsoft.com/office/drawing/2014/main" id="{6E43C58D-08F9-463A-AE9A-3D62FD6D567E}"/>
              </a:ext>
            </a:extLst>
          </p:cNvPr>
          <p:cNvSpPr txBox="1"/>
          <p:nvPr/>
        </p:nvSpPr>
        <p:spPr>
          <a:xfrm>
            <a:off x="8995202" y="2633549"/>
            <a:ext cx="454642" cy="532719"/>
          </a:xfrm>
          <a:prstGeom prst="rect">
            <a:avLst/>
          </a:prstGeom>
          <a:noFill/>
        </p:spPr>
        <p:txBody>
          <a:bodyPr wrap="square">
            <a:spAutoFit/>
          </a:bodyPr>
          <a:lstStyle/>
          <a:p>
            <a:pPr algn="ctr"/>
            <a:r>
              <a:rPr lang="en-IN" sz="2800" b="1" dirty="0"/>
              <a:t>if</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4FBCCCE-B150-4E1B-BD22-419575561DBA}"/>
                  </a:ext>
                </a:extLst>
              </p:cNvPr>
              <p:cNvSpPr txBox="1"/>
              <p:nvPr/>
            </p:nvSpPr>
            <p:spPr>
              <a:xfrm>
                <a:off x="8584983" y="3166268"/>
                <a:ext cx="1319819" cy="523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rPr>
                        <m:t>𝐫</m:t>
                      </m:r>
                      <m:r>
                        <a:rPr lang="en-IN" sz="2800" b="1" i="0" smtClean="0">
                          <a:solidFill>
                            <a:schemeClr val="tx1"/>
                          </a:solidFill>
                          <a:latin typeface="Cambria Math" panose="02040503050406030204" pitchFamily="18" charset="0"/>
                          <a:ea typeface="Cambria Math" panose="02040503050406030204" pitchFamily="18" charset="0"/>
                        </a:rPr>
                        <m:t>≥</m:t>
                      </m:r>
                      <m:r>
                        <a:rPr lang="en-IN" sz="2800" b="1" i="0" smtClean="0">
                          <a:solidFill>
                            <a:schemeClr val="tx1"/>
                          </a:solidFill>
                          <a:latin typeface="Cambria Math" panose="02040503050406030204" pitchFamily="18" charset="0"/>
                          <a:ea typeface="Cambria Math" panose="02040503050406030204" pitchFamily="18" charset="0"/>
                        </a:rPr>
                        <m:t>𝟏</m:t>
                      </m:r>
                    </m:oMath>
                  </m:oMathPara>
                </a14:m>
                <a:endParaRPr lang="en-IN" sz="2800" b="1" dirty="0">
                  <a:solidFill>
                    <a:schemeClr val="tx1"/>
                  </a:solidFill>
                </a:endParaRPr>
              </a:p>
            </p:txBody>
          </p:sp>
        </mc:Choice>
        <mc:Fallback xmlns="">
          <p:sp>
            <p:nvSpPr>
              <p:cNvPr id="52" name="TextBox 51">
                <a:extLst>
                  <a:ext uri="{FF2B5EF4-FFF2-40B4-BE49-F238E27FC236}">
                    <a16:creationId xmlns:a16="http://schemas.microsoft.com/office/drawing/2014/main" id="{D4FBCCCE-B150-4E1B-BD22-419575561DBA}"/>
                  </a:ext>
                </a:extLst>
              </p:cNvPr>
              <p:cNvSpPr txBox="1">
                <a:spLocks noRot="1" noChangeAspect="1" noMove="1" noResize="1" noEditPoints="1" noAdjustHandles="1" noChangeArrowheads="1" noChangeShapeType="1" noTextEdit="1"/>
              </p:cNvSpPr>
              <p:nvPr/>
            </p:nvSpPr>
            <p:spPr>
              <a:xfrm>
                <a:off x="8584983" y="3166268"/>
                <a:ext cx="1319819" cy="523221"/>
              </a:xfrm>
              <a:prstGeom prst="rect">
                <a:avLst/>
              </a:prstGeom>
              <a:blipFill>
                <a:blip r:embed="rId5"/>
                <a:stretch>
                  <a:fillRect/>
                </a:stretch>
              </a:blipFill>
            </p:spPr>
            <p:txBody>
              <a:bodyPr/>
              <a:lstStyle/>
              <a:p>
                <a:r>
                  <a:rPr lang="en-IN">
                    <a:noFill/>
                  </a:rPr>
                  <a:t> </a:t>
                </a:r>
              </a:p>
            </p:txBody>
          </p:sp>
        </mc:Fallback>
      </mc:AlternateContent>
      <p:sp>
        <p:nvSpPr>
          <p:cNvPr id="54" name="TextBox 53">
            <a:extLst>
              <a:ext uri="{FF2B5EF4-FFF2-40B4-BE49-F238E27FC236}">
                <a16:creationId xmlns:a16="http://schemas.microsoft.com/office/drawing/2014/main" id="{33BE4DE3-0866-4521-B89C-2599B0A10392}"/>
              </a:ext>
            </a:extLst>
          </p:cNvPr>
          <p:cNvSpPr txBox="1"/>
          <p:nvPr/>
        </p:nvSpPr>
        <p:spPr>
          <a:xfrm>
            <a:off x="2425430" y="5433370"/>
            <a:ext cx="1839578" cy="954107"/>
          </a:xfrm>
          <a:prstGeom prst="rect">
            <a:avLst/>
          </a:prstGeom>
          <a:noFill/>
        </p:spPr>
        <p:txBody>
          <a:bodyPr wrap="square">
            <a:spAutoFit/>
          </a:bodyPr>
          <a:lstStyle/>
          <a:p>
            <a:pPr algn="ctr"/>
            <a:r>
              <a:rPr lang="en-IN" sz="2800" b="1" dirty="0">
                <a:solidFill>
                  <a:srgbClr val="FF0000"/>
                </a:solidFill>
              </a:rPr>
              <a:t>Finitely oscillating</a:t>
            </a:r>
          </a:p>
        </p:txBody>
      </p:sp>
      <p:sp>
        <p:nvSpPr>
          <p:cNvPr id="55" name="TextBox 54">
            <a:extLst>
              <a:ext uri="{FF2B5EF4-FFF2-40B4-BE49-F238E27FC236}">
                <a16:creationId xmlns:a16="http://schemas.microsoft.com/office/drawing/2014/main" id="{15DB61E2-BAE6-454F-8CA4-15D08C52A42E}"/>
              </a:ext>
            </a:extLst>
          </p:cNvPr>
          <p:cNvSpPr txBox="1"/>
          <p:nvPr/>
        </p:nvSpPr>
        <p:spPr>
          <a:xfrm>
            <a:off x="2875423" y="4904920"/>
            <a:ext cx="939593" cy="523220"/>
          </a:xfrm>
          <a:prstGeom prst="rect">
            <a:avLst/>
          </a:prstGeom>
          <a:noFill/>
        </p:spPr>
        <p:txBody>
          <a:bodyPr wrap="square">
            <a:spAutoFit/>
          </a:bodyPr>
          <a:lstStyle/>
          <a:p>
            <a:pPr algn="ctr"/>
            <a:r>
              <a:rPr lang="en-IN" sz="2800" b="1" dirty="0"/>
              <a:t>then</a:t>
            </a:r>
          </a:p>
        </p:txBody>
      </p:sp>
      <p:sp>
        <p:nvSpPr>
          <p:cNvPr id="58" name="TextBox 57">
            <a:extLst>
              <a:ext uri="{FF2B5EF4-FFF2-40B4-BE49-F238E27FC236}">
                <a16:creationId xmlns:a16="http://schemas.microsoft.com/office/drawing/2014/main" id="{AEA78643-930B-46B4-A3E0-FC88525F01C4}"/>
              </a:ext>
            </a:extLst>
          </p:cNvPr>
          <p:cNvSpPr txBox="1"/>
          <p:nvPr/>
        </p:nvSpPr>
        <p:spPr>
          <a:xfrm>
            <a:off x="8093221" y="5427635"/>
            <a:ext cx="1839578" cy="954107"/>
          </a:xfrm>
          <a:prstGeom prst="rect">
            <a:avLst/>
          </a:prstGeom>
          <a:noFill/>
        </p:spPr>
        <p:txBody>
          <a:bodyPr wrap="square">
            <a:spAutoFit/>
          </a:bodyPr>
          <a:lstStyle/>
          <a:p>
            <a:pPr algn="ctr"/>
            <a:r>
              <a:rPr lang="en-IN" sz="2800" b="1" dirty="0">
                <a:solidFill>
                  <a:srgbClr val="FF0000"/>
                </a:solidFill>
              </a:rPr>
              <a:t>Infinitely oscillating</a:t>
            </a:r>
          </a:p>
        </p:txBody>
      </p:sp>
      <p:sp>
        <p:nvSpPr>
          <p:cNvPr id="59" name="TextBox 58">
            <a:extLst>
              <a:ext uri="{FF2B5EF4-FFF2-40B4-BE49-F238E27FC236}">
                <a16:creationId xmlns:a16="http://schemas.microsoft.com/office/drawing/2014/main" id="{4038B0B5-9DAE-4D75-BC34-D319FEE21575}"/>
              </a:ext>
            </a:extLst>
          </p:cNvPr>
          <p:cNvSpPr txBox="1"/>
          <p:nvPr/>
        </p:nvSpPr>
        <p:spPr>
          <a:xfrm>
            <a:off x="8546318" y="4917920"/>
            <a:ext cx="935567" cy="523220"/>
          </a:xfrm>
          <a:prstGeom prst="rect">
            <a:avLst/>
          </a:prstGeom>
          <a:noFill/>
        </p:spPr>
        <p:txBody>
          <a:bodyPr wrap="square">
            <a:spAutoFit/>
          </a:bodyPr>
          <a:lstStyle/>
          <a:p>
            <a:pPr algn="ctr"/>
            <a:r>
              <a:rPr lang="en-IN" sz="2800" b="1" dirty="0"/>
              <a:t>then</a:t>
            </a:r>
          </a:p>
        </p:txBody>
      </p:sp>
      <p:grpSp>
        <p:nvGrpSpPr>
          <p:cNvPr id="7" name="Group 6">
            <a:extLst>
              <a:ext uri="{FF2B5EF4-FFF2-40B4-BE49-F238E27FC236}">
                <a16:creationId xmlns:a16="http://schemas.microsoft.com/office/drawing/2014/main" id="{7E55381D-B388-40B4-995F-0641496C9D6F}"/>
              </a:ext>
            </a:extLst>
          </p:cNvPr>
          <p:cNvGrpSpPr/>
          <p:nvPr/>
        </p:nvGrpSpPr>
        <p:grpSpPr>
          <a:xfrm>
            <a:off x="5102010" y="3080169"/>
            <a:ext cx="2056375" cy="1714799"/>
            <a:chOff x="4839386" y="3063263"/>
            <a:chExt cx="2056375" cy="1714799"/>
          </a:xfrm>
        </p:grpSpPr>
        <p:sp>
          <p:nvSpPr>
            <p:cNvPr id="44" name="Rectangle: Rounded Corners 43">
              <a:extLst>
                <a:ext uri="{FF2B5EF4-FFF2-40B4-BE49-F238E27FC236}">
                  <a16:creationId xmlns:a16="http://schemas.microsoft.com/office/drawing/2014/main" id="{F1C736C4-7183-489E-B4E4-EC82EA26C2B6}"/>
                </a:ext>
              </a:extLst>
            </p:cNvPr>
            <p:cNvSpPr/>
            <p:nvPr/>
          </p:nvSpPr>
          <p:spPr>
            <a:xfrm>
              <a:off x="4839386" y="3063263"/>
              <a:ext cx="2056375" cy="1714799"/>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p:sp>
          <p:nvSpPr>
            <p:cNvPr id="64" name="TextBox 63">
              <a:extLst>
                <a:ext uri="{FF2B5EF4-FFF2-40B4-BE49-F238E27FC236}">
                  <a16:creationId xmlns:a16="http://schemas.microsoft.com/office/drawing/2014/main" id="{BC2241AB-A0B2-4CF9-9FFC-69D092B711CE}"/>
                </a:ext>
              </a:extLst>
            </p:cNvPr>
            <p:cNvSpPr txBox="1"/>
            <p:nvPr/>
          </p:nvSpPr>
          <p:spPr>
            <a:xfrm>
              <a:off x="4993911" y="3127332"/>
              <a:ext cx="1839578" cy="532719"/>
            </a:xfrm>
            <a:prstGeom prst="rect">
              <a:avLst/>
            </a:prstGeom>
            <a:noFill/>
          </p:spPr>
          <p:txBody>
            <a:bodyPr wrap="square">
              <a:spAutoFit/>
            </a:bodyPr>
            <a:lstStyle/>
            <a:p>
              <a:r>
                <a:rPr lang="en-IN" sz="2800" b="1" dirty="0">
                  <a:solidFill>
                    <a:srgbClr val="FF0000"/>
                  </a:solidFill>
                </a:rPr>
                <a:t>Oscillating</a:t>
              </a:r>
            </a:p>
          </p:txBody>
        </p:sp>
      </p:grpSp>
      <p:sp>
        <p:nvSpPr>
          <p:cNvPr id="62" name="TextBox 61">
            <a:extLst>
              <a:ext uri="{FF2B5EF4-FFF2-40B4-BE49-F238E27FC236}">
                <a16:creationId xmlns:a16="http://schemas.microsoft.com/office/drawing/2014/main" id="{A3ACCDF5-915F-4729-831F-77798A303365}"/>
              </a:ext>
            </a:extLst>
          </p:cNvPr>
          <p:cNvSpPr txBox="1"/>
          <p:nvPr/>
        </p:nvSpPr>
        <p:spPr>
          <a:xfrm>
            <a:off x="5911215" y="3653090"/>
            <a:ext cx="454642" cy="532719"/>
          </a:xfrm>
          <a:prstGeom prst="rect">
            <a:avLst/>
          </a:prstGeom>
          <a:noFill/>
        </p:spPr>
        <p:txBody>
          <a:bodyPr wrap="square">
            <a:spAutoFit/>
          </a:bodyPr>
          <a:lstStyle/>
          <a:p>
            <a:pPr algn="ctr"/>
            <a:r>
              <a:rPr lang="en-IN" sz="2800" b="1" dirty="0"/>
              <a:t>if</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0AD8B45-39E4-44FC-97C1-ABDAA13D669F}"/>
                  </a:ext>
                </a:extLst>
              </p:cNvPr>
              <p:cNvSpPr txBox="1"/>
              <p:nvPr/>
            </p:nvSpPr>
            <p:spPr>
              <a:xfrm>
                <a:off x="5385609" y="4137095"/>
                <a:ext cx="1501778" cy="532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ea typeface="Cambria Math" panose="02040503050406030204" pitchFamily="18" charset="0"/>
                        </a:rPr>
                        <m:t>𝐫</m:t>
                      </m:r>
                      <m:r>
                        <a:rPr lang="en-IN" sz="2800" b="1" i="1" smtClean="0">
                          <a:solidFill>
                            <a:schemeClr val="tx1"/>
                          </a:solidFill>
                          <a:latin typeface="Cambria Math" panose="02040503050406030204" pitchFamily="18" charset="0"/>
                          <a:ea typeface="Cambria Math" panose="02040503050406030204" pitchFamily="18" charset="0"/>
                        </a:rPr>
                        <m:t>≤</m:t>
                      </m:r>
                      <m:r>
                        <a:rPr lang="en-IN" sz="2800" b="1" i="0" smtClean="0">
                          <a:solidFill>
                            <a:schemeClr val="tx1"/>
                          </a:solidFill>
                          <a:latin typeface="Cambria Math" panose="02040503050406030204" pitchFamily="18" charset="0"/>
                          <a:ea typeface="Cambria Math" panose="02040503050406030204" pitchFamily="18" charset="0"/>
                        </a:rPr>
                        <m:t>−</m:t>
                      </m:r>
                      <m:r>
                        <a:rPr lang="en-IN" sz="2800" b="1" i="0" smtClean="0">
                          <a:solidFill>
                            <a:schemeClr val="tx1"/>
                          </a:solidFill>
                          <a:latin typeface="Cambria Math" panose="02040503050406030204" pitchFamily="18" charset="0"/>
                          <a:ea typeface="Cambria Math" panose="02040503050406030204" pitchFamily="18" charset="0"/>
                        </a:rPr>
                        <m:t>𝟏</m:t>
                      </m:r>
                    </m:oMath>
                  </m:oMathPara>
                </a14:m>
                <a:endParaRPr lang="en-IN" sz="2800" b="1" dirty="0">
                  <a:solidFill>
                    <a:schemeClr val="tx1"/>
                  </a:solidFill>
                </a:endParaRPr>
              </a:p>
            </p:txBody>
          </p:sp>
        </mc:Choice>
        <mc:Fallback xmlns="">
          <p:sp>
            <p:nvSpPr>
              <p:cNvPr id="63" name="TextBox 62">
                <a:extLst>
                  <a:ext uri="{FF2B5EF4-FFF2-40B4-BE49-F238E27FC236}">
                    <a16:creationId xmlns:a16="http://schemas.microsoft.com/office/drawing/2014/main" id="{10AD8B45-39E4-44FC-97C1-ABDAA13D669F}"/>
                  </a:ext>
                </a:extLst>
              </p:cNvPr>
              <p:cNvSpPr txBox="1">
                <a:spLocks noRot="1" noChangeAspect="1" noMove="1" noResize="1" noEditPoints="1" noAdjustHandles="1" noChangeArrowheads="1" noChangeShapeType="1" noTextEdit="1"/>
              </p:cNvSpPr>
              <p:nvPr/>
            </p:nvSpPr>
            <p:spPr>
              <a:xfrm>
                <a:off x="5385609" y="4137095"/>
                <a:ext cx="1501778" cy="532719"/>
              </a:xfrm>
              <a:prstGeom prst="rect">
                <a:avLst/>
              </a:prstGeom>
              <a:blipFill>
                <a:blip r:embed="rId6"/>
                <a:stretch>
                  <a:fillRect/>
                </a:stretch>
              </a:blipFill>
            </p:spPr>
            <p:txBody>
              <a:bodyPr/>
              <a:lstStyle/>
              <a:p>
                <a:r>
                  <a:rPr lang="en-IN">
                    <a:noFill/>
                  </a:rPr>
                  <a:t> </a:t>
                </a:r>
              </a:p>
            </p:txBody>
          </p:sp>
        </mc:Fallback>
      </mc:AlternateContent>
      <p:grpSp>
        <p:nvGrpSpPr>
          <p:cNvPr id="36" name="Group 35">
            <a:extLst>
              <a:ext uri="{FF2B5EF4-FFF2-40B4-BE49-F238E27FC236}">
                <a16:creationId xmlns:a16="http://schemas.microsoft.com/office/drawing/2014/main" id="{5C0B2DE3-E091-4B90-B059-0927C69F5D31}"/>
              </a:ext>
            </a:extLst>
          </p:cNvPr>
          <p:cNvGrpSpPr/>
          <p:nvPr/>
        </p:nvGrpSpPr>
        <p:grpSpPr>
          <a:xfrm>
            <a:off x="69645" y="888209"/>
            <a:ext cx="2346994" cy="1093644"/>
            <a:chOff x="8083001" y="3607146"/>
            <a:chExt cx="2346994" cy="1093644"/>
          </a:xfrm>
          <a:solidFill>
            <a:schemeClr val="accent6">
              <a:lumMod val="40000"/>
              <a:lumOff val="60000"/>
            </a:schemeClr>
          </a:solidFill>
        </p:grpSpPr>
        <p:sp>
          <p:nvSpPr>
            <p:cNvPr id="37" name="Thought Bubble: Cloud 36">
              <a:extLst>
                <a:ext uri="{FF2B5EF4-FFF2-40B4-BE49-F238E27FC236}">
                  <a16:creationId xmlns:a16="http://schemas.microsoft.com/office/drawing/2014/main" id="{445E175E-E4F0-4144-8041-B4D8F5772C78}"/>
                </a:ext>
              </a:extLst>
            </p:cNvPr>
            <p:cNvSpPr/>
            <p:nvPr/>
          </p:nvSpPr>
          <p:spPr>
            <a:xfrm>
              <a:off x="8083001" y="3607146"/>
              <a:ext cx="2346994" cy="1093644"/>
            </a:xfrm>
            <a:prstGeom prst="cloudCallout">
              <a:avLst>
                <a:gd name="adj1" fmla="val 34886"/>
                <a:gd name="adj2" fmla="val 1549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5D006C6-F4A4-41F4-9F30-3BA758BC80C0}"/>
                    </a:ext>
                  </a:extLst>
                </p:cNvPr>
                <p:cNvSpPr/>
                <p:nvPr/>
              </p:nvSpPr>
              <p:spPr>
                <a:xfrm>
                  <a:off x="8218796" y="3867660"/>
                  <a:ext cx="2063074" cy="5797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chemeClr val="tx1"/>
                            </a:solidFill>
                            <a:latin typeface="Cambria Math" panose="02040503050406030204" pitchFamily="18" charset="0"/>
                            <a:ea typeface="Cambria Math" panose="02040503050406030204" pitchFamily="18" charset="0"/>
                          </a:rPr>
                          <m:t>r</m:t>
                        </m:r>
                        <m:r>
                          <a:rPr lang="en-IN" sz="2800" b="0" i="0" smtClean="0">
                            <a:solidFill>
                              <a:schemeClr val="tx1"/>
                            </a:solidFill>
                            <a:latin typeface="Cambria Math" panose="02040503050406030204" pitchFamily="18" charset="0"/>
                            <a:ea typeface="Cambria Math" panose="02040503050406030204" pitchFamily="18" charset="0"/>
                          </a:rPr>
                          <m:t>∈</m:t>
                        </m:r>
                        <m:d>
                          <m:dPr>
                            <m:ctrlPr>
                              <a:rPr lang="en-IN" sz="2800" b="0" i="1" smtClean="0">
                                <a:solidFill>
                                  <a:schemeClr val="tx1"/>
                                </a:solidFill>
                                <a:latin typeface="Cambria Math" panose="02040503050406030204" pitchFamily="18" charset="0"/>
                                <a:ea typeface="Cambria Math" panose="02040503050406030204" pitchFamily="18" charset="0"/>
                              </a:rPr>
                            </m:ctrlPr>
                          </m:dPr>
                          <m:e>
                            <m:r>
                              <a:rPr lang="en-IN" sz="2800" b="0" i="0" smtClean="0">
                                <a:solidFill>
                                  <a:schemeClr val="tx1"/>
                                </a:solidFill>
                                <a:latin typeface="Cambria Math" panose="02040503050406030204" pitchFamily="18" charset="0"/>
                                <a:ea typeface="Cambria Math" panose="02040503050406030204" pitchFamily="18" charset="0"/>
                              </a:rPr>
                              <m:t>−1,1</m:t>
                            </m:r>
                          </m:e>
                        </m:d>
                      </m:oMath>
                    </m:oMathPara>
                  </a14:m>
                  <a:endParaRPr lang="en-IN" sz="2800" dirty="0">
                    <a:solidFill>
                      <a:schemeClr val="tx1"/>
                    </a:solidFill>
                  </a:endParaRPr>
                </a:p>
              </p:txBody>
            </p:sp>
          </mc:Choice>
          <mc:Fallback xmlns="">
            <p:sp>
              <p:nvSpPr>
                <p:cNvPr id="38" name="Rectangle 37">
                  <a:extLst>
                    <a:ext uri="{FF2B5EF4-FFF2-40B4-BE49-F238E27FC236}">
                      <a16:creationId xmlns:a16="http://schemas.microsoft.com/office/drawing/2014/main" id="{25D006C6-F4A4-41F4-9F30-3BA758BC80C0}"/>
                    </a:ext>
                  </a:extLst>
                </p:cNvPr>
                <p:cNvSpPr>
                  <a:spLocks noRot="1" noChangeAspect="1" noMove="1" noResize="1" noEditPoints="1" noAdjustHandles="1" noChangeArrowheads="1" noChangeShapeType="1" noTextEdit="1"/>
                </p:cNvSpPr>
                <p:nvPr/>
              </p:nvSpPr>
              <p:spPr>
                <a:xfrm>
                  <a:off x="8218796" y="3867660"/>
                  <a:ext cx="2063074" cy="579769"/>
                </a:xfrm>
                <a:prstGeom prst="rect">
                  <a:avLst/>
                </a:prstGeom>
                <a:blipFill>
                  <a:blip r:embed="rId7"/>
                  <a:stretch>
                    <a:fillRect/>
                  </a:stretch>
                </a:blipFill>
                <a:ln>
                  <a:noFill/>
                </a:ln>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E9D6CB37-357B-4DC9-A182-82BAE77585DE}"/>
              </a:ext>
            </a:extLst>
          </p:cNvPr>
          <p:cNvGrpSpPr/>
          <p:nvPr/>
        </p:nvGrpSpPr>
        <p:grpSpPr>
          <a:xfrm>
            <a:off x="29886" y="3734346"/>
            <a:ext cx="2346994" cy="1093644"/>
            <a:chOff x="8083001" y="3607146"/>
            <a:chExt cx="2346994" cy="1093644"/>
          </a:xfrm>
          <a:solidFill>
            <a:schemeClr val="accent6">
              <a:lumMod val="40000"/>
              <a:lumOff val="60000"/>
            </a:schemeClr>
          </a:solidFill>
        </p:grpSpPr>
        <p:sp>
          <p:nvSpPr>
            <p:cNvPr id="40" name="Thought Bubble: Cloud 39">
              <a:extLst>
                <a:ext uri="{FF2B5EF4-FFF2-40B4-BE49-F238E27FC236}">
                  <a16:creationId xmlns:a16="http://schemas.microsoft.com/office/drawing/2014/main" id="{5A0E7625-D8C2-4CB3-A835-5C37284B79C6}"/>
                </a:ext>
              </a:extLst>
            </p:cNvPr>
            <p:cNvSpPr/>
            <p:nvPr/>
          </p:nvSpPr>
          <p:spPr>
            <a:xfrm>
              <a:off x="8083001" y="3607146"/>
              <a:ext cx="2346994" cy="1093644"/>
            </a:xfrm>
            <a:prstGeom prst="cloudCallout">
              <a:avLst>
                <a:gd name="adj1" fmla="val 36533"/>
                <a:gd name="adj2" fmla="val -1040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4FC8E13-1B8A-4FF5-8738-3516F671EECF}"/>
                    </a:ext>
                  </a:extLst>
                </p:cNvPr>
                <p:cNvSpPr/>
                <p:nvPr/>
              </p:nvSpPr>
              <p:spPr>
                <a:xfrm>
                  <a:off x="8211156" y="3702325"/>
                  <a:ext cx="1858851" cy="8331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chemeClr val="tx1"/>
                            </a:solidFill>
                            <a:latin typeface="Cambria Math" panose="02040503050406030204" pitchFamily="18" charset="0"/>
                            <a:ea typeface="Cambria Math" panose="02040503050406030204" pitchFamily="18" charset="0"/>
                          </a:rPr>
                          <m:t>𝐒</m:t>
                        </m:r>
                        <m:r>
                          <a:rPr lang="en-IN" sz="2800" b="1" i="0" smtClean="0">
                            <a:solidFill>
                              <a:schemeClr val="tx1"/>
                            </a:solidFill>
                            <a:latin typeface="Cambria Math" panose="02040503050406030204" pitchFamily="18" charset="0"/>
                            <a:ea typeface="Cambria Math" panose="02040503050406030204" pitchFamily="18" charset="0"/>
                          </a:rPr>
                          <m:t>=</m:t>
                        </m:r>
                        <m:f>
                          <m:fPr>
                            <m:ctrlPr>
                              <a:rPr lang="en-IN" sz="2800" b="1" i="1" smtClean="0">
                                <a:solidFill>
                                  <a:schemeClr val="tx1"/>
                                </a:solidFill>
                                <a:latin typeface="Cambria Math" panose="02040503050406030204" pitchFamily="18" charset="0"/>
                                <a:ea typeface="Cambria Math" panose="02040503050406030204" pitchFamily="18" charset="0"/>
                              </a:rPr>
                            </m:ctrlPr>
                          </m:fPr>
                          <m:num>
                            <m:r>
                              <a:rPr lang="en-IN" sz="2800" b="1" i="0" smtClean="0">
                                <a:solidFill>
                                  <a:schemeClr val="tx1"/>
                                </a:solidFill>
                                <a:latin typeface="Cambria Math" panose="02040503050406030204" pitchFamily="18" charset="0"/>
                                <a:ea typeface="Cambria Math" panose="02040503050406030204" pitchFamily="18" charset="0"/>
                              </a:rPr>
                              <m:t>𝐚</m:t>
                            </m:r>
                          </m:num>
                          <m:den>
                            <m:r>
                              <a:rPr lang="en-IN" sz="2800" b="1" i="0" smtClean="0">
                                <a:solidFill>
                                  <a:schemeClr val="tx1"/>
                                </a:solidFill>
                                <a:latin typeface="Cambria Math" panose="02040503050406030204" pitchFamily="18" charset="0"/>
                                <a:ea typeface="Cambria Math" panose="02040503050406030204" pitchFamily="18" charset="0"/>
                              </a:rPr>
                              <m:t>𝟏</m:t>
                            </m:r>
                            <m:r>
                              <a:rPr lang="en-IN" sz="2800" b="1" i="0" smtClean="0">
                                <a:solidFill>
                                  <a:schemeClr val="tx1"/>
                                </a:solidFill>
                                <a:latin typeface="Cambria Math" panose="02040503050406030204" pitchFamily="18" charset="0"/>
                                <a:ea typeface="Cambria Math" panose="02040503050406030204" pitchFamily="18" charset="0"/>
                              </a:rPr>
                              <m:t>−</m:t>
                            </m:r>
                            <m:r>
                              <a:rPr lang="en-IN" sz="2800" b="1" i="0" smtClean="0">
                                <a:solidFill>
                                  <a:schemeClr val="tx1"/>
                                </a:solidFill>
                                <a:latin typeface="Cambria Math" panose="02040503050406030204" pitchFamily="18" charset="0"/>
                                <a:ea typeface="Cambria Math" panose="02040503050406030204" pitchFamily="18" charset="0"/>
                              </a:rPr>
                              <m:t>𝐫</m:t>
                            </m:r>
                          </m:den>
                        </m:f>
                      </m:oMath>
                    </m:oMathPara>
                  </a14:m>
                  <a:endParaRPr lang="en-IN" sz="2800" b="1" dirty="0">
                    <a:solidFill>
                      <a:schemeClr val="tx1"/>
                    </a:solidFill>
                  </a:endParaRPr>
                </a:p>
              </p:txBody>
            </p:sp>
          </mc:Choice>
          <mc:Fallback xmlns="">
            <p:sp>
              <p:nvSpPr>
                <p:cNvPr id="41" name="Rectangle 40">
                  <a:extLst>
                    <a:ext uri="{FF2B5EF4-FFF2-40B4-BE49-F238E27FC236}">
                      <a16:creationId xmlns:a16="http://schemas.microsoft.com/office/drawing/2014/main" id="{F4FC8E13-1B8A-4FF5-8738-3516F671EECF}"/>
                    </a:ext>
                  </a:extLst>
                </p:cNvPr>
                <p:cNvSpPr>
                  <a:spLocks noRot="1" noChangeAspect="1" noMove="1" noResize="1" noEditPoints="1" noAdjustHandles="1" noChangeArrowheads="1" noChangeShapeType="1" noTextEdit="1"/>
                </p:cNvSpPr>
                <p:nvPr/>
              </p:nvSpPr>
              <p:spPr>
                <a:xfrm>
                  <a:off x="8211156" y="3702325"/>
                  <a:ext cx="1858851" cy="833130"/>
                </a:xfrm>
                <a:prstGeom prst="rect">
                  <a:avLst/>
                </a:prstGeom>
                <a:blipFill>
                  <a:blip r:embed="rId8"/>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198376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up)">
                                      <p:cBhvr>
                                        <p:cTn id="14" dur="1000"/>
                                        <p:tgtEl>
                                          <p:spTgt spid="3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1000"/>
                                        <p:tgtEl>
                                          <p:spTgt spid="28"/>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up)">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10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750" fill="hold"/>
                                        <p:tgtEl>
                                          <p:spTgt spid="47"/>
                                        </p:tgtEl>
                                        <p:attrNameLst>
                                          <p:attrName>ppt_w</p:attrName>
                                        </p:attrNameLst>
                                      </p:cBhvr>
                                      <p:tavLst>
                                        <p:tav tm="0">
                                          <p:val>
                                            <p:fltVal val="0"/>
                                          </p:val>
                                        </p:tav>
                                        <p:tav tm="100000">
                                          <p:val>
                                            <p:strVal val="#ppt_w"/>
                                          </p:val>
                                        </p:tav>
                                      </p:tavLst>
                                    </p:anim>
                                    <p:anim calcmode="lin" valueType="num">
                                      <p:cBhvr>
                                        <p:cTn id="41" dur="750" fill="hold"/>
                                        <p:tgtEl>
                                          <p:spTgt spid="47"/>
                                        </p:tgtEl>
                                        <p:attrNameLst>
                                          <p:attrName>ppt_h</p:attrName>
                                        </p:attrNameLst>
                                      </p:cBhvr>
                                      <p:tavLst>
                                        <p:tav tm="0">
                                          <p:val>
                                            <p:fltVal val="0"/>
                                          </p:val>
                                        </p:tav>
                                        <p:tav tm="100000">
                                          <p:val>
                                            <p:strVal val="#ppt_h"/>
                                          </p:val>
                                        </p:tav>
                                      </p:tavLst>
                                    </p:anim>
                                    <p:animEffect transition="in" filter="fade">
                                      <p:cBhvr>
                                        <p:cTn id="42" dur="750"/>
                                        <p:tgtEl>
                                          <p:spTgt spid="4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anim calcmode="lin" valueType="num">
                                      <p:cBhvr>
                                        <p:cTn id="45" dur="750" fill="hold"/>
                                        <p:tgtEl>
                                          <p:spTgt spid="62"/>
                                        </p:tgtEl>
                                        <p:attrNameLst>
                                          <p:attrName>ppt_w</p:attrName>
                                        </p:attrNameLst>
                                      </p:cBhvr>
                                      <p:tavLst>
                                        <p:tav tm="0">
                                          <p:val>
                                            <p:fltVal val="0"/>
                                          </p:val>
                                        </p:tav>
                                        <p:tav tm="100000">
                                          <p:val>
                                            <p:strVal val="#ppt_w"/>
                                          </p:val>
                                        </p:tav>
                                      </p:tavLst>
                                    </p:anim>
                                    <p:anim calcmode="lin" valueType="num">
                                      <p:cBhvr>
                                        <p:cTn id="46" dur="750" fill="hold"/>
                                        <p:tgtEl>
                                          <p:spTgt spid="62"/>
                                        </p:tgtEl>
                                        <p:attrNameLst>
                                          <p:attrName>ppt_h</p:attrName>
                                        </p:attrNameLst>
                                      </p:cBhvr>
                                      <p:tavLst>
                                        <p:tav tm="0">
                                          <p:val>
                                            <p:fltVal val="0"/>
                                          </p:val>
                                        </p:tav>
                                        <p:tav tm="100000">
                                          <p:val>
                                            <p:strVal val="#ppt_h"/>
                                          </p:val>
                                        </p:tav>
                                      </p:tavLst>
                                    </p:anim>
                                    <p:animEffect transition="in" filter="fade">
                                      <p:cBhvr>
                                        <p:cTn id="47" dur="750"/>
                                        <p:tgtEl>
                                          <p:spTgt spid="62"/>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p:cTn id="50" dur="750" fill="hold"/>
                                        <p:tgtEl>
                                          <p:spTgt spid="51"/>
                                        </p:tgtEl>
                                        <p:attrNameLst>
                                          <p:attrName>ppt_w</p:attrName>
                                        </p:attrNameLst>
                                      </p:cBhvr>
                                      <p:tavLst>
                                        <p:tav tm="0">
                                          <p:val>
                                            <p:fltVal val="0"/>
                                          </p:val>
                                        </p:tav>
                                        <p:tav tm="100000">
                                          <p:val>
                                            <p:strVal val="#ppt_w"/>
                                          </p:val>
                                        </p:tav>
                                      </p:tavLst>
                                    </p:anim>
                                    <p:anim calcmode="lin" valueType="num">
                                      <p:cBhvr>
                                        <p:cTn id="51" dur="750" fill="hold"/>
                                        <p:tgtEl>
                                          <p:spTgt spid="51"/>
                                        </p:tgtEl>
                                        <p:attrNameLst>
                                          <p:attrName>ppt_h</p:attrName>
                                        </p:attrNameLst>
                                      </p:cBhvr>
                                      <p:tavLst>
                                        <p:tav tm="0">
                                          <p:val>
                                            <p:fltVal val="0"/>
                                          </p:val>
                                        </p:tav>
                                        <p:tav tm="100000">
                                          <p:val>
                                            <p:strVal val="#ppt_h"/>
                                          </p:val>
                                        </p:tav>
                                      </p:tavLst>
                                    </p:anim>
                                    <p:animEffect transition="in" filter="fade">
                                      <p:cBhvr>
                                        <p:cTn id="52" dur="75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10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1000"/>
                                        <p:tgtEl>
                                          <p:spTgt spid="36"/>
                                        </p:tgtEl>
                                      </p:cBhvr>
                                    </p:animEffect>
                                    <p:anim calcmode="lin" valueType="num">
                                      <p:cBhvr>
                                        <p:cTn id="63" dur="1000" fill="hold"/>
                                        <p:tgtEl>
                                          <p:spTgt spid="36"/>
                                        </p:tgtEl>
                                        <p:attrNameLst>
                                          <p:attrName>ppt_x</p:attrName>
                                        </p:attrNameLst>
                                      </p:cBhvr>
                                      <p:tavLst>
                                        <p:tav tm="0">
                                          <p:val>
                                            <p:strVal val="#ppt_x"/>
                                          </p:val>
                                        </p:tav>
                                        <p:tav tm="100000">
                                          <p:val>
                                            <p:strVal val="#ppt_x"/>
                                          </p:val>
                                        </p:tav>
                                      </p:tavLst>
                                    </p:anim>
                                    <p:anim calcmode="lin" valueType="num">
                                      <p:cBhvr>
                                        <p:cTn id="6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left)">
                                      <p:cBhvr>
                                        <p:cTn id="69" dur="1000"/>
                                        <p:tgtEl>
                                          <p:spTgt spid="5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wipe(left)">
                                      <p:cBhvr>
                                        <p:cTn id="74" dur="10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right)">
                                      <p:cBhvr>
                                        <p:cTn id="79" dur="750"/>
                                        <p:tgtEl>
                                          <p:spTgt spid="45"/>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750"/>
                                        <p:tgtEl>
                                          <p:spTgt spid="6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up)">
                                      <p:cBhvr>
                                        <p:cTn id="87" dur="1000"/>
                                        <p:tgtEl>
                                          <p:spTgt spid="1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up)">
                                      <p:cBhvr>
                                        <p:cTn id="92" dur="10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p:cTn id="97" dur="750" fill="hold"/>
                                        <p:tgtEl>
                                          <p:spTgt spid="55"/>
                                        </p:tgtEl>
                                        <p:attrNameLst>
                                          <p:attrName>ppt_w</p:attrName>
                                        </p:attrNameLst>
                                      </p:cBhvr>
                                      <p:tavLst>
                                        <p:tav tm="0">
                                          <p:val>
                                            <p:fltVal val="0"/>
                                          </p:val>
                                        </p:tav>
                                        <p:tav tm="100000">
                                          <p:val>
                                            <p:strVal val="#ppt_w"/>
                                          </p:val>
                                        </p:tav>
                                      </p:tavLst>
                                    </p:anim>
                                    <p:anim calcmode="lin" valueType="num">
                                      <p:cBhvr>
                                        <p:cTn id="98" dur="750" fill="hold"/>
                                        <p:tgtEl>
                                          <p:spTgt spid="55"/>
                                        </p:tgtEl>
                                        <p:attrNameLst>
                                          <p:attrName>ppt_h</p:attrName>
                                        </p:attrNameLst>
                                      </p:cBhvr>
                                      <p:tavLst>
                                        <p:tav tm="0">
                                          <p:val>
                                            <p:fltVal val="0"/>
                                          </p:val>
                                        </p:tav>
                                        <p:tav tm="100000">
                                          <p:val>
                                            <p:strVal val="#ppt_h"/>
                                          </p:val>
                                        </p:tav>
                                      </p:tavLst>
                                    </p:anim>
                                    <p:animEffect transition="in" filter="fade">
                                      <p:cBhvr>
                                        <p:cTn id="99" dur="750"/>
                                        <p:tgtEl>
                                          <p:spTgt spid="55"/>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 calcmode="lin" valueType="num">
                                      <p:cBhvr>
                                        <p:cTn id="102" dur="750" fill="hold"/>
                                        <p:tgtEl>
                                          <p:spTgt spid="59"/>
                                        </p:tgtEl>
                                        <p:attrNameLst>
                                          <p:attrName>ppt_w</p:attrName>
                                        </p:attrNameLst>
                                      </p:cBhvr>
                                      <p:tavLst>
                                        <p:tav tm="0">
                                          <p:val>
                                            <p:fltVal val="0"/>
                                          </p:val>
                                        </p:tav>
                                        <p:tav tm="100000">
                                          <p:val>
                                            <p:strVal val="#ppt_w"/>
                                          </p:val>
                                        </p:tav>
                                      </p:tavLst>
                                    </p:anim>
                                    <p:anim calcmode="lin" valueType="num">
                                      <p:cBhvr>
                                        <p:cTn id="103" dur="750" fill="hold"/>
                                        <p:tgtEl>
                                          <p:spTgt spid="59"/>
                                        </p:tgtEl>
                                        <p:attrNameLst>
                                          <p:attrName>ppt_h</p:attrName>
                                        </p:attrNameLst>
                                      </p:cBhvr>
                                      <p:tavLst>
                                        <p:tav tm="0">
                                          <p:val>
                                            <p:fltVal val="0"/>
                                          </p:val>
                                        </p:tav>
                                        <p:tav tm="100000">
                                          <p:val>
                                            <p:strVal val="#ppt_h"/>
                                          </p:val>
                                        </p:tav>
                                      </p:tavLst>
                                    </p:anim>
                                    <p:animEffect transition="in" filter="fade">
                                      <p:cBhvr>
                                        <p:cTn id="104" dur="75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up)">
                                      <p:cBhvr>
                                        <p:cTn id="109" dur="10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grpId="0" nodeType="click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up)">
                                      <p:cBhvr>
                                        <p:cTn id="114" dur="1000"/>
                                        <p:tgtEl>
                                          <p:spTgt spid="58"/>
                                        </p:tgtEl>
                                      </p:cBhvr>
                                    </p:animEffect>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1000"/>
                                        <p:tgtEl>
                                          <p:spTgt spid="39"/>
                                        </p:tgtEl>
                                      </p:cBhvr>
                                    </p:animEffect>
                                    <p:anim calcmode="lin" valueType="num">
                                      <p:cBhvr>
                                        <p:cTn id="120" dur="1000" fill="hold"/>
                                        <p:tgtEl>
                                          <p:spTgt spid="39"/>
                                        </p:tgtEl>
                                        <p:attrNameLst>
                                          <p:attrName>ppt_x</p:attrName>
                                        </p:attrNameLst>
                                      </p:cBhvr>
                                      <p:tavLst>
                                        <p:tav tm="0">
                                          <p:val>
                                            <p:strVal val="#ppt_x"/>
                                          </p:val>
                                        </p:tav>
                                        <p:tav tm="100000">
                                          <p:val>
                                            <p:strVal val="#ppt_x"/>
                                          </p:val>
                                        </p:tav>
                                      </p:tavLst>
                                    </p:anim>
                                    <p:anim calcmode="lin" valueType="num">
                                      <p:cBhvr>
                                        <p:cTn id="12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45" grpId="0" animBg="1"/>
      <p:bldP spid="28" grpId="0" animBg="1"/>
      <p:bldP spid="30" grpId="0" animBg="1"/>
      <p:bldP spid="11" grpId="0" animBg="1"/>
      <p:bldP spid="47" grpId="0"/>
      <p:bldP spid="48" grpId="0"/>
      <p:bldP spid="51" grpId="0"/>
      <p:bldP spid="52" grpId="0"/>
      <p:bldP spid="54" grpId="0"/>
      <p:bldP spid="55" grpId="0"/>
      <p:bldP spid="58" grpId="0"/>
      <p:bldP spid="59" grpId="0"/>
      <p:bldP spid="62" grpId="0"/>
      <p:bldP spid="6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424043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State D’Alembert’s ratio test. </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351088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2062757" y="1776064"/>
                <a:ext cx="252703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2062757" y="1776064"/>
                <a:ext cx="2527038" cy="1319907"/>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3290877"/>
            <a:ext cx="3639259" cy="1065771"/>
            <a:chOff x="2019815" y="2363229"/>
            <a:chExt cx="3639259"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89764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897640"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17681" y="4829414"/>
            <a:ext cx="3018145" cy="1065771"/>
            <a:chOff x="1932340" y="4841711"/>
            <a:chExt cx="3018145" cy="1065771"/>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4"/>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5E6171B-6FA4-409D-9EC7-40DE25ED2DF2}"/>
                  </a:ext>
                </a:extLst>
              </p:cNvPr>
              <p:cNvSpPr/>
              <p:nvPr/>
            </p:nvSpPr>
            <p:spPr>
              <a:xfrm>
                <a:off x="5469402" y="3543844"/>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5469402" y="3543844"/>
                <a:ext cx="1988282" cy="563131"/>
              </a:xfrm>
              <a:prstGeom prst="rect">
                <a:avLst/>
              </a:prstGeom>
              <a:blipFill>
                <a:blip r:embed="rId5"/>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511664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6BD105E-3CB3-426F-BA0A-F4921E298DC1}"/>
                  </a:ext>
                </a:extLst>
              </p:cNvPr>
              <p:cNvSpPr/>
              <p:nvPr/>
            </p:nvSpPr>
            <p:spPr>
              <a:xfrm>
                <a:off x="4793282" y="4711431"/>
                <a:ext cx="475229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e>
                              </m:d>
                              <m:r>
                                <a:rPr lang="en-IN" sz="2800">
                                  <a:solidFill>
                                    <a:srgbClr val="002060"/>
                                  </a:solidFill>
                                  <a:latin typeface="Cambria Math" panose="02040503050406030204" pitchFamily="18" charset="0"/>
                                </a:rPr>
                                <m:t>!</m:t>
                              </m:r>
                            </m:den>
                          </m:f>
                        </m:e>
                      </m:func>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793282" y="4711431"/>
                <a:ext cx="4752291" cy="1065771"/>
              </a:xfrm>
              <a:prstGeom prst="rect">
                <a:avLst/>
              </a:prstGeom>
              <a:blipFill>
                <a:blip r:embed="rId6"/>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6096000" y="1203380"/>
            <a:ext cx="424043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Discuss the convergence of</a:t>
            </a: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E0792CC9-1E49-4180-A19F-46E3047C5F9C}"/>
                  </a:ext>
                </a:extLst>
              </p:cNvPr>
              <p:cNvSpPr/>
              <p:nvPr/>
            </p:nvSpPr>
            <p:spPr>
              <a:xfrm>
                <a:off x="7284907" y="3290876"/>
                <a:ext cx="238868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e>
                          </m:d>
                          <m:r>
                            <a:rPr lang="en-IN" sz="280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sup>
                          </m:sSup>
                        </m:den>
                      </m:f>
                    </m:oMath>
                  </m:oMathPara>
                </a14:m>
                <a:endParaRPr lang="en-IN" sz="2800" dirty="0">
                  <a:solidFill>
                    <a:srgbClr val="002060"/>
                  </a:solidFill>
                </a:endParaRPr>
              </a:p>
            </p:txBody>
          </p:sp>
        </mc:Choice>
        <mc:Fallback>
          <p:sp>
            <p:nvSpPr>
              <p:cNvPr id="33" name="Rectangle 32">
                <a:extLst>
                  <a:ext uri="{FF2B5EF4-FFF2-40B4-BE49-F238E27FC236}">
                    <a16:creationId xmlns:a16="http://schemas.microsoft.com/office/drawing/2014/main" id="{E0792CC9-1E49-4180-A19F-46E3047C5F9C}"/>
                  </a:ext>
                </a:extLst>
              </p:cNvPr>
              <p:cNvSpPr>
                <a:spLocks noRot="1" noChangeAspect="1" noMove="1" noResize="1" noEditPoints="1" noAdjustHandles="1" noChangeArrowheads="1" noChangeShapeType="1" noTextEdit="1"/>
              </p:cNvSpPr>
              <p:nvPr/>
            </p:nvSpPr>
            <p:spPr>
              <a:xfrm>
                <a:off x="7284907" y="3290876"/>
                <a:ext cx="2388681" cy="1065771"/>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26627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p:bldP spid="27" grpId="0" animBg="1"/>
      <p:bldP spid="28" grpId="0"/>
      <p:bldP spid="3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A2A8B4-8B0D-4D28-9FCE-49EA1CFBA6CD}"/>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C2A2A8B4-8B0D-4D28-9FCE-49EA1CFBA6CD}"/>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4B4CE698-C7DC-4D9E-B64D-1B30A661187B}"/>
              </a:ext>
            </a:extLst>
          </p:cNvPr>
          <p:cNvGrpSpPr/>
          <p:nvPr/>
        </p:nvGrpSpPr>
        <p:grpSpPr>
          <a:xfrm>
            <a:off x="745473" y="999536"/>
            <a:ext cx="3018145" cy="1065771"/>
            <a:chOff x="1932340" y="4841711"/>
            <a:chExt cx="3018145" cy="1065771"/>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8BE96A5-3CF5-4271-9DFC-4014019293BD}"/>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28BE96A5-3CF5-4271-9DFC-4014019293BD}"/>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02AF39CD-8A74-4A3B-B70A-59558302B2AD}"/>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E427B0EB-5880-4982-A6F5-3BE5D9AB1A71}"/>
              </a:ext>
            </a:extLst>
          </p:cNvPr>
          <p:cNvSpPr/>
          <p:nvPr/>
        </p:nvSpPr>
        <p:spPr>
          <a:xfrm>
            <a:off x="186440" y="128677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12BF38A-3B5C-446A-93FF-61E9A35BEFD9}"/>
                  </a:ext>
                </a:extLst>
              </p:cNvPr>
              <p:cNvSpPr/>
              <p:nvPr/>
            </p:nvSpPr>
            <p:spPr>
              <a:xfrm>
                <a:off x="3521074" y="881553"/>
                <a:ext cx="475229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e>
                              </m:d>
                              <m:r>
                                <a:rPr lang="en-IN" sz="2800">
                                  <a:solidFill>
                                    <a:srgbClr val="002060"/>
                                  </a:solidFill>
                                  <a:latin typeface="Cambria Math" panose="02040503050406030204" pitchFamily="18" charset="0"/>
                                </a:rPr>
                                <m:t>!</m:t>
                              </m:r>
                            </m:den>
                          </m:f>
                        </m:e>
                      </m:func>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12BF38A-3B5C-446A-93FF-61E9A35BEFD9}"/>
                  </a:ext>
                </a:extLst>
              </p:cNvPr>
              <p:cNvSpPr>
                <a:spLocks noRot="1" noChangeAspect="1" noMove="1" noResize="1" noEditPoints="1" noAdjustHandles="1" noChangeArrowheads="1" noChangeShapeType="1" noTextEdit="1"/>
              </p:cNvSpPr>
              <p:nvPr/>
            </p:nvSpPr>
            <p:spPr>
              <a:xfrm>
                <a:off x="3521074" y="881553"/>
                <a:ext cx="4752291" cy="106577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6B86C477-3E72-4D61-8201-7F46480E1F09}"/>
                  </a:ext>
                </a:extLst>
              </p:cNvPr>
              <p:cNvSpPr/>
              <p:nvPr/>
            </p:nvSpPr>
            <p:spPr>
              <a:xfrm>
                <a:off x="3260038" y="2394683"/>
                <a:ext cx="601559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 </m:t>
                              </m:r>
                            </m:num>
                            <m:den>
                              <m:r>
                                <a:rPr lang="en-IN" sz="2800" b="0" i="1"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6B86C477-3E72-4D61-8201-7F46480E1F09}"/>
                  </a:ext>
                </a:extLst>
              </p:cNvPr>
              <p:cNvSpPr>
                <a:spLocks noRot="1" noChangeAspect="1" noMove="1" noResize="1" noEditPoints="1" noAdjustHandles="1" noChangeArrowheads="1" noChangeShapeType="1" noTextEdit="1"/>
              </p:cNvSpPr>
              <p:nvPr/>
            </p:nvSpPr>
            <p:spPr>
              <a:xfrm>
                <a:off x="3260038" y="2394683"/>
                <a:ext cx="6015592" cy="1065771"/>
              </a:xfrm>
              <a:prstGeom prst="rect">
                <a:avLst/>
              </a:prstGeom>
              <a:blipFill>
                <a:blip r:embed="rId5"/>
                <a:stretch>
                  <a:fillRect/>
                </a:stretch>
              </a:blipFill>
              <a:ln>
                <a:noFill/>
              </a:ln>
            </p:spPr>
            <p:txBody>
              <a:bodyPr/>
              <a:lstStyle/>
              <a:p>
                <a:r>
                  <a:rPr lang="en-IN">
                    <a:noFill/>
                  </a:rPr>
                  <a:t> </a:t>
                </a:r>
              </a:p>
            </p:txBody>
          </p:sp>
        </mc:Fallback>
      </mc:AlternateContent>
      <p:sp>
        <p:nvSpPr>
          <p:cNvPr id="10" name="Rectangle: Rounded Corners 9">
            <a:extLst>
              <a:ext uri="{FF2B5EF4-FFF2-40B4-BE49-F238E27FC236}">
                <a16:creationId xmlns:a16="http://schemas.microsoft.com/office/drawing/2014/main" id="{95317E4A-46B2-4F8B-93FF-0C1C4F4F0424}"/>
              </a:ext>
            </a:extLst>
          </p:cNvPr>
          <p:cNvSpPr/>
          <p:nvPr/>
        </p:nvSpPr>
        <p:spPr>
          <a:xfrm>
            <a:off x="292226" y="3301430"/>
            <a:ext cx="7751843" cy="3038061"/>
          </a:xfrm>
          <a:prstGeom prst="round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33BCD72D-4489-4424-B3B6-60861E6DD639}"/>
                  </a:ext>
                </a:extLst>
              </p:cNvPr>
              <p:cNvSpPr/>
              <p:nvPr/>
            </p:nvSpPr>
            <p:spPr>
              <a:xfrm>
                <a:off x="788086" y="3381524"/>
                <a:ext cx="8467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5!=</m:t>
                      </m:r>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33BCD72D-4489-4424-B3B6-60861E6DD639}"/>
                  </a:ext>
                </a:extLst>
              </p:cNvPr>
              <p:cNvSpPr>
                <a:spLocks noRot="1" noChangeAspect="1" noMove="1" noResize="1" noEditPoints="1" noAdjustHandles="1" noChangeArrowheads="1" noChangeShapeType="1" noTextEdit="1"/>
              </p:cNvSpPr>
              <p:nvPr/>
            </p:nvSpPr>
            <p:spPr>
              <a:xfrm>
                <a:off x="788086" y="3381524"/>
                <a:ext cx="846762" cy="515154"/>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38F3CEEE-0712-41F1-B8DB-25122EB1836E}"/>
                  </a:ext>
                </a:extLst>
              </p:cNvPr>
              <p:cNvSpPr/>
              <p:nvPr/>
            </p:nvSpPr>
            <p:spPr>
              <a:xfrm>
                <a:off x="1537039" y="3385425"/>
                <a:ext cx="2226579"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5</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4</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3</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2</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38F3CEEE-0712-41F1-B8DB-25122EB1836E}"/>
                  </a:ext>
                </a:extLst>
              </p:cNvPr>
              <p:cNvSpPr>
                <a:spLocks noRot="1" noChangeAspect="1" noMove="1" noResize="1" noEditPoints="1" noAdjustHandles="1" noChangeArrowheads="1" noChangeShapeType="1" noTextEdit="1"/>
              </p:cNvSpPr>
              <p:nvPr/>
            </p:nvSpPr>
            <p:spPr>
              <a:xfrm>
                <a:off x="1537039" y="3385425"/>
                <a:ext cx="2226579" cy="515154"/>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05B2F2B3-26EC-417A-826D-1DF50ED6B909}"/>
                  </a:ext>
                </a:extLst>
              </p:cNvPr>
              <p:cNvSpPr/>
              <p:nvPr/>
            </p:nvSpPr>
            <p:spPr>
              <a:xfrm>
                <a:off x="1112969" y="4024248"/>
                <a:ext cx="3008457"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=5</m:t>
                      </m:r>
                      <m:r>
                        <a:rPr lang="en-IN" sz="2800" i="1">
                          <a:solidFill>
                            <a:srgbClr val="002060"/>
                          </a:solidFill>
                          <a:latin typeface="Cambria Math" panose="02040503050406030204" pitchFamily="18" charset="0"/>
                          <a:ea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1" smtClean="0">
                              <a:solidFill>
                                <a:srgbClr val="002060"/>
                              </a:solidFill>
                              <a:latin typeface="Cambria Math" panose="02040503050406030204" pitchFamily="18" charset="0"/>
                              <a:ea typeface="Cambria Math" panose="02040503050406030204" pitchFamily="18" charset="0"/>
                            </a:rPr>
                            <m:t>4</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3</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2</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1</m:t>
                          </m:r>
                        </m:e>
                      </m:d>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05B2F2B3-26EC-417A-826D-1DF50ED6B909}"/>
                  </a:ext>
                </a:extLst>
              </p:cNvPr>
              <p:cNvSpPr>
                <a:spLocks noRot="1" noChangeAspect="1" noMove="1" noResize="1" noEditPoints="1" noAdjustHandles="1" noChangeArrowheads="1" noChangeShapeType="1" noTextEdit="1"/>
              </p:cNvSpPr>
              <p:nvPr/>
            </p:nvSpPr>
            <p:spPr>
              <a:xfrm>
                <a:off x="1112969" y="4024248"/>
                <a:ext cx="3008457" cy="515154"/>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A1A078CF-E27C-41B8-BCAE-4FC1AB7EB1D8}"/>
                  </a:ext>
                </a:extLst>
              </p:cNvPr>
              <p:cNvSpPr/>
              <p:nvPr/>
            </p:nvSpPr>
            <p:spPr>
              <a:xfrm>
                <a:off x="1099716" y="4716079"/>
                <a:ext cx="1470225"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=5</m:t>
                      </m:r>
                      <m:r>
                        <a:rPr lang="en-IN" sz="2800" i="1">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4!</m:t>
                      </m:r>
                    </m:oMath>
                  </m:oMathPara>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A1A078CF-E27C-41B8-BCAE-4FC1AB7EB1D8}"/>
                  </a:ext>
                </a:extLst>
              </p:cNvPr>
              <p:cNvSpPr>
                <a:spLocks noRot="1" noChangeAspect="1" noMove="1" noResize="1" noEditPoints="1" noAdjustHandles="1" noChangeArrowheads="1" noChangeShapeType="1" noTextEdit="1"/>
              </p:cNvSpPr>
              <p:nvPr/>
            </p:nvSpPr>
            <p:spPr>
              <a:xfrm>
                <a:off x="1099716" y="4716079"/>
                <a:ext cx="1470225" cy="515154"/>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6B075B9A-C29A-4486-854B-113EDDE0C644}"/>
                  </a:ext>
                </a:extLst>
              </p:cNvPr>
              <p:cNvSpPr/>
              <p:nvPr/>
            </p:nvSpPr>
            <p:spPr>
              <a:xfrm>
                <a:off x="377269" y="5247118"/>
                <a:ext cx="1902104"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+2</m:t>
                          </m:r>
                        </m:e>
                      </m:d>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6B075B9A-C29A-4486-854B-113EDDE0C644}"/>
                  </a:ext>
                </a:extLst>
              </p:cNvPr>
              <p:cNvSpPr>
                <a:spLocks noRot="1" noChangeAspect="1" noMove="1" noResize="1" noEditPoints="1" noAdjustHandles="1" noChangeArrowheads="1" noChangeShapeType="1" noTextEdit="1"/>
              </p:cNvSpPr>
              <p:nvPr/>
            </p:nvSpPr>
            <p:spPr>
              <a:xfrm>
                <a:off x="377269" y="5247118"/>
                <a:ext cx="1902104" cy="515154"/>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CAD078C9-41E2-48E7-8E02-AF04EAD12B83}"/>
                  </a:ext>
                </a:extLst>
              </p:cNvPr>
              <p:cNvSpPr/>
              <p:nvPr/>
            </p:nvSpPr>
            <p:spPr>
              <a:xfrm>
                <a:off x="2049839" y="5247118"/>
                <a:ext cx="4947309"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+2</m:t>
                          </m:r>
                        </m:e>
                      </m:d>
                      <m:r>
                        <a:rPr lang="en-IN" sz="2800" b="0" i="1" smtClean="0">
                          <a:solidFill>
                            <a:srgbClr val="002060"/>
                          </a:solidFill>
                          <a:latin typeface="Cambria Math" panose="02040503050406030204" pitchFamily="18" charset="0"/>
                          <a:ea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r>
                        <a:rPr lang="en-IN" sz="2800" i="1">
                          <a:solidFill>
                            <a:srgbClr val="002060"/>
                          </a:solidFill>
                          <a:latin typeface="Cambria Math" panose="02040503050406030204" pitchFamily="18" charset="0"/>
                          <a:ea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e>
                      </m:d>
                      <m:r>
                        <a:rPr lang="en-IN" sz="2800" i="1">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m:t>
                      </m:r>
                      <m:r>
                        <a:rPr lang="en-IN" sz="2800" i="1">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2</m:t>
                      </m:r>
                      <m:r>
                        <a:rPr lang="en-IN" sz="2800" i="1">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CAD078C9-41E2-48E7-8E02-AF04EAD12B83}"/>
                  </a:ext>
                </a:extLst>
              </p:cNvPr>
              <p:cNvSpPr>
                <a:spLocks noRot="1" noChangeAspect="1" noMove="1" noResize="1" noEditPoints="1" noAdjustHandles="1" noChangeArrowheads="1" noChangeShapeType="1" noTextEdit="1"/>
              </p:cNvSpPr>
              <p:nvPr/>
            </p:nvSpPr>
            <p:spPr>
              <a:xfrm>
                <a:off x="2049839" y="5247118"/>
                <a:ext cx="4947309" cy="515154"/>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673DED6A-7F4F-42A4-85A8-E493C97AE840}"/>
                  </a:ext>
                </a:extLst>
              </p:cNvPr>
              <p:cNvSpPr/>
              <p:nvPr/>
            </p:nvSpPr>
            <p:spPr>
              <a:xfrm>
                <a:off x="1714360" y="5819912"/>
                <a:ext cx="322433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+2</m:t>
                          </m:r>
                        </m:e>
                      </m:d>
                      <m:r>
                        <a:rPr lang="en-IN" sz="2800" i="1">
                          <a:solidFill>
                            <a:srgbClr val="002060"/>
                          </a:solidFill>
                          <a:latin typeface="Cambria Math" panose="02040503050406030204" pitchFamily="18" charset="0"/>
                          <a:ea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7" name="Rectangle 16">
                <a:extLst>
                  <a:ext uri="{FF2B5EF4-FFF2-40B4-BE49-F238E27FC236}">
                    <a16:creationId xmlns:a16="http://schemas.microsoft.com/office/drawing/2014/main" id="{673DED6A-7F4F-42A4-85A8-E493C97AE840}"/>
                  </a:ext>
                </a:extLst>
              </p:cNvPr>
              <p:cNvSpPr>
                <a:spLocks noRot="1" noChangeAspect="1" noMove="1" noResize="1" noEditPoints="1" noAdjustHandles="1" noChangeArrowheads="1" noChangeShapeType="1" noTextEdit="1"/>
              </p:cNvSpPr>
              <p:nvPr/>
            </p:nvSpPr>
            <p:spPr>
              <a:xfrm>
                <a:off x="1714360" y="5819912"/>
                <a:ext cx="3224332" cy="515154"/>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17C15C27-E996-48E8-8B8E-8FB1B21B4AF9}"/>
                  </a:ext>
                </a:extLst>
              </p:cNvPr>
              <p:cNvSpPr/>
              <p:nvPr/>
            </p:nvSpPr>
            <p:spPr>
              <a:xfrm>
                <a:off x="4554740" y="2168215"/>
                <a:ext cx="495860"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4</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17C15C27-E996-48E8-8B8E-8FB1B21B4AF9}"/>
                  </a:ext>
                </a:extLst>
              </p:cNvPr>
              <p:cNvSpPr>
                <a:spLocks noRot="1" noChangeAspect="1" noMove="1" noResize="1" noEditPoints="1" noAdjustHandles="1" noChangeArrowheads="1" noChangeShapeType="1" noTextEdit="1"/>
              </p:cNvSpPr>
              <p:nvPr/>
            </p:nvSpPr>
            <p:spPr>
              <a:xfrm>
                <a:off x="4554740" y="2168215"/>
                <a:ext cx="495860" cy="515154"/>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CA82AA78-16F8-4142-AFF7-9EF91F567E01}"/>
                  </a:ext>
                </a:extLst>
              </p:cNvPr>
              <p:cNvSpPr/>
              <p:nvPr/>
            </p:nvSpPr>
            <p:spPr>
              <a:xfrm>
                <a:off x="5595037" y="2686418"/>
                <a:ext cx="1057555"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4</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1" smtClean="0">
                          <a:solidFill>
                            <a:srgbClr val="002060"/>
                          </a:solidFill>
                          <a:latin typeface="Cambria Math" panose="02040503050406030204" pitchFamily="18" charset="0"/>
                          <a:ea typeface="Cambria Math" panose="02040503050406030204" pitchFamily="18" charset="0"/>
                        </a:rPr>
                        <m:t>∙4</m:t>
                      </m:r>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CA82AA78-16F8-4142-AFF7-9EF91F567E01}"/>
                  </a:ext>
                </a:extLst>
              </p:cNvPr>
              <p:cNvSpPr>
                <a:spLocks noRot="1" noChangeAspect="1" noMove="1" noResize="1" noEditPoints="1" noAdjustHandles="1" noChangeArrowheads="1" noChangeShapeType="1" noTextEdit="1"/>
              </p:cNvSpPr>
              <p:nvPr/>
            </p:nvSpPr>
            <p:spPr>
              <a:xfrm>
                <a:off x="5595037" y="2686418"/>
                <a:ext cx="1057555" cy="515154"/>
              </a:xfrm>
              <a:prstGeom prst="rect">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8C781105-20D3-42E0-8DAD-F2F78CB32DAC}"/>
                  </a:ext>
                </a:extLst>
              </p:cNvPr>
              <p:cNvSpPr/>
              <p:nvPr/>
            </p:nvSpPr>
            <p:spPr>
              <a:xfrm>
                <a:off x="4471773" y="2669991"/>
                <a:ext cx="1332679"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8C781105-20D3-42E0-8DAD-F2F78CB32DAC}"/>
                  </a:ext>
                </a:extLst>
              </p:cNvPr>
              <p:cNvSpPr>
                <a:spLocks noRot="1" noChangeAspect="1" noMove="1" noResize="1" noEditPoints="1" noAdjustHandles="1" noChangeArrowheads="1" noChangeShapeType="1" noTextEdit="1"/>
              </p:cNvSpPr>
              <p:nvPr/>
            </p:nvSpPr>
            <p:spPr>
              <a:xfrm>
                <a:off x="4471773" y="2669991"/>
                <a:ext cx="1332679" cy="515154"/>
              </a:xfrm>
              <a:prstGeom prst="rect">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9C97B276-B2F4-4138-AB88-CB603715A114}"/>
                  </a:ext>
                </a:extLst>
              </p:cNvPr>
              <p:cNvSpPr/>
              <p:nvPr/>
            </p:nvSpPr>
            <p:spPr>
              <a:xfrm>
                <a:off x="4954948" y="2136658"/>
                <a:ext cx="15481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1" name="Rectangle 20">
                <a:extLst>
                  <a:ext uri="{FF2B5EF4-FFF2-40B4-BE49-F238E27FC236}">
                    <a16:creationId xmlns:a16="http://schemas.microsoft.com/office/drawing/2014/main" id="{9C97B276-B2F4-4138-AB88-CB603715A114}"/>
                  </a:ext>
                </a:extLst>
              </p:cNvPr>
              <p:cNvSpPr>
                <a:spLocks noRot="1" noChangeAspect="1" noMove="1" noResize="1" noEditPoints="1" noAdjustHandles="1" noChangeArrowheads="1" noChangeShapeType="1" noTextEdit="1"/>
              </p:cNvSpPr>
              <p:nvPr/>
            </p:nvSpPr>
            <p:spPr>
              <a:xfrm>
                <a:off x="4954948" y="2136658"/>
                <a:ext cx="1548162" cy="515154"/>
              </a:xfrm>
              <a:prstGeom prst="rect">
                <a:avLst/>
              </a:prstGeom>
              <a:blipFill>
                <a:blip r:embed="rId1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AB8FC2E4-1518-4E0E-9D99-699442D49271}"/>
                  </a:ext>
                </a:extLst>
              </p:cNvPr>
              <p:cNvSpPr/>
              <p:nvPr/>
            </p:nvSpPr>
            <p:spPr>
              <a:xfrm>
                <a:off x="6305546" y="2132026"/>
                <a:ext cx="15481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oMath>
                  </m:oMathPara>
                </a14:m>
                <a:endParaRPr lang="en-IN" sz="2800" dirty="0">
                  <a:solidFill>
                    <a:srgbClr val="002060"/>
                  </a:solidFill>
                </a:endParaRPr>
              </a:p>
            </p:txBody>
          </p:sp>
        </mc:Choice>
        <mc:Fallback>
          <p:sp>
            <p:nvSpPr>
              <p:cNvPr id="22" name="Rectangle 21">
                <a:extLst>
                  <a:ext uri="{FF2B5EF4-FFF2-40B4-BE49-F238E27FC236}">
                    <a16:creationId xmlns:a16="http://schemas.microsoft.com/office/drawing/2014/main" id="{AB8FC2E4-1518-4E0E-9D99-699442D49271}"/>
                  </a:ext>
                </a:extLst>
              </p:cNvPr>
              <p:cNvSpPr>
                <a:spLocks noRot="1" noChangeAspect="1" noMove="1" noResize="1" noEditPoints="1" noAdjustHandles="1" noChangeArrowheads="1" noChangeShapeType="1" noTextEdit="1"/>
              </p:cNvSpPr>
              <p:nvPr/>
            </p:nvSpPr>
            <p:spPr>
              <a:xfrm>
                <a:off x="6305546" y="2132026"/>
                <a:ext cx="1548162" cy="515154"/>
              </a:xfrm>
              <a:prstGeom prst="rect">
                <a:avLst/>
              </a:prstGeom>
              <a:blipFill>
                <a:blip r:embed="rId1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9C5C63B8-0E47-44B0-B91E-FAEC344B0987}"/>
                  </a:ext>
                </a:extLst>
              </p:cNvPr>
              <p:cNvSpPr/>
              <p:nvPr/>
            </p:nvSpPr>
            <p:spPr>
              <a:xfrm>
                <a:off x="7656144" y="2117676"/>
                <a:ext cx="15481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e>
                        <m:sup>
                          <m:r>
                            <a:rPr lang="en-IN" sz="2800" b="0" i="0" smtClean="0">
                              <a:solidFill>
                                <a:srgbClr val="002060"/>
                              </a:solidFill>
                              <a:latin typeface="Cambria Math" panose="02040503050406030204" pitchFamily="18" charset="0"/>
                              <a:ea typeface="Cambria Math" panose="02040503050406030204" pitchFamily="18" charset="0"/>
                            </a:rPr>
                            <m:t>2</m:t>
                          </m:r>
                        </m:sup>
                      </m:sSup>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9C5C63B8-0E47-44B0-B91E-FAEC344B0987}"/>
                  </a:ext>
                </a:extLst>
              </p:cNvPr>
              <p:cNvSpPr>
                <a:spLocks noRot="1" noChangeAspect="1" noMove="1" noResize="1" noEditPoints="1" noAdjustHandles="1" noChangeArrowheads="1" noChangeShapeType="1" noTextEdit="1"/>
              </p:cNvSpPr>
              <p:nvPr/>
            </p:nvSpPr>
            <p:spPr>
              <a:xfrm>
                <a:off x="7656144" y="2117676"/>
                <a:ext cx="1548162" cy="515154"/>
              </a:xfrm>
              <a:prstGeom prst="rect">
                <a:avLst/>
              </a:prstGeom>
              <a:blipFill>
                <a:blip r:embed="rId1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A57CD503-6A21-461B-9920-FB0E1FF3020C}"/>
                  </a:ext>
                </a:extLst>
              </p:cNvPr>
              <p:cNvSpPr/>
              <p:nvPr/>
            </p:nvSpPr>
            <p:spPr>
              <a:xfrm>
                <a:off x="7601510" y="2686418"/>
                <a:ext cx="15481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e>
                      </m:d>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A57CD503-6A21-461B-9920-FB0E1FF3020C}"/>
                  </a:ext>
                </a:extLst>
              </p:cNvPr>
              <p:cNvSpPr>
                <a:spLocks noRot="1" noChangeAspect="1" noMove="1" noResize="1" noEditPoints="1" noAdjustHandles="1" noChangeArrowheads="1" noChangeShapeType="1" noTextEdit="1"/>
              </p:cNvSpPr>
              <p:nvPr/>
            </p:nvSpPr>
            <p:spPr>
              <a:xfrm>
                <a:off x="7601510" y="2686418"/>
                <a:ext cx="1548162" cy="515154"/>
              </a:xfrm>
              <a:prstGeom prst="rect">
                <a:avLst/>
              </a:prstGeom>
              <a:blipFill>
                <a:blip r:embed="rId1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885F0050-48EB-4A99-B03C-48F17E35F9E9}"/>
                  </a:ext>
                </a:extLst>
              </p:cNvPr>
              <p:cNvSpPr/>
              <p:nvPr/>
            </p:nvSpPr>
            <p:spPr>
              <a:xfrm>
                <a:off x="6493414" y="2681786"/>
                <a:ext cx="1360294"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+2</m:t>
                          </m:r>
                        </m:e>
                      </m:d>
                    </m:oMath>
                  </m:oMathPara>
                </a14:m>
                <a:endParaRPr lang="en-IN" sz="2800" dirty="0">
                  <a:solidFill>
                    <a:srgbClr val="002060"/>
                  </a:solidFill>
                </a:endParaRPr>
              </a:p>
            </p:txBody>
          </p:sp>
        </mc:Choice>
        <mc:Fallback>
          <p:sp>
            <p:nvSpPr>
              <p:cNvPr id="25" name="Rectangle 24">
                <a:extLst>
                  <a:ext uri="{FF2B5EF4-FFF2-40B4-BE49-F238E27FC236}">
                    <a16:creationId xmlns:a16="http://schemas.microsoft.com/office/drawing/2014/main" id="{885F0050-48EB-4A99-B03C-48F17E35F9E9}"/>
                  </a:ext>
                </a:extLst>
              </p:cNvPr>
              <p:cNvSpPr>
                <a:spLocks noRot="1" noChangeAspect="1" noMove="1" noResize="1" noEditPoints="1" noAdjustHandles="1" noChangeArrowheads="1" noChangeShapeType="1" noTextEdit="1"/>
              </p:cNvSpPr>
              <p:nvPr/>
            </p:nvSpPr>
            <p:spPr>
              <a:xfrm>
                <a:off x="6493414" y="2681786"/>
                <a:ext cx="1360294" cy="515154"/>
              </a:xfrm>
              <a:prstGeom prst="rect">
                <a:avLst/>
              </a:prstGeom>
              <a:blipFill>
                <a:blip r:embed="rId20"/>
                <a:stretch>
                  <a:fillRect/>
                </a:stretch>
              </a:blipFill>
              <a:ln>
                <a:noFill/>
              </a:ln>
            </p:spPr>
            <p:txBody>
              <a:bodyPr/>
              <a:lstStyle/>
              <a:p>
                <a:r>
                  <a:rPr lang="en-IN">
                    <a:noFill/>
                  </a:rPr>
                  <a:t> </a:t>
                </a:r>
              </a:p>
            </p:txBody>
          </p:sp>
        </mc:Fallback>
      </mc:AlternateContent>
      <p:cxnSp>
        <p:nvCxnSpPr>
          <p:cNvPr id="26" name="Straight Connector 25">
            <a:extLst>
              <a:ext uri="{FF2B5EF4-FFF2-40B4-BE49-F238E27FC236}">
                <a16:creationId xmlns:a16="http://schemas.microsoft.com/office/drawing/2014/main" id="{D7FF9FF3-E103-4355-A688-096CEB78AA7D}"/>
              </a:ext>
            </a:extLst>
          </p:cNvPr>
          <p:cNvCxnSpPr>
            <a:cxnSpLocks/>
          </p:cNvCxnSpPr>
          <p:nvPr/>
        </p:nvCxnSpPr>
        <p:spPr>
          <a:xfrm flipH="1">
            <a:off x="4641322" y="2241592"/>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8B352DE-24A4-46DE-ACAE-90D338F1C894}"/>
              </a:ext>
            </a:extLst>
          </p:cNvPr>
          <p:cNvCxnSpPr>
            <a:cxnSpLocks/>
          </p:cNvCxnSpPr>
          <p:nvPr/>
        </p:nvCxnSpPr>
        <p:spPr>
          <a:xfrm flipH="1">
            <a:off x="5705451" y="2772967"/>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7A291CD-B606-471C-B7BE-4A27E87BC7F8}"/>
              </a:ext>
            </a:extLst>
          </p:cNvPr>
          <p:cNvCxnSpPr>
            <a:cxnSpLocks/>
          </p:cNvCxnSpPr>
          <p:nvPr/>
        </p:nvCxnSpPr>
        <p:spPr>
          <a:xfrm flipH="1">
            <a:off x="5081334" y="2256859"/>
            <a:ext cx="1263968" cy="2612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43B2B1B-D1E9-4BE5-875F-17773D6D7DBA}"/>
              </a:ext>
            </a:extLst>
          </p:cNvPr>
          <p:cNvCxnSpPr>
            <a:cxnSpLocks/>
          </p:cNvCxnSpPr>
          <p:nvPr/>
        </p:nvCxnSpPr>
        <p:spPr>
          <a:xfrm flipH="1">
            <a:off x="7723623" y="2796255"/>
            <a:ext cx="1263968" cy="2612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8B4863CC-FDB9-4DE1-8244-58FCBD74E004}"/>
                  </a:ext>
                </a:extLst>
              </p:cNvPr>
              <p:cNvSpPr/>
              <p:nvPr/>
            </p:nvSpPr>
            <p:spPr>
              <a:xfrm>
                <a:off x="3260038" y="3553908"/>
                <a:ext cx="409089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n</m:t>
                                  </m:r>
                                </m:sup>
                              </m:sSup>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e>
                                <m:sup>
                                  <m:r>
                                    <a:rPr lang="en-IN" sz="2800" i="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∙4</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e>
                              </m:d>
                            </m:den>
                          </m:f>
                        </m:e>
                      </m:func>
                    </m:oMath>
                  </m:oMathPara>
                </a14:m>
                <a:endParaRPr lang="en-IN" sz="2800" dirty="0">
                  <a:solidFill>
                    <a:srgbClr val="002060"/>
                  </a:solidFill>
                </a:endParaRPr>
              </a:p>
            </p:txBody>
          </p:sp>
        </mc:Choice>
        <mc:Fallback>
          <p:sp>
            <p:nvSpPr>
              <p:cNvPr id="31" name="Rectangle 30">
                <a:extLst>
                  <a:ext uri="{FF2B5EF4-FFF2-40B4-BE49-F238E27FC236}">
                    <a16:creationId xmlns:a16="http://schemas.microsoft.com/office/drawing/2014/main" id="{8B4863CC-FDB9-4DE1-8244-58FCBD74E004}"/>
                  </a:ext>
                </a:extLst>
              </p:cNvPr>
              <p:cNvSpPr>
                <a:spLocks noRot="1" noChangeAspect="1" noMove="1" noResize="1" noEditPoints="1" noAdjustHandles="1" noChangeArrowheads="1" noChangeShapeType="1" noTextEdit="1"/>
              </p:cNvSpPr>
              <p:nvPr/>
            </p:nvSpPr>
            <p:spPr>
              <a:xfrm>
                <a:off x="3260038" y="3553908"/>
                <a:ext cx="4090899" cy="1065771"/>
              </a:xfrm>
              <a:prstGeom prst="rect">
                <a:avLst/>
              </a:prstGeom>
              <a:blipFill>
                <a:blip r:embed="rId21"/>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95AAF3AB-B9DE-45BF-A485-80929765E94B}"/>
                  </a:ext>
                </a:extLst>
              </p:cNvPr>
              <p:cNvSpPr/>
              <p:nvPr/>
            </p:nvSpPr>
            <p:spPr>
              <a:xfrm>
                <a:off x="3172470" y="4787092"/>
                <a:ext cx="5447624" cy="199623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sSup>
                                    <m:sSupPr>
                                      <m:ctrlPr>
                                        <a:rPr lang="en-IN" sz="2800" b="0" i="1" smtClean="0">
                                          <a:solidFill>
                                            <a:srgbClr val="FF0000"/>
                                          </a:solidFill>
                                          <a:latin typeface="Cambria Math" panose="02040503050406030204" pitchFamily="18" charset="0"/>
                                        </a:rPr>
                                      </m:ctrlPr>
                                    </m:sSupPr>
                                    <m:e>
                                      <m:r>
                                        <m:rPr>
                                          <m:sty m:val="p"/>
                                        </m:rPr>
                                        <a:rPr lang="en-IN" sz="2800" b="0" i="0" smtClean="0">
                                          <a:solidFill>
                                            <a:srgbClr val="FF0000"/>
                                          </a:solidFill>
                                          <a:latin typeface="Cambria Math" panose="02040503050406030204" pitchFamily="18" charset="0"/>
                                        </a:rPr>
                                        <m:t>n</m:t>
                                      </m:r>
                                    </m:e>
                                    <m:sup>
                                      <m:r>
                                        <m:rPr>
                                          <m:sty m:val="p"/>
                                        </m:rPr>
                                        <a:rPr lang="en-IN" sz="2800" b="0" i="0" smtClean="0">
                                          <a:solidFill>
                                            <a:srgbClr val="FF000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m:rPr>
                                              <m:sty m:val="p"/>
                                            </m:rPr>
                                            <a:rPr lang="en-IN" sz="2800" b="0" i="0" smtClean="0">
                                              <a:solidFill>
                                                <a:srgbClr val="FF0000"/>
                                              </a:solidFill>
                                              <a:latin typeface="Cambria Math" panose="02040503050406030204" pitchFamily="18" charset="0"/>
                                            </a:rPr>
                                            <m:t>n</m:t>
                                          </m:r>
                                        </m:den>
                                      </m:f>
                                    </m:e>
                                  </m:d>
                                </m:e>
                                <m:sup>
                                  <m:r>
                                    <m:rPr>
                                      <m:sty m:val="p"/>
                                    </m:rPr>
                                    <a:rPr lang="en-IN" sz="2800" b="0" i="0" smtClean="0">
                                      <a:solidFill>
                                        <a:srgbClr val="002060"/>
                                      </a:solidFill>
                                      <a:latin typeface="Cambria Math" panose="02040503050406030204" pitchFamily="18" charset="0"/>
                                    </a:rPr>
                                    <m:t>n</m:t>
                                  </m:r>
                                </m:sup>
                              </m:sSup>
                              <m:sSup>
                                <m:sSupPr>
                                  <m:ctrlPr>
                                    <a:rPr lang="en-IN" sz="2800" b="0" i="1" smtClean="0">
                                      <a:solidFill>
                                        <a:srgbClr val="890E4F"/>
                                      </a:solidFill>
                                      <a:latin typeface="Cambria Math" panose="02040503050406030204" pitchFamily="18" charset="0"/>
                                    </a:rPr>
                                  </m:ctrlPr>
                                </m:sSupPr>
                                <m:e>
                                  <m:r>
                                    <m:rPr>
                                      <m:sty m:val="p"/>
                                    </m:rPr>
                                    <a:rPr lang="en-IN" sz="2800" b="0" i="0" smtClean="0">
                                      <a:solidFill>
                                        <a:srgbClr val="890E4F"/>
                                      </a:solidFill>
                                      <a:latin typeface="Cambria Math" panose="02040503050406030204" pitchFamily="18" charset="0"/>
                                    </a:rPr>
                                    <m:t>n</m:t>
                                  </m:r>
                                </m:e>
                                <m:sup>
                                  <m:r>
                                    <a:rPr lang="en-IN" sz="2800" b="0" i="0" smtClean="0">
                                      <a:solidFill>
                                        <a:srgbClr val="890E4F"/>
                                      </a:solidFill>
                                      <a:latin typeface="Cambria Math" panose="02040503050406030204" pitchFamily="18" charset="0"/>
                                    </a:rPr>
                                    <m:t>2</m:t>
                                  </m:r>
                                </m:sup>
                              </m:sSup>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a:rPr lang="en-IN" sz="2800" i="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∙4</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r>
                                <m:rPr>
                                  <m:sty m:val="p"/>
                                </m:rPr>
                                <a:rPr lang="en-IN" sz="2800" b="0" i="0" smtClean="0">
                                  <a:solidFill>
                                    <a:schemeClr val="accent5">
                                      <a:lumMod val="50000"/>
                                    </a:schemeClr>
                                  </a:solidFill>
                                  <a:latin typeface="Cambria Math" panose="02040503050406030204" pitchFamily="18" charset="0"/>
                                </a:rPr>
                                <m:t>n</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
                                        <m:rPr>
                                          <m:sty m:val="p"/>
                                        </m:rPr>
                                        <a:rPr lang="en-IN" sz="2800" b="0" i="0" smtClean="0">
                                          <a:solidFill>
                                            <a:schemeClr val="accent5">
                                              <a:lumMod val="50000"/>
                                            </a:schemeClr>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32" name="Rectangle 31">
                <a:extLst>
                  <a:ext uri="{FF2B5EF4-FFF2-40B4-BE49-F238E27FC236}">
                    <a16:creationId xmlns:a16="http://schemas.microsoft.com/office/drawing/2014/main" id="{95AAF3AB-B9DE-45BF-A485-80929765E94B}"/>
                  </a:ext>
                </a:extLst>
              </p:cNvPr>
              <p:cNvSpPr>
                <a:spLocks noRot="1" noChangeAspect="1" noMove="1" noResize="1" noEditPoints="1" noAdjustHandles="1" noChangeArrowheads="1" noChangeShapeType="1" noTextEdit="1"/>
              </p:cNvSpPr>
              <p:nvPr/>
            </p:nvSpPr>
            <p:spPr>
              <a:xfrm>
                <a:off x="3172470" y="4787092"/>
                <a:ext cx="5447624" cy="1996235"/>
              </a:xfrm>
              <a:prstGeom prst="rect">
                <a:avLst/>
              </a:prstGeom>
              <a:blipFill>
                <a:blip r:embed="rId22"/>
                <a:stretch>
                  <a:fillRect/>
                </a:stretch>
              </a:blipFill>
              <a:ln>
                <a:noFill/>
              </a:ln>
            </p:spPr>
            <p:txBody>
              <a:bodyPr/>
              <a:lstStyle/>
              <a:p>
                <a:r>
                  <a:rPr lang="en-IN">
                    <a:noFill/>
                  </a:rPr>
                  <a:t> </a:t>
                </a:r>
              </a:p>
            </p:txBody>
          </p:sp>
        </mc:Fallback>
      </mc:AlternateContent>
      <p:cxnSp>
        <p:nvCxnSpPr>
          <p:cNvPr id="33" name="Straight Connector 32">
            <a:extLst>
              <a:ext uri="{FF2B5EF4-FFF2-40B4-BE49-F238E27FC236}">
                <a16:creationId xmlns:a16="http://schemas.microsoft.com/office/drawing/2014/main" id="{A1C7ECEA-893E-4318-B663-46EBE0509792}"/>
              </a:ext>
            </a:extLst>
          </p:cNvPr>
          <p:cNvCxnSpPr>
            <a:cxnSpLocks/>
          </p:cNvCxnSpPr>
          <p:nvPr/>
        </p:nvCxnSpPr>
        <p:spPr>
          <a:xfrm flipH="1">
            <a:off x="6384579" y="5143258"/>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E1F55202-07AF-48A2-A30F-65A817FF8E03}"/>
              </a:ext>
            </a:extLst>
          </p:cNvPr>
          <p:cNvCxnSpPr>
            <a:cxnSpLocks/>
          </p:cNvCxnSpPr>
          <p:nvPr/>
        </p:nvCxnSpPr>
        <p:spPr>
          <a:xfrm flipH="1">
            <a:off x="6264595" y="5983618"/>
            <a:ext cx="300302" cy="20647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9C75717-2127-4E1B-A325-F06D85E8DCB6}"/>
              </a:ext>
            </a:extLst>
          </p:cNvPr>
          <p:cNvCxnSpPr>
            <a:cxnSpLocks/>
          </p:cNvCxnSpPr>
          <p:nvPr/>
        </p:nvCxnSpPr>
        <p:spPr>
          <a:xfrm flipH="1">
            <a:off x="5853331" y="5983617"/>
            <a:ext cx="300302" cy="20647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08097D8-F60D-41D1-8436-C314C5AB9649}"/>
              </a:ext>
            </a:extLst>
          </p:cNvPr>
          <p:cNvCxnSpPr>
            <a:cxnSpLocks/>
          </p:cNvCxnSpPr>
          <p:nvPr/>
        </p:nvCxnSpPr>
        <p:spPr>
          <a:xfrm flipH="1">
            <a:off x="4561923" y="5139108"/>
            <a:ext cx="412889" cy="2759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C33ACB7D-53D5-450D-83CB-B83F3E819999}"/>
              </a:ext>
            </a:extLst>
          </p:cNvPr>
          <p:cNvCxnSpPr>
            <a:cxnSpLocks/>
          </p:cNvCxnSpPr>
          <p:nvPr/>
        </p:nvCxnSpPr>
        <p:spPr>
          <a:xfrm flipH="1">
            <a:off x="4976353" y="5914094"/>
            <a:ext cx="412889" cy="2759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sp>
        <p:nvSpPr>
          <p:cNvPr id="42" name="Rectangle: Rounded Corners 41">
            <a:extLst>
              <a:ext uri="{FF2B5EF4-FFF2-40B4-BE49-F238E27FC236}">
                <a16:creationId xmlns:a16="http://schemas.microsoft.com/office/drawing/2014/main" id="{AEDC539D-4D84-431E-A1F8-72CAFBAE58F2}"/>
              </a:ext>
            </a:extLst>
          </p:cNvPr>
          <p:cNvSpPr/>
          <p:nvPr/>
        </p:nvSpPr>
        <p:spPr>
          <a:xfrm>
            <a:off x="6406575" y="870173"/>
            <a:ext cx="1637494" cy="53871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Rounded Corners 42">
            <a:extLst>
              <a:ext uri="{FF2B5EF4-FFF2-40B4-BE49-F238E27FC236}">
                <a16:creationId xmlns:a16="http://schemas.microsoft.com/office/drawing/2014/main" id="{D29BD6D6-F41C-48DF-B6B1-805FDDE0F9BE}"/>
              </a:ext>
            </a:extLst>
          </p:cNvPr>
          <p:cNvSpPr/>
          <p:nvPr/>
        </p:nvSpPr>
        <p:spPr>
          <a:xfrm>
            <a:off x="4786700" y="1463290"/>
            <a:ext cx="834841" cy="4071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Rounded Corners 43">
            <a:extLst>
              <a:ext uri="{FF2B5EF4-FFF2-40B4-BE49-F238E27FC236}">
                <a16:creationId xmlns:a16="http://schemas.microsoft.com/office/drawing/2014/main" id="{54DFB5E1-C6D8-4E5A-92E8-00851EC8D4B7}"/>
              </a:ext>
            </a:extLst>
          </p:cNvPr>
          <p:cNvSpPr/>
          <p:nvPr/>
        </p:nvSpPr>
        <p:spPr>
          <a:xfrm>
            <a:off x="5772645" y="1469794"/>
            <a:ext cx="770829" cy="4071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a16="http://schemas.microsoft.com/office/drawing/2014/main" id="{CA91CB8E-504C-49C3-A2AA-5A748F0A54AC}"/>
              </a:ext>
            </a:extLst>
          </p:cNvPr>
          <p:cNvSpPr/>
          <p:nvPr/>
        </p:nvSpPr>
        <p:spPr>
          <a:xfrm>
            <a:off x="6516970" y="1463290"/>
            <a:ext cx="1323486" cy="4071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488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10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1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1000"/>
                                        <p:tgtEl>
                                          <p:spTgt spid="43"/>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4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10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1000"/>
                                        <p:tgtEl>
                                          <p:spTgt spid="44"/>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10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1000"/>
                                        <p:tgtEl>
                                          <p:spTgt spid="45"/>
                                        </p:tgtEl>
                                      </p:cBhvr>
                                    </p:animEffect>
                                  </p:childTnLst>
                                </p:cTn>
                              </p:par>
                              <p:par>
                                <p:cTn id="62" presetID="1" presetClass="exit" presetSubtype="0" fill="hold" grpId="1" nodeType="withEffect">
                                  <p:stCondLst>
                                    <p:cond delay="0"/>
                                  </p:stCondLst>
                                  <p:childTnLst>
                                    <p:set>
                                      <p:cBhvr>
                                        <p:cTn id="63" dur="1" fill="hold">
                                          <p:stCondLst>
                                            <p:cond delay="0"/>
                                          </p:stCondLst>
                                        </p:cTn>
                                        <p:tgtEl>
                                          <p:spTgt spid="44"/>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100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wipe(left)">
                                      <p:cBhvr>
                                        <p:cTn id="73" dur="10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10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1000"/>
                                        <p:tgtEl>
                                          <p:spTgt spid="1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1000"/>
                                        <p:tgtEl>
                                          <p:spTgt spid="1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left)">
                                      <p:cBhvr>
                                        <p:cTn id="93" dur="10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left)">
                                      <p:cBhvr>
                                        <p:cTn id="98" dur="1000"/>
                                        <p:tgtEl>
                                          <p:spTgt spid="1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wipe(left)">
                                      <p:cBhvr>
                                        <p:cTn id="103" dur="10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10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left)">
                                      <p:cBhvr>
                                        <p:cTn id="113" dur="10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2"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wipe(right)">
                                      <p:cBhvr>
                                        <p:cTn id="118" dur="500"/>
                                        <p:tgtEl>
                                          <p:spTgt spid="26"/>
                                        </p:tgtEl>
                                      </p:cBhvr>
                                    </p:animEffect>
                                  </p:childTnLst>
                                </p:cTn>
                              </p:par>
                              <p:par>
                                <p:cTn id="119" presetID="1" presetClass="exit" presetSubtype="0" fill="hold" grpId="1" nodeType="withEffect">
                                  <p:stCondLst>
                                    <p:cond delay="0"/>
                                  </p:stCondLst>
                                  <p:childTnLst>
                                    <p:set>
                                      <p:cBhvr>
                                        <p:cTn id="120" dur="1" fill="hold">
                                          <p:stCondLst>
                                            <p:cond delay="0"/>
                                          </p:stCondLst>
                                        </p:cTn>
                                        <p:tgtEl>
                                          <p:spTgt spid="45"/>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2" presetClass="entr" presetSubtype="2" fill="hold" nodeType="click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wipe(right)">
                                      <p:cBhvr>
                                        <p:cTn id="125" dur="500"/>
                                        <p:tgtEl>
                                          <p:spTgt spid="2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wipe(right)">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wipe(right)">
                                      <p:cBhvr>
                                        <p:cTn id="135" dur="500"/>
                                        <p:tgtEl>
                                          <p:spTgt spid="30"/>
                                        </p:tgtEl>
                                      </p:cBhvr>
                                    </p:animEffect>
                                  </p:childTnLst>
                                </p:cTn>
                              </p:par>
                              <p:par>
                                <p:cTn id="136" presetID="1" presetClass="exit" presetSubtype="0" fill="hold" grpId="1" nodeType="withEffect">
                                  <p:stCondLst>
                                    <p:cond delay="0"/>
                                  </p:stCondLst>
                                  <p:childTnLst>
                                    <p:set>
                                      <p:cBhvr>
                                        <p:cTn id="137" dur="1" fill="hold">
                                          <p:stCondLst>
                                            <p:cond delay="0"/>
                                          </p:stCondLst>
                                        </p:cTn>
                                        <p:tgtEl>
                                          <p:spTgt spid="10"/>
                                        </p:tgtEl>
                                        <p:attrNameLst>
                                          <p:attrName>style.visibility</p:attrName>
                                        </p:attrNameLst>
                                      </p:cBhvr>
                                      <p:to>
                                        <p:strVal val="hidden"/>
                                      </p:to>
                                    </p:set>
                                  </p:childTnLst>
                                </p:cTn>
                              </p:par>
                              <p:par>
                                <p:cTn id="138" presetID="1" presetClass="exit" presetSubtype="0" fill="hold" grpId="1" nodeType="withEffect">
                                  <p:stCondLst>
                                    <p:cond delay="0"/>
                                  </p:stCondLst>
                                  <p:childTnLst>
                                    <p:set>
                                      <p:cBhvr>
                                        <p:cTn id="139" dur="1" fill="hold">
                                          <p:stCondLst>
                                            <p:cond delay="0"/>
                                          </p:stCondLst>
                                        </p:cTn>
                                        <p:tgtEl>
                                          <p:spTgt spid="17"/>
                                        </p:tgtEl>
                                        <p:attrNameLst>
                                          <p:attrName>style.visibility</p:attrName>
                                        </p:attrNameLst>
                                      </p:cBhvr>
                                      <p:to>
                                        <p:strVal val="hidden"/>
                                      </p:to>
                                    </p:set>
                                  </p:childTnLst>
                                </p:cTn>
                              </p:par>
                              <p:par>
                                <p:cTn id="140" presetID="1" presetClass="exit" presetSubtype="0" fill="hold" grpId="1" nodeType="withEffect">
                                  <p:stCondLst>
                                    <p:cond delay="0"/>
                                  </p:stCondLst>
                                  <p:childTnLst>
                                    <p:set>
                                      <p:cBhvr>
                                        <p:cTn id="141" dur="1" fill="hold">
                                          <p:stCondLst>
                                            <p:cond delay="0"/>
                                          </p:stCondLst>
                                        </p:cTn>
                                        <p:tgtEl>
                                          <p:spTgt spid="11"/>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12"/>
                                        </p:tgtEl>
                                        <p:attrNameLst>
                                          <p:attrName>style.visibility</p:attrName>
                                        </p:attrNameLst>
                                      </p:cBhvr>
                                      <p:to>
                                        <p:strVal val="hidden"/>
                                      </p:to>
                                    </p:set>
                                  </p:childTnLst>
                                </p:cTn>
                              </p:par>
                              <p:par>
                                <p:cTn id="144" presetID="1" presetClass="exit" presetSubtype="0" fill="hold" grpId="1" nodeType="withEffect">
                                  <p:stCondLst>
                                    <p:cond delay="0"/>
                                  </p:stCondLst>
                                  <p:childTnLst>
                                    <p:set>
                                      <p:cBhvr>
                                        <p:cTn id="145" dur="1" fill="hold">
                                          <p:stCondLst>
                                            <p:cond delay="0"/>
                                          </p:stCondLst>
                                        </p:cTn>
                                        <p:tgtEl>
                                          <p:spTgt spid="13"/>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14"/>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15"/>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16"/>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wipe(left)">
                                      <p:cBhvr>
                                        <p:cTn id="156" dur="1000"/>
                                        <p:tgtEl>
                                          <p:spTgt spid="31"/>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2"/>
                                        </p:tgtEl>
                                        <p:attrNameLst>
                                          <p:attrName>style.visibility</p:attrName>
                                        </p:attrNameLst>
                                      </p:cBhvr>
                                      <p:to>
                                        <p:strVal val="visible"/>
                                      </p:to>
                                    </p:set>
                                    <p:animEffect transition="in" filter="wipe(left)">
                                      <p:cBhvr>
                                        <p:cTn id="161" dur="1000"/>
                                        <p:tgtEl>
                                          <p:spTgt spid="32"/>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2" fill="hold" nodeType="clickEffect">
                                  <p:stCondLst>
                                    <p:cond delay="0"/>
                                  </p:stCondLst>
                                  <p:childTnLst>
                                    <p:set>
                                      <p:cBhvr>
                                        <p:cTn id="165" dur="1" fill="hold">
                                          <p:stCondLst>
                                            <p:cond delay="0"/>
                                          </p:stCondLst>
                                        </p:cTn>
                                        <p:tgtEl>
                                          <p:spTgt spid="33"/>
                                        </p:tgtEl>
                                        <p:attrNameLst>
                                          <p:attrName>style.visibility</p:attrName>
                                        </p:attrNameLst>
                                      </p:cBhvr>
                                      <p:to>
                                        <p:strVal val="visible"/>
                                      </p:to>
                                    </p:set>
                                    <p:animEffect transition="in" filter="wipe(right)">
                                      <p:cBhvr>
                                        <p:cTn id="166" dur="500"/>
                                        <p:tgtEl>
                                          <p:spTgt spid="3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2" fill="hold" nodeType="clickEffect">
                                  <p:stCondLst>
                                    <p:cond delay="0"/>
                                  </p:stCondLst>
                                  <p:childTnLst>
                                    <p:set>
                                      <p:cBhvr>
                                        <p:cTn id="170" dur="1" fill="hold">
                                          <p:stCondLst>
                                            <p:cond delay="0"/>
                                          </p:stCondLst>
                                        </p:cTn>
                                        <p:tgtEl>
                                          <p:spTgt spid="34"/>
                                        </p:tgtEl>
                                        <p:attrNameLst>
                                          <p:attrName>style.visibility</p:attrName>
                                        </p:attrNameLst>
                                      </p:cBhvr>
                                      <p:to>
                                        <p:strVal val="visible"/>
                                      </p:to>
                                    </p:set>
                                    <p:animEffect transition="in" filter="wipe(right)">
                                      <p:cBhvr>
                                        <p:cTn id="171" dur="500"/>
                                        <p:tgtEl>
                                          <p:spTgt spid="34"/>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2" fill="hold" nodeType="clickEffect">
                                  <p:stCondLst>
                                    <p:cond delay="0"/>
                                  </p:stCondLst>
                                  <p:childTnLst>
                                    <p:set>
                                      <p:cBhvr>
                                        <p:cTn id="175" dur="1" fill="hold">
                                          <p:stCondLst>
                                            <p:cond delay="0"/>
                                          </p:stCondLst>
                                        </p:cTn>
                                        <p:tgtEl>
                                          <p:spTgt spid="38"/>
                                        </p:tgtEl>
                                        <p:attrNameLst>
                                          <p:attrName>style.visibility</p:attrName>
                                        </p:attrNameLst>
                                      </p:cBhvr>
                                      <p:to>
                                        <p:strVal val="visible"/>
                                      </p:to>
                                    </p:set>
                                    <p:animEffect transition="in" filter="wipe(right)">
                                      <p:cBhvr>
                                        <p:cTn id="176" dur="500"/>
                                        <p:tgtEl>
                                          <p:spTgt spid="3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2" fill="hold" nodeType="clickEffect">
                                  <p:stCondLst>
                                    <p:cond delay="0"/>
                                  </p:stCondLst>
                                  <p:childTnLst>
                                    <p:set>
                                      <p:cBhvr>
                                        <p:cTn id="180" dur="1" fill="hold">
                                          <p:stCondLst>
                                            <p:cond delay="0"/>
                                          </p:stCondLst>
                                        </p:cTn>
                                        <p:tgtEl>
                                          <p:spTgt spid="39"/>
                                        </p:tgtEl>
                                        <p:attrNameLst>
                                          <p:attrName>style.visibility</p:attrName>
                                        </p:attrNameLst>
                                      </p:cBhvr>
                                      <p:to>
                                        <p:strVal val="visible"/>
                                      </p:to>
                                    </p:set>
                                    <p:animEffect transition="in" filter="wipe(right)">
                                      <p:cBhvr>
                                        <p:cTn id="181" dur="500"/>
                                        <p:tgtEl>
                                          <p:spTgt spid="39"/>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2" fill="hold"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right)">
                                      <p:cBhvr>
                                        <p:cTn id="18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0" grpId="1" animBg="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9" grpId="0"/>
      <p:bldP spid="20" grpId="0"/>
      <p:bldP spid="21" grpId="0"/>
      <p:bldP spid="22" grpId="0"/>
      <p:bldP spid="23" grpId="0"/>
      <p:bldP spid="24" grpId="0"/>
      <p:bldP spid="25" grpId="0"/>
      <p:bldP spid="31" grpId="0"/>
      <p:bldP spid="32" grpId="0"/>
      <p:bldP spid="42" grpId="0" animBg="1"/>
      <p:bldP spid="42" grpId="1" animBg="1"/>
      <p:bldP spid="43" grpId="0" animBg="1"/>
      <p:bldP spid="43" grpId="1" animBg="1"/>
      <p:bldP spid="44" grpId="0" animBg="1"/>
      <p:bldP spid="44" grpId="1" animBg="1"/>
      <p:bldP spid="45" grpId="0" animBg="1"/>
      <p:bldP spid="45"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7A323C3-AE40-42CF-AA18-312080BEFD6C}"/>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F7A323C3-AE40-42CF-AA18-312080BEFD6C}"/>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55EAC894-A971-4F19-97F0-DDA76A2EE397}"/>
                  </a:ext>
                </a:extLst>
              </p:cNvPr>
              <p:cNvSpPr/>
              <p:nvPr/>
            </p:nvSpPr>
            <p:spPr>
              <a:xfrm>
                <a:off x="124885" y="862790"/>
                <a:ext cx="5447624" cy="199623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sSup>
                                    <m:sSupPr>
                                      <m:ctrlPr>
                                        <a:rPr lang="en-IN" sz="2800" b="0" i="1" smtClean="0">
                                          <a:solidFill>
                                            <a:srgbClr val="FF0000"/>
                                          </a:solidFill>
                                          <a:latin typeface="Cambria Math" panose="02040503050406030204" pitchFamily="18" charset="0"/>
                                        </a:rPr>
                                      </m:ctrlPr>
                                    </m:sSupPr>
                                    <m:e>
                                      <m:r>
                                        <m:rPr>
                                          <m:sty m:val="p"/>
                                        </m:rPr>
                                        <a:rPr lang="en-IN" sz="2800" b="0" i="0" smtClean="0">
                                          <a:solidFill>
                                            <a:srgbClr val="FF0000"/>
                                          </a:solidFill>
                                          <a:latin typeface="Cambria Math" panose="02040503050406030204" pitchFamily="18" charset="0"/>
                                        </a:rPr>
                                        <m:t>n</m:t>
                                      </m:r>
                                    </m:e>
                                    <m:sup>
                                      <m:r>
                                        <m:rPr>
                                          <m:sty m:val="p"/>
                                        </m:rPr>
                                        <a:rPr lang="en-IN" sz="2800" b="0" i="0" smtClean="0">
                                          <a:solidFill>
                                            <a:srgbClr val="FF000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FF0000"/>
                                              </a:solidFill>
                                              <a:latin typeface="Cambria Math" panose="02040503050406030204" pitchFamily="18" charset="0"/>
                                            </a:rPr>
                                            <m:t>n</m:t>
                                          </m:r>
                                          <m:r>
                                            <a:rPr lang="en-IN" sz="2800" b="0" i="0" smtClean="0">
                                              <a:solidFill>
                                                <a:srgbClr val="FF000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sSup>
                                <m:sSupPr>
                                  <m:ctrlPr>
                                    <a:rPr lang="en-IN" sz="2800" b="0" i="1" smtClean="0">
                                      <a:solidFill>
                                        <a:srgbClr val="890E4F"/>
                                      </a:solidFill>
                                      <a:latin typeface="Cambria Math" panose="02040503050406030204" pitchFamily="18" charset="0"/>
                                    </a:rPr>
                                  </m:ctrlPr>
                                </m:sSupPr>
                                <m:e>
                                  <m:r>
                                    <m:rPr>
                                      <m:sty m:val="p"/>
                                    </m:rPr>
                                    <a:rPr lang="en-IN" sz="2800" b="0" i="0" smtClean="0">
                                      <a:solidFill>
                                        <a:srgbClr val="890E4F"/>
                                      </a:solidFill>
                                      <a:latin typeface="Cambria Math" panose="02040503050406030204" pitchFamily="18" charset="0"/>
                                    </a:rPr>
                                    <m:t>n</m:t>
                                  </m:r>
                                </m:e>
                                <m:sup>
                                  <m:r>
                                    <a:rPr lang="en-IN" sz="2800" b="0" i="0" smtClean="0">
                                      <a:solidFill>
                                        <a:srgbClr val="890E4F"/>
                                      </a:solidFill>
                                      <a:latin typeface="Cambria Math" panose="02040503050406030204" pitchFamily="18" charset="0"/>
                                    </a:rPr>
                                    <m:t>2</m:t>
                                  </m:r>
                                </m:sup>
                              </m:sSup>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a:rPr lang="en-IN" sz="2800" i="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∙4</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r>
                                <m:rPr>
                                  <m:sty m:val="p"/>
                                </m:rPr>
                                <a:rPr lang="en-IN" sz="2800" b="0" i="0" smtClean="0">
                                  <a:solidFill>
                                    <a:schemeClr val="accent5">
                                      <a:lumMod val="50000"/>
                                    </a:schemeClr>
                                  </a:solidFill>
                                  <a:latin typeface="Cambria Math" panose="02040503050406030204" pitchFamily="18" charset="0"/>
                                </a:rPr>
                                <m:t>n</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
                                        <m:rPr>
                                          <m:sty m:val="p"/>
                                        </m:rPr>
                                        <a:rPr lang="en-IN" sz="2800" b="0" i="0" smtClean="0">
                                          <a:solidFill>
                                            <a:schemeClr val="accent5">
                                              <a:lumMod val="50000"/>
                                            </a:schemeClr>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55EAC894-A971-4F19-97F0-DDA76A2EE397}"/>
                  </a:ext>
                </a:extLst>
              </p:cNvPr>
              <p:cNvSpPr>
                <a:spLocks noRot="1" noChangeAspect="1" noMove="1" noResize="1" noEditPoints="1" noAdjustHandles="1" noChangeArrowheads="1" noChangeShapeType="1" noTextEdit="1"/>
              </p:cNvSpPr>
              <p:nvPr/>
            </p:nvSpPr>
            <p:spPr>
              <a:xfrm>
                <a:off x="124885" y="862790"/>
                <a:ext cx="5447624" cy="1996235"/>
              </a:xfrm>
              <a:prstGeom prst="rect">
                <a:avLst/>
              </a:prstGeom>
              <a:blipFill>
                <a:blip r:embed="rId3"/>
                <a:stretch>
                  <a:fillRect/>
                </a:stretch>
              </a:blipFill>
              <a:ln>
                <a:noFill/>
              </a:ln>
            </p:spPr>
            <p:txBody>
              <a:bodyPr/>
              <a:lstStyle/>
              <a:p>
                <a:r>
                  <a:rPr lang="en-IN">
                    <a:noFill/>
                  </a:rPr>
                  <a:t> </a:t>
                </a:r>
              </a:p>
            </p:txBody>
          </p:sp>
        </mc:Fallback>
      </mc:AlternateContent>
      <p:cxnSp>
        <p:nvCxnSpPr>
          <p:cNvPr id="5" name="Straight Connector 4">
            <a:extLst>
              <a:ext uri="{FF2B5EF4-FFF2-40B4-BE49-F238E27FC236}">
                <a16:creationId xmlns:a16="http://schemas.microsoft.com/office/drawing/2014/main" id="{92128E96-E7A9-4C67-A431-3DF1736CFEAE}"/>
              </a:ext>
            </a:extLst>
          </p:cNvPr>
          <p:cNvCxnSpPr>
            <a:cxnSpLocks/>
          </p:cNvCxnSpPr>
          <p:nvPr/>
        </p:nvCxnSpPr>
        <p:spPr>
          <a:xfrm flipH="1">
            <a:off x="3467176" y="1208740"/>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0DD408D-C120-493F-A24B-D9ADC7EEB34F}"/>
              </a:ext>
            </a:extLst>
          </p:cNvPr>
          <p:cNvCxnSpPr>
            <a:cxnSpLocks/>
          </p:cNvCxnSpPr>
          <p:nvPr/>
        </p:nvCxnSpPr>
        <p:spPr>
          <a:xfrm flipH="1">
            <a:off x="3204131" y="2059316"/>
            <a:ext cx="300302" cy="20647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24D031-F3BA-4870-9C1C-75664EAB5D83}"/>
              </a:ext>
            </a:extLst>
          </p:cNvPr>
          <p:cNvCxnSpPr>
            <a:cxnSpLocks/>
          </p:cNvCxnSpPr>
          <p:nvPr/>
        </p:nvCxnSpPr>
        <p:spPr>
          <a:xfrm flipH="1">
            <a:off x="2792867" y="2059315"/>
            <a:ext cx="300302" cy="206471"/>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99C703-44B1-4409-9DA9-7C001548F32F}"/>
              </a:ext>
            </a:extLst>
          </p:cNvPr>
          <p:cNvCxnSpPr>
            <a:cxnSpLocks/>
          </p:cNvCxnSpPr>
          <p:nvPr/>
        </p:nvCxnSpPr>
        <p:spPr>
          <a:xfrm flipH="1">
            <a:off x="1435092" y="1214277"/>
            <a:ext cx="412889" cy="2759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B74E7A2-2CD0-477B-B8BC-0E391CF0D90E}"/>
              </a:ext>
            </a:extLst>
          </p:cNvPr>
          <p:cNvCxnSpPr>
            <a:cxnSpLocks/>
          </p:cNvCxnSpPr>
          <p:nvPr/>
        </p:nvCxnSpPr>
        <p:spPr>
          <a:xfrm flipH="1">
            <a:off x="1928768" y="1989792"/>
            <a:ext cx="412889" cy="275994"/>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1971D79-01FC-4CAC-9DE0-D403EFDC6B2E}"/>
                  </a:ext>
                </a:extLst>
              </p:cNvPr>
              <p:cNvSpPr/>
              <p:nvPr/>
            </p:nvSpPr>
            <p:spPr>
              <a:xfrm>
                <a:off x="150643" y="2794621"/>
                <a:ext cx="4512596" cy="175363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FF0000"/>
                                              </a:solidFill>
                                              <a:latin typeface="Cambria Math" panose="02040503050406030204" pitchFamily="18" charset="0"/>
                                            </a:rPr>
                                            <m:t>n</m:t>
                                          </m:r>
                                          <m:r>
                                            <a:rPr lang="en-IN" sz="2800" b="0" i="0" smtClean="0">
                                              <a:solidFill>
                                                <a:srgbClr val="FF000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a:rPr lang="en-IN" sz="2800" i="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4</m:t>
                              </m:r>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
                                        <m:rPr>
                                          <m:sty m:val="p"/>
                                        </m:rPr>
                                        <a:rPr lang="en-IN" sz="2800" b="0" i="0" smtClean="0">
                                          <a:solidFill>
                                            <a:schemeClr val="accent5">
                                              <a:lumMod val="50000"/>
                                            </a:schemeClr>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D1971D79-01FC-4CAC-9DE0-D403EFDC6B2E}"/>
                  </a:ext>
                </a:extLst>
              </p:cNvPr>
              <p:cNvSpPr>
                <a:spLocks noRot="1" noChangeAspect="1" noMove="1" noResize="1" noEditPoints="1" noAdjustHandles="1" noChangeArrowheads="1" noChangeShapeType="1" noTextEdit="1"/>
              </p:cNvSpPr>
              <p:nvPr/>
            </p:nvSpPr>
            <p:spPr>
              <a:xfrm>
                <a:off x="150643" y="2794621"/>
                <a:ext cx="4512596" cy="1753633"/>
              </a:xfrm>
              <a:prstGeom prst="rect">
                <a:avLst/>
              </a:prstGeom>
              <a:blipFill>
                <a:blip r:embed="rId4"/>
                <a:stretch>
                  <a:fillRect/>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436E95AD-4298-495B-846A-110FE66229D3}"/>
              </a:ext>
            </a:extLst>
          </p:cNvPr>
          <p:cNvSpPr/>
          <p:nvPr/>
        </p:nvSpPr>
        <p:spPr>
          <a:xfrm>
            <a:off x="779199" y="4813835"/>
            <a:ext cx="2223728" cy="51801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We know that, </a:t>
            </a: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C22647A3-D3C9-4B44-A742-054148055BC9}"/>
                  </a:ext>
                </a:extLst>
              </p:cNvPr>
              <p:cNvSpPr/>
              <p:nvPr/>
            </p:nvSpPr>
            <p:spPr>
              <a:xfrm>
                <a:off x="2749666" y="4589026"/>
                <a:ext cx="3346334" cy="9676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i="1" smtClean="0">
                              <a:solidFill>
                                <a:srgbClr val="002060"/>
                              </a:solidFill>
                              <a:latin typeface="Cambria Math" panose="02040503050406030204" pitchFamily="18" charset="0"/>
                            </a:rPr>
                          </m:ctrlPr>
                        </m:sSupPr>
                        <m:e>
                          <m:limLow>
                            <m:limLowPr>
                              <m:ctrlPr>
                                <a:rPr lang="en-IN" sz="2800" i="1">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x</m:t>
                                  </m:r>
                                </m:num>
                                <m:den>
                                  <m:r>
                                    <a:rPr lang="en-IN" sz="2800" b="0" i="1"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m:rPr>
                              <m:sty m:val="p"/>
                            </m:rPr>
                            <a:rPr lang="en-IN" sz="2800" b="0" i="0" smtClean="0">
                              <a:solidFill>
                                <a:srgbClr val="002060"/>
                              </a:solidFill>
                              <a:latin typeface="Cambria Math" panose="02040503050406030204" pitchFamily="18" charset="0"/>
                            </a:rPr>
                            <m:t>x</m:t>
                          </m:r>
                        </m:sup>
                      </m:sSup>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C22647A3-D3C9-4B44-A742-054148055BC9}"/>
                  </a:ext>
                </a:extLst>
              </p:cNvPr>
              <p:cNvSpPr>
                <a:spLocks noRot="1" noChangeAspect="1" noMove="1" noResize="1" noEditPoints="1" noAdjustHandles="1" noChangeArrowheads="1" noChangeShapeType="1" noTextEdit="1"/>
              </p:cNvSpPr>
              <p:nvPr/>
            </p:nvSpPr>
            <p:spPr>
              <a:xfrm>
                <a:off x="2749666" y="4589026"/>
                <a:ext cx="3346334" cy="967636"/>
              </a:xfrm>
              <a:prstGeom prst="rect">
                <a:avLst/>
              </a:prstGeom>
              <a:blipFill>
                <a:blip r:embed="rId5"/>
                <a:stretch>
                  <a:fillRect/>
                </a:stretch>
              </a:blipFill>
              <a:ln>
                <a:noFill/>
              </a:ln>
            </p:spPr>
            <p:txBody>
              <a:bodyPr/>
              <a:lstStyle/>
              <a:p>
                <a:r>
                  <a:rPr lang="en-IN">
                    <a:noFill/>
                  </a:rPr>
                  <a:t> </a:t>
                </a:r>
              </a:p>
            </p:txBody>
          </p:sp>
        </mc:Fallback>
      </mc:AlternateContent>
      <p:sp>
        <p:nvSpPr>
          <p:cNvPr id="14" name="Right Arrow 3">
            <a:extLst>
              <a:ext uri="{FF2B5EF4-FFF2-40B4-BE49-F238E27FC236}">
                <a16:creationId xmlns:a16="http://schemas.microsoft.com/office/drawing/2014/main" id="{2A7DF892-3D26-4509-81D0-34FC8933F81A}"/>
              </a:ext>
            </a:extLst>
          </p:cNvPr>
          <p:cNvSpPr/>
          <p:nvPr/>
        </p:nvSpPr>
        <p:spPr>
          <a:xfrm>
            <a:off x="225406" y="490541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FBB22DE-499A-479C-93A9-F177398BD7D4}"/>
                  </a:ext>
                </a:extLst>
              </p:cNvPr>
              <p:cNvSpPr/>
              <p:nvPr/>
            </p:nvSpPr>
            <p:spPr>
              <a:xfrm>
                <a:off x="7485689" y="1208740"/>
                <a:ext cx="2185115" cy="11054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0</m:t>
                                  </m:r>
                                </m:e>
                              </m:d>
                            </m:e>
                            <m:sup>
                              <m:r>
                                <a:rPr lang="en-IN" sz="2800" i="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4</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0</m:t>
                              </m:r>
                            </m:e>
                          </m:d>
                        </m:den>
                      </m:f>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EFBB22DE-499A-479C-93A9-F177398BD7D4}"/>
                  </a:ext>
                </a:extLst>
              </p:cNvPr>
              <p:cNvSpPr>
                <a:spLocks noRot="1" noChangeAspect="1" noMove="1" noResize="1" noEditPoints="1" noAdjustHandles="1" noChangeArrowheads="1" noChangeShapeType="1" noTextEdit="1"/>
              </p:cNvSpPr>
              <p:nvPr/>
            </p:nvSpPr>
            <p:spPr>
              <a:xfrm>
                <a:off x="7485689" y="1208740"/>
                <a:ext cx="2185115" cy="110541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1A198A1-CDA8-4522-8AAD-8559EF0BC1F3}"/>
                  </a:ext>
                </a:extLst>
              </p:cNvPr>
              <p:cNvSpPr/>
              <p:nvPr/>
            </p:nvSpPr>
            <p:spPr>
              <a:xfrm>
                <a:off x="7485689" y="2754885"/>
                <a:ext cx="911338" cy="87695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i="0" smtClean="0">
                              <a:solidFill>
                                <a:srgbClr val="002060"/>
                              </a:solidFill>
                              <a:latin typeface="Cambria Math" panose="02040503050406030204" pitchFamily="18" charset="0"/>
                            </a:rPr>
                            <m:t>e</m:t>
                          </m:r>
                        </m:num>
                        <m:den>
                          <m:r>
                            <a:rPr lang="en-IN" sz="2800" b="0" i="0" smtClean="0">
                              <a:solidFill>
                                <a:srgbClr val="002060"/>
                              </a:solidFill>
                              <a:latin typeface="Cambria Math" panose="02040503050406030204" pitchFamily="18" charset="0"/>
                            </a:rPr>
                            <m:t> 4 </m:t>
                          </m:r>
                        </m:den>
                      </m:f>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81A198A1-CDA8-4522-8AAD-8559EF0BC1F3}"/>
                  </a:ext>
                </a:extLst>
              </p:cNvPr>
              <p:cNvSpPr>
                <a:spLocks noRot="1" noChangeAspect="1" noMove="1" noResize="1" noEditPoints="1" noAdjustHandles="1" noChangeArrowheads="1" noChangeShapeType="1" noTextEdit="1"/>
              </p:cNvSpPr>
              <p:nvPr/>
            </p:nvSpPr>
            <p:spPr>
              <a:xfrm>
                <a:off x="7485689" y="2754885"/>
                <a:ext cx="911338" cy="876958"/>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8ABF8589-E1C4-4D44-9783-6857FAE32B58}"/>
                  </a:ext>
                </a:extLst>
              </p:cNvPr>
              <p:cNvSpPr/>
              <p:nvPr/>
            </p:nvSpPr>
            <p:spPr>
              <a:xfrm>
                <a:off x="8297058" y="2891170"/>
                <a:ext cx="821184" cy="6043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p:sp>
            <p:nvSpPr>
              <p:cNvPr id="17" name="Rectangle 16">
                <a:extLst>
                  <a:ext uri="{FF2B5EF4-FFF2-40B4-BE49-F238E27FC236}">
                    <a16:creationId xmlns:a16="http://schemas.microsoft.com/office/drawing/2014/main" id="{8ABF8589-E1C4-4D44-9783-6857FAE32B58}"/>
                  </a:ext>
                </a:extLst>
              </p:cNvPr>
              <p:cNvSpPr>
                <a:spLocks noRot="1" noChangeAspect="1" noMove="1" noResize="1" noEditPoints="1" noAdjustHandles="1" noChangeArrowheads="1" noChangeShapeType="1" noTextEdit="1"/>
              </p:cNvSpPr>
              <p:nvPr/>
            </p:nvSpPr>
            <p:spPr>
              <a:xfrm>
                <a:off x="8297058" y="2891170"/>
                <a:ext cx="821184" cy="604388"/>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BF2B9FF5-CA8B-44CA-B066-E6B7C4E31C27}"/>
                  </a:ext>
                </a:extLst>
              </p:cNvPr>
              <p:cNvSpPr/>
              <p:nvPr/>
            </p:nvSpPr>
            <p:spPr>
              <a:xfrm>
                <a:off x="9095160" y="2891170"/>
                <a:ext cx="2185116" cy="6043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e</m:t>
                          </m:r>
                          <m:r>
                            <a:rPr lang="en-IN" sz="2800" b="0" i="0" smtClean="0">
                              <a:solidFill>
                                <a:srgbClr val="002060"/>
                              </a:solidFill>
                              <a:latin typeface="Cambria Math" panose="02040503050406030204" pitchFamily="18" charset="0"/>
                              <a:ea typeface="Cambria Math" panose="02040503050406030204" pitchFamily="18" charset="0"/>
                            </a:rPr>
                            <m:t>≈2.7</m:t>
                          </m:r>
                          <m:r>
                            <a:rPr lang="en-IN" sz="2800" b="0" i="1" smtClean="0">
                              <a:solidFill>
                                <a:srgbClr val="002060"/>
                              </a:solidFill>
                              <a:latin typeface="Cambria Math" panose="02040503050406030204" pitchFamily="18" charset="0"/>
                              <a:ea typeface="Cambria Math" panose="02040503050406030204" pitchFamily="18" charset="0"/>
                            </a:rPr>
                            <m:t>1</m:t>
                          </m:r>
                        </m:e>
                      </m:d>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BF2B9FF5-CA8B-44CA-B066-E6B7C4E31C27}"/>
                  </a:ext>
                </a:extLst>
              </p:cNvPr>
              <p:cNvSpPr>
                <a:spLocks noRot="1" noChangeAspect="1" noMove="1" noResize="1" noEditPoints="1" noAdjustHandles="1" noChangeArrowheads="1" noChangeShapeType="1" noTextEdit="1"/>
              </p:cNvSpPr>
              <p:nvPr/>
            </p:nvSpPr>
            <p:spPr>
              <a:xfrm>
                <a:off x="9095160" y="2891170"/>
                <a:ext cx="2185116" cy="604388"/>
              </a:xfrm>
              <a:prstGeom prst="rect">
                <a:avLst/>
              </a:prstGeom>
              <a:blipFill>
                <a:blip r:embed="rId9"/>
                <a:stretch>
                  <a:fillRect/>
                </a:stretch>
              </a:blipFill>
              <a:ln>
                <a:noFill/>
              </a:ln>
            </p:spPr>
            <p:txBody>
              <a:bodyPr/>
              <a:lstStyle/>
              <a:p>
                <a:r>
                  <a:rPr lang="en-IN">
                    <a:noFill/>
                  </a:rPr>
                  <a:t> </a:t>
                </a:r>
              </a:p>
            </p:txBody>
          </p:sp>
        </mc:Fallback>
      </mc:AlternateContent>
      <p:sp>
        <p:nvSpPr>
          <p:cNvPr id="19" name="Rectangle 18">
            <a:extLst>
              <a:ext uri="{FF2B5EF4-FFF2-40B4-BE49-F238E27FC236}">
                <a16:creationId xmlns:a16="http://schemas.microsoft.com/office/drawing/2014/main" id="{F4445F1A-A24D-4A79-83B2-154A0876D8DA}"/>
              </a:ext>
            </a:extLst>
          </p:cNvPr>
          <p:cNvSpPr/>
          <p:nvPr/>
        </p:nvSpPr>
        <p:spPr>
          <a:xfrm>
            <a:off x="7263072" y="3980214"/>
            <a:ext cx="279963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002060"/>
                </a:solidFill>
              </a:rPr>
              <a:t>ratio test</a:t>
            </a:r>
            <a:r>
              <a:rPr lang="en-IN" sz="2800" dirty="0">
                <a:solidFill>
                  <a:srgbClr val="002060"/>
                </a:solidFill>
              </a:rPr>
              <a:t>, </a:t>
            </a:r>
          </a:p>
        </p:txBody>
      </p:sp>
      <p:sp>
        <p:nvSpPr>
          <p:cNvPr id="21" name="Right Arrow 3">
            <a:extLst>
              <a:ext uri="{FF2B5EF4-FFF2-40B4-BE49-F238E27FC236}">
                <a16:creationId xmlns:a16="http://schemas.microsoft.com/office/drawing/2014/main" id="{EE4AD2EF-10E8-4B89-A123-AB2E99FECDE5}"/>
              </a:ext>
            </a:extLst>
          </p:cNvPr>
          <p:cNvSpPr/>
          <p:nvPr/>
        </p:nvSpPr>
        <p:spPr>
          <a:xfrm>
            <a:off x="6714822" y="407151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4" name="Group 23">
            <a:extLst>
              <a:ext uri="{FF2B5EF4-FFF2-40B4-BE49-F238E27FC236}">
                <a16:creationId xmlns:a16="http://schemas.microsoft.com/office/drawing/2014/main" id="{E919443A-2F1A-42C8-BF74-BA219B071E84}"/>
              </a:ext>
            </a:extLst>
          </p:cNvPr>
          <p:cNvGrpSpPr/>
          <p:nvPr/>
        </p:nvGrpSpPr>
        <p:grpSpPr>
          <a:xfrm>
            <a:off x="7240988" y="4635077"/>
            <a:ext cx="4345317" cy="1319907"/>
            <a:chOff x="7240988" y="4635077"/>
            <a:chExt cx="4345317" cy="1319907"/>
          </a:xfrm>
        </p:grpSpPr>
        <p:sp>
          <p:nvSpPr>
            <p:cNvPr id="20" name="Rectangle 19">
              <a:extLst>
                <a:ext uri="{FF2B5EF4-FFF2-40B4-BE49-F238E27FC236}">
                  <a16:creationId xmlns:a16="http://schemas.microsoft.com/office/drawing/2014/main" id="{F74EAC12-F10E-4A8B-B97C-52D63F6585C7}"/>
                </a:ext>
              </a:extLst>
            </p:cNvPr>
            <p:cNvSpPr/>
            <p:nvPr/>
          </p:nvSpPr>
          <p:spPr>
            <a:xfrm>
              <a:off x="9672773" y="5008078"/>
              <a:ext cx="191353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74E1233C-EB53-4B8F-A15B-523D238A7928}"/>
                    </a:ext>
                  </a:extLst>
                </p:cNvPr>
                <p:cNvSpPr/>
                <p:nvPr/>
              </p:nvSpPr>
              <p:spPr>
                <a:xfrm>
                  <a:off x="7240988" y="4635077"/>
                  <a:ext cx="252703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p:sp>
              <p:nvSpPr>
                <p:cNvPr id="22" name="Rectangle 21">
                  <a:extLst>
                    <a:ext uri="{FF2B5EF4-FFF2-40B4-BE49-F238E27FC236}">
                      <a16:creationId xmlns:a16="http://schemas.microsoft.com/office/drawing/2014/main" id="{74E1233C-EB53-4B8F-A15B-523D238A7928}"/>
                    </a:ext>
                  </a:extLst>
                </p:cNvPr>
                <p:cNvSpPr>
                  <a:spLocks noRot="1" noChangeAspect="1" noMove="1" noResize="1" noEditPoints="1" noAdjustHandles="1" noChangeArrowheads="1" noChangeShapeType="1" noTextEdit="1"/>
                </p:cNvSpPr>
                <p:nvPr/>
              </p:nvSpPr>
              <p:spPr>
                <a:xfrm>
                  <a:off x="7240988" y="4635077"/>
                  <a:ext cx="2527038" cy="1319907"/>
                </a:xfrm>
                <a:prstGeom prst="rect">
                  <a:avLst/>
                </a:prstGeom>
                <a:blipFill>
                  <a:blip r:embed="rId10"/>
                  <a:stretch>
                    <a:fillRect/>
                  </a:stretch>
                </a:blipFill>
                <a:ln>
                  <a:noFill/>
                </a:ln>
              </p:spPr>
              <p:txBody>
                <a:bodyPr/>
                <a:lstStyle/>
                <a:p>
                  <a:r>
                    <a:rPr lang="en-IN">
                      <a:noFill/>
                    </a:rPr>
                    <a:t> </a:t>
                  </a:r>
                </a:p>
              </p:txBody>
            </p:sp>
          </mc:Fallback>
        </mc:AlternateContent>
      </p:grpSp>
      <p:sp>
        <p:nvSpPr>
          <p:cNvPr id="23" name="Rectangle: Rounded Corners 22">
            <a:extLst>
              <a:ext uri="{FF2B5EF4-FFF2-40B4-BE49-F238E27FC236}">
                <a16:creationId xmlns:a16="http://schemas.microsoft.com/office/drawing/2014/main" id="{A0EC1FF1-D14C-4A91-B1D1-2E77C6C08E38}"/>
              </a:ext>
            </a:extLst>
          </p:cNvPr>
          <p:cNvSpPr/>
          <p:nvPr/>
        </p:nvSpPr>
        <p:spPr>
          <a:xfrm>
            <a:off x="6276042" y="945418"/>
            <a:ext cx="64800" cy="540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44044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10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1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10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animBg="1"/>
      <p:bldP spid="15" grpId="0"/>
      <p:bldP spid="16" grpId="0"/>
      <p:bldP spid="17" grpId="0"/>
      <p:bldP spid="18" grpId="0"/>
      <p:bldP spid="19" grpId="0"/>
      <p:bldP spid="21" grpId="0" animBg="1"/>
      <p:bldP spid="2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Example:3</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577955" y="964168"/>
                <a:ext cx="3802592"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4!</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577955" y="964168"/>
                <a:ext cx="3802592" cy="1017275"/>
              </a:xfrm>
              <a:prstGeom prst="rect">
                <a:avLst/>
              </a:prstGeom>
              <a:blipFill>
                <a:blip r:embed="rId2"/>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41249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grpSp>
        <p:nvGrpSpPr>
          <p:cNvPr id="3" name="Group 2">
            <a:extLst>
              <a:ext uri="{FF2B5EF4-FFF2-40B4-BE49-F238E27FC236}">
                <a16:creationId xmlns:a16="http://schemas.microsoft.com/office/drawing/2014/main" id="{24114585-9E3C-4895-93CA-036B907B7881}"/>
              </a:ext>
            </a:extLst>
          </p:cNvPr>
          <p:cNvGrpSpPr/>
          <p:nvPr/>
        </p:nvGrpSpPr>
        <p:grpSpPr>
          <a:xfrm>
            <a:off x="2015010" y="2327689"/>
            <a:ext cx="4599406" cy="1017275"/>
            <a:chOff x="2015010" y="2327689"/>
            <a:chExt cx="4599406" cy="1017275"/>
          </a:xfrm>
        </p:grpSpPr>
        <p:sp>
          <p:nvSpPr>
            <p:cNvPr id="21" name="Rectangle 20">
              <a:extLst>
                <a:ext uri="{FF2B5EF4-FFF2-40B4-BE49-F238E27FC236}">
                  <a16:creationId xmlns:a16="http://schemas.microsoft.com/office/drawing/2014/main" id="{D77DAF9A-8F9D-4E9A-AC11-35BBAFB55022}"/>
                </a:ext>
              </a:extLst>
            </p:cNvPr>
            <p:cNvSpPr/>
            <p:nvPr/>
          </p:nvSpPr>
          <p:spPr>
            <a:xfrm>
              <a:off x="2015010" y="257495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16F7253-F9CB-4B02-8012-8EBA7918D187}"/>
                    </a:ext>
                  </a:extLst>
                </p:cNvPr>
                <p:cNvSpPr/>
                <p:nvPr/>
              </p:nvSpPr>
              <p:spPr>
                <a:xfrm>
                  <a:off x="2811824" y="2327689"/>
                  <a:ext cx="3802592"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4!</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A16F7253-F9CB-4B02-8012-8EBA7918D187}"/>
                    </a:ext>
                  </a:extLst>
                </p:cNvPr>
                <p:cNvSpPr>
                  <a:spLocks noRot="1" noChangeAspect="1" noMove="1" noResize="1" noEditPoints="1" noAdjustHandles="1" noChangeArrowheads="1" noChangeShapeType="1" noTextEdit="1"/>
                </p:cNvSpPr>
                <p:nvPr/>
              </p:nvSpPr>
              <p:spPr>
                <a:xfrm>
                  <a:off x="2811824" y="2327689"/>
                  <a:ext cx="3802592" cy="1017275"/>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16EC31CB-AF03-48B1-9BC8-19150B0A4151}"/>
                  </a:ext>
                </a:extLst>
              </p:cNvPr>
              <p:cNvSpPr/>
              <p:nvPr/>
            </p:nvSpPr>
            <p:spPr>
              <a:xfrm>
                <a:off x="6254437" y="2203972"/>
                <a:ext cx="2219220"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16EC31CB-AF03-48B1-9BC8-19150B0A4151}"/>
                  </a:ext>
                </a:extLst>
              </p:cNvPr>
              <p:cNvSpPr>
                <a:spLocks noRot="1" noChangeAspect="1" noMove="1" noResize="1" noEditPoints="1" noAdjustHandles="1" noChangeArrowheads="1" noChangeShapeType="1" noTextEdit="1"/>
              </p:cNvSpPr>
              <p:nvPr/>
            </p:nvSpPr>
            <p:spPr>
              <a:xfrm>
                <a:off x="6254437" y="2203972"/>
                <a:ext cx="2219220" cy="130906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96AC848F-8F1F-45DD-9676-4D4ADC446016}"/>
                  </a:ext>
                </a:extLst>
              </p:cNvPr>
              <p:cNvSpPr/>
              <p:nvPr/>
            </p:nvSpPr>
            <p:spPr>
              <a:xfrm>
                <a:off x="7589711" y="2356735"/>
                <a:ext cx="556362"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oMath>
                  </m:oMathPara>
                </a14:m>
                <a:endParaRPr lang="en-IN" sz="2800" dirty="0">
                  <a:solidFill>
                    <a:srgbClr val="002060"/>
                  </a:solidFill>
                </a:endParaRPr>
              </a:p>
            </p:txBody>
          </p:sp>
        </mc:Choice>
        <mc:Fallback>
          <p:sp>
            <p:nvSpPr>
              <p:cNvPr id="26" name="Rectangle 25">
                <a:extLst>
                  <a:ext uri="{FF2B5EF4-FFF2-40B4-BE49-F238E27FC236}">
                    <a16:creationId xmlns:a16="http://schemas.microsoft.com/office/drawing/2014/main" id="{96AC848F-8F1F-45DD-9676-4D4ADC446016}"/>
                  </a:ext>
                </a:extLst>
              </p:cNvPr>
              <p:cNvSpPr>
                <a:spLocks noRot="1" noChangeAspect="1" noMove="1" noResize="1" noEditPoints="1" noAdjustHandles="1" noChangeArrowheads="1" noChangeShapeType="1" noTextEdit="1"/>
              </p:cNvSpPr>
              <p:nvPr/>
            </p:nvSpPr>
            <p:spPr>
              <a:xfrm>
                <a:off x="7589711" y="2356735"/>
                <a:ext cx="556362" cy="522737"/>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8028BB68-4025-4B7E-BCDF-BAE7EBD0DF0A}"/>
                  </a:ext>
                </a:extLst>
              </p:cNvPr>
              <p:cNvSpPr/>
              <p:nvPr/>
            </p:nvSpPr>
            <p:spPr>
              <a:xfrm>
                <a:off x="7589711" y="2827770"/>
                <a:ext cx="556362"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29" name="Rectangle 28">
                <a:extLst>
                  <a:ext uri="{FF2B5EF4-FFF2-40B4-BE49-F238E27FC236}">
                    <a16:creationId xmlns:a16="http://schemas.microsoft.com/office/drawing/2014/main" id="{8028BB68-4025-4B7E-BCDF-BAE7EBD0DF0A}"/>
                  </a:ext>
                </a:extLst>
              </p:cNvPr>
              <p:cNvSpPr>
                <a:spLocks noRot="1" noChangeAspect="1" noMove="1" noResize="1" noEditPoints="1" noAdjustHandles="1" noChangeArrowheads="1" noChangeShapeType="1" noTextEdit="1"/>
              </p:cNvSpPr>
              <p:nvPr/>
            </p:nvSpPr>
            <p:spPr>
              <a:xfrm>
                <a:off x="7589711" y="2827770"/>
                <a:ext cx="556362" cy="522737"/>
              </a:xfrm>
              <a:prstGeom prst="rect">
                <a:avLst/>
              </a:prstGeom>
              <a:blipFill>
                <a:blip r:embed="rId6"/>
                <a:stretch>
                  <a:fillRect/>
                </a:stretch>
              </a:blipFill>
              <a:ln>
                <a:noFill/>
              </a:ln>
            </p:spPr>
            <p:txBody>
              <a:bodyPr/>
              <a:lstStyle/>
              <a:p>
                <a:r>
                  <a:rPr lang="en-IN">
                    <a:noFill/>
                  </a:rPr>
                  <a:t> </a:t>
                </a:r>
              </a:p>
            </p:txBody>
          </p:sp>
        </mc:Fallback>
      </mc:AlternateContent>
      <p:grpSp>
        <p:nvGrpSpPr>
          <p:cNvPr id="34" name="Group 33">
            <a:extLst>
              <a:ext uri="{FF2B5EF4-FFF2-40B4-BE49-F238E27FC236}">
                <a16:creationId xmlns:a16="http://schemas.microsoft.com/office/drawing/2014/main" id="{825ED0BA-FAFC-4295-81F2-7CFEA52BD93A}"/>
              </a:ext>
            </a:extLst>
          </p:cNvPr>
          <p:cNvGrpSpPr/>
          <p:nvPr/>
        </p:nvGrpSpPr>
        <p:grpSpPr>
          <a:xfrm>
            <a:off x="2015010" y="3797535"/>
            <a:ext cx="2424468" cy="1065771"/>
            <a:chOff x="2019815" y="2349977"/>
            <a:chExt cx="2424468" cy="1065771"/>
          </a:xfrm>
        </p:grpSpPr>
        <p:sp>
          <p:nvSpPr>
            <p:cNvPr id="35" name="Rectangle 34">
              <a:extLst>
                <a:ext uri="{FF2B5EF4-FFF2-40B4-BE49-F238E27FC236}">
                  <a16:creationId xmlns:a16="http://schemas.microsoft.com/office/drawing/2014/main" id="{ACF4ECFB-8AC9-4909-8DDA-8080BB984AA3}"/>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A3739590-BD18-490F-A102-0B70FCC07087}"/>
                    </a:ext>
                  </a:extLst>
                </p:cNvPr>
                <p:cNvSpPr/>
                <p:nvPr/>
              </p:nvSpPr>
              <p:spPr>
                <a:xfrm>
                  <a:off x="2761434" y="2349977"/>
                  <a:ext cx="168284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7" name="Rectangle 36">
                  <a:extLst>
                    <a:ext uri="{FF2B5EF4-FFF2-40B4-BE49-F238E27FC236}">
                      <a16:creationId xmlns:a16="http://schemas.microsoft.com/office/drawing/2014/main" id="{A3739590-BD18-490F-A102-0B70FCC07087}"/>
                    </a:ext>
                  </a:extLst>
                </p:cNvPr>
                <p:cNvSpPr>
                  <a:spLocks noRot="1" noChangeAspect="1" noMove="1" noResize="1" noEditPoints="1" noAdjustHandles="1" noChangeArrowheads="1" noChangeShapeType="1" noTextEdit="1"/>
                </p:cNvSpPr>
                <p:nvPr/>
              </p:nvSpPr>
              <p:spPr>
                <a:xfrm>
                  <a:off x="2761434" y="2349977"/>
                  <a:ext cx="1682849" cy="1065771"/>
                </a:xfrm>
                <a:prstGeom prst="rect">
                  <a:avLst/>
                </a:prstGeom>
                <a:blipFill>
                  <a:blip r:embed="rId7"/>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4E93C06-DD8A-443C-A268-65DC01FE022A}"/>
                  </a:ext>
                </a:extLst>
              </p:cNvPr>
              <p:cNvSpPr/>
              <p:nvPr/>
            </p:nvSpPr>
            <p:spPr>
              <a:xfrm>
                <a:off x="4139775" y="4063754"/>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8" name="Rectangle 37">
                <a:extLst>
                  <a:ext uri="{FF2B5EF4-FFF2-40B4-BE49-F238E27FC236}">
                    <a16:creationId xmlns:a16="http://schemas.microsoft.com/office/drawing/2014/main" id="{E4E93C06-DD8A-443C-A268-65DC01FE022A}"/>
                  </a:ext>
                </a:extLst>
              </p:cNvPr>
              <p:cNvSpPr>
                <a:spLocks noRot="1" noChangeAspect="1" noMove="1" noResize="1" noEditPoints="1" noAdjustHandles="1" noChangeArrowheads="1" noChangeShapeType="1" noTextEdit="1"/>
              </p:cNvSpPr>
              <p:nvPr/>
            </p:nvSpPr>
            <p:spPr>
              <a:xfrm>
                <a:off x="4139775" y="4063754"/>
                <a:ext cx="1988282" cy="563131"/>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8E324B86-37BF-43E4-AEAF-10519FD235C6}"/>
                  </a:ext>
                </a:extLst>
              </p:cNvPr>
              <p:cNvSpPr/>
              <p:nvPr/>
            </p:nvSpPr>
            <p:spPr>
              <a:xfrm>
                <a:off x="5955280" y="3810786"/>
                <a:ext cx="168284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en>
                      </m:f>
                    </m:oMath>
                  </m:oMathPara>
                </a14:m>
                <a:endParaRPr lang="en-IN" sz="2800" dirty="0">
                  <a:solidFill>
                    <a:srgbClr val="002060"/>
                  </a:solidFill>
                </a:endParaRPr>
              </a:p>
            </p:txBody>
          </p:sp>
        </mc:Choice>
        <mc:Fallback>
          <p:sp>
            <p:nvSpPr>
              <p:cNvPr id="39" name="Rectangle 38">
                <a:extLst>
                  <a:ext uri="{FF2B5EF4-FFF2-40B4-BE49-F238E27FC236}">
                    <a16:creationId xmlns:a16="http://schemas.microsoft.com/office/drawing/2014/main" id="{8E324B86-37BF-43E4-AEAF-10519FD235C6}"/>
                  </a:ext>
                </a:extLst>
              </p:cNvPr>
              <p:cNvSpPr>
                <a:spLocks noRot="1" noChangeAspect="1" noMove="1" noResize="1" noEditPoints="1" noAdjustHandles="1" noChangeArrowheads="1" noChangeShapeType="1" noTextEdit="1"/>
              </p:cNvSpPr>
              <p:nvPr/>
            </p:nvSpPr>
            <p:spPr>
              <a:xfrm>
                <a:off x="5955280" y="3810786"/>
                <a:ext cx="1682849" cy="1065771"/>
              </a:xfrm>
              <a:prstGeom prst="rect">
                <a:avLst/>
              </a:prstGeom>
              <a:blipFill>
                <a:blip r:embed="rId9"/>
                <a:stretch>
                  <a:fillRect/>
                </a:stretch>
              </a:blipFill>
              <a:ln>
                <a:noFill/>
              </a:ln>
            </p:spPr>
            <p:txBody>
              <a:bodyPr/>
              <a:lstStyle/>
              <a:p>
                <a:r>
                  <a:rPr lang="en-IN">
                    <a:noFill/>
                  </a:rPr>
                  <a:t> </a:t>
                </a:r>
              </a:p>
            </p:txBody>
          </p:sp>
        </mc:Fallback>
      </mc:AlternateContent>
      <p:grpSp>
        <p:nvGrpSpPr>
          <p:cNvPr id="40" name="Group 39">
            <a:extLst>
              <a:ext uri="{FF2B5EF4-FFF2-40B4-BE49-F238E27FC236}">
                <a16:creationId xmlns:a16="http://schemas.microsoft.com/office/drawing/2014/main" id="{46EFC214-35A2-4B9F-8D4F-0D967C29C19F}"/>
              </a:ext>
            </a:extLst>
          </p:cNvPr>
          <p:cNvGrpSpPr/>
          <p:nvPr/>
        </p:nvGrpSpPr>
        <p:grpSpPr>
          <a:xfrm>
            <a:off x="2017681" y="5315053"/>
            <a:ext cx="3018145" cy="1065771"/>
            <a:chOff x="1932340" y="4841711"/>
            <a:chExt cx="3018145" cy="1065771"/>
          </a:xfrm>
        </p:grpSpPr>
        <mc:AlternateContent xmlns:mc="http://schemas.openxmlformats.org/markup-compatibility/2006">
          <mc:Choice xmlns:a14="http://schemas.microsoft.com/office/drawing/2010/main" Requires="a14">
            <p:sp>
              <p:nvSpPr>
                <p:cNvPr id="41" name="Rectangle 40">
                  <a:extLst>
                    <a:ext uri="{FF2B5EF4-FFF2-40B4-BE49-F238E27FC236}">
                      <a16:creationId xmlns:a16="http://schemas.microsoft.com/office/drawing/2014/main" id="{EAEBB7C5-DDDE-417E-A5CA-406FAE88AC23}"/>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41" name="Rectangle 40">
                  <a:extLst>
                    <a:ext uri="{FF2B5EF4-FFF2-40B4-BE49-F238E27FC236}">
                      <a16:creationId xmlns:a16="http://schemas.microsoft.com/office/drawing/2014/main" id="{EAEBB7C5-DDDE-417E-A5CA-406FAE88AC23}"/>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10"/>
                  <a:stretch>
                    <a:fillRect/>
                  </a:stretch>
                </a:blipFill>
                <a:ln>
                  <a:noFill/>
                </a:ln>
              </p:spPr>
              <p:txBody>
                <a:bodyPr/>
                <a:lstStyle/>
                <a:p>
                  <a:r>
                    <a:rPr lang="en-IN">
                      <a:noFill/>
                    </a:rPr>
                    <a:t> </a:t>
                  </a:r>
                </a:p>
              </p:txBody>
            </p:sp>
          </mc:Fallback>
        </mc:AlternateContent>
        <p:sp>
          <p:nvSpPr>
            <p:cNvPr id="42" name="Rectangle 41">
              <a:extLst>
                <a:ext uri="{FF2B5EF4-FFF2-40B4-BE49-F238E27FC236}">
                  <a16:creationId xmlns:a16="http://schemas.microsoft.com/office/drawing/2014/main" id="{62BBC13B-372C-48A7-9A24-B6D93E2799E3}"/>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43" name="Right Arrow 3">
            <a:extLst>
              <a:ext uri="{FF2B5EF4-FFF2-40B4-BE49-F238E27FC236}">
                <a16:creationId xmlns:a16="http://schemas.microsoft.com/office/drawing/2014/main" id="{EB3EBAB0-653D-483F-A115-6A62A9CAA0F4}"/>
              </a:ext>
            </a:extLst>
          </p:cNvPr>
          <p:cNvSpPr/>
          <p:nvPr/>
        </p:nvSpPr>
        <p:spPr>
          <a:xfrm>
            <a:off x="1458648" y="560228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C70F9281-5457-484C-8C9E-D46F190EAC10}"/>
                  </a:ext>
                </a:extLst>
              </p:cNvPr>
              <p:cNvSpPr/>
              <p:nvPr/>
            </p:nvSpPr>
            <p:spPr>
              <a:xfrm>
                <a:off x="4793282" y="5197070"/>
                <a:ext cx="3171275"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m:rPr>
                                  <m:sty m:val="p"/>
                                </m:rPr>
                                <a:rPr lang="en-IN" sz="280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p</m:t>
                                  </m:r>
                                </m:sup>
                              </m:sSup>
                            </m:den>
                          </m:f>
                        </m:e>
                      </m:func>
                    </m:oMath>
                  </m:oMathPara>
                </a14:m>
                <a:endParaRPr lang="en-IN" sz="2800" dirty="0">
                  <a:solidFill>
                    <a:srgbClr val="002060"/>
                  </a:solidFill>
                </a:endParaRPr>
              </a:p>
            </p:txBody>
          </p:sp>
        </mc:Choice>
        <mc:Fallback>
          <p:sp>
            <p:nvSpPr>
              <p:cNvPr id="44" name="Rectangle 43">
                <a:extLst>
                  <a:ext uri="{FF2B5EF4-FFF2-40B4-BE49-F238E27FC236}">
                    <a16:creationId xmlns:a16="http://schemas.microsoft.com/office/drawing/2014/main" id="{C70F9281-5457-484C-8C9E-D46F190EAC10}"/>
                  </a:ext>
                </a:extLst>
              </p:cNvPr>
              <p:cNvSpPr>
                <a:spLocks noRot="1" noChangeAspect="1" noMove="1" noResize="1" noEditPoints="1" noAdjustHandles="1" noChangeArrowheads="1" noChangeShapeType="1" noTextEdit="1"/>
              </p:cNvSpPr>
              <p:nvPr/>
            </p:nvSpPr>
            <p:spPr>
              <a:xfrm>
                <a:off x="4793282" y="5197070"/>
                <a:ext cx="3171275" cy="1065771"/>
              </a:xfrm>
              <a:prstGeom prst="rect">
                <a:avLst/>
              </a:prstGeom>
              <a:blipFill>
                <a:blip r:embed="rId11"/>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17766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10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10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10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10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10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4" grpId="0"/>
      <p:bldP spid="26" grpId="0"/>
      <p:bldP spid="29" grpId="0"/>
      <p:bldP spid="38" grpId="0"/>
      <p:bldP spid="39" grpId="0"/>
      <p:bldP spid="43" grpId="0" animBg="1"/>
      <p:bldP spid="4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3CEF004-35F2-4D68-8DC4-D033DE2A92E6}"/>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E3CEF004-35F2-4D68-8DC4-D033DE2A92E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553A09A4-85E4-4937-A78D-2E71242F005D}"/>
              </a:ext>
            </a:extLst>
          </p:cNvPr>
          <p:cNvGrpSpPr/>
          <p:nvPr/>
        </p:nvGrpSpPr>
        <p:grpSpPr>
          <a:xfrm>
            <a:off x="798481" y="955088"/>
            <a:ext cx="3018145" cy="1065771"/>
            <a:chOff x="1932340" y="4841711"/>
            <a:chExt cx="3018145" cy="1065771"/>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B84229BF-7452-4F70-BA27-F44AE1A74180}"/>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B84229BF-7452-4F70-BA27-F44AE1A74180}"/>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8D5BF485-3540-4101-A4AE-45821423C273}"/>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20032FD1-71E0-4119-98D4-BE59DB69773C}"/>
              </a:ext>
            </a:extLst>
          </p:cNvPr>
          <p:cNvSpPr/>
          <p:nvPr/>
        </p:nvSpPr>
        <p:spPr>
          <a:xfrm>
            <a:off x="239448" y="124232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3CCB1363-FC45-4842-9984-4DEDC203680A}"/>
                  </a:ext>
                </a:extLst>
              </p:cNvPr>
              <p:cNvSpPr/>
              <p:nvPr/>
            </p:nvSpPr>
            <p:spPr>
              <a:xfrm>
                <a:off x="3574082" y="837105"/>
                <a:ext cx="3171275"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m:rPr>
                                  <m:sty m:val="p"/>
                                </m:rPr>
                                <a:rPr lang="en-IN" sz="280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p</m:t>
                                  </m:r>
                                </m:sup>
                              </m:sSup>
                            </m:den>
                          </m:f>
                        </m:e>
                      </m:func>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3CCB1363-FC45-4842-9984-4DEDC203680A}"/>
                  </a:ext>
                </a:extLst>
              </p:cNvPr>
              <p:cNvSpPr>
                <a:spLocks noRot="1" noChangeAspect="1" noMove="1" noResize="1" noEditPoints="1" noAdjustHandles="1" noChangeArrowheads="1" noChangeShapeType="1" noTextEdit="1"/>
              </p:cNvSpPr>
              <p:nvPr/>
            </p:nvSpPr>
            <p:spPr>
              <a:xfrm>
                <a:off x="3574082" y="837105"/>
                <a:ext cx="3171275" cy="106577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F4EF26E-9E53-4491-B4A3-5D705B010DFF}"/>
                  </a:ext>
                </a:extLst>
              </p:cNvPr>
              <p:cNvSpPr/>
              <p:nvPr/>
            </p:nvSpPr>
            <p:spPr>
              <a:xfrm>
                <a:off x="3335544" y="2211738"/>
                <a:ext cx="3939902" cy="13928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sSup>
                                    <m:sSupPr>
                                      <m:ctrlPr>
                                        <a:rPr lang="en-IN" sz="2800" b="0" i="1" smtClean="0">
                                          <a:solidFill>
                                            <a:srgbClr val="890E4F"/>
                                          </a:solidFill>
                                          <a:latin typeface="Cambria Math" panose="02040503050406030204" pitchFamily="18" charset="0"/>
                                        </a:rPr>
                                      </m:ctrlPr>
                                    </m:sSupPr>
                                    <m:e>
                                      <m:r>
                                        <m:rPr>
                                          <m:sty m:val="p"/>
                                        </m:rPr>
                                        <a:rPr lang="en-IN" sz="2800" b="0" i="0" smtClean="0">
                                          <a:solidFill>
                                            <a:srgbClr val="890E4F"/>
                                          </a:solidFill>
                                          <a:latin typeface="Cambria Math" panose="02040503050406030204" pitchFamily="18" charset="0"/>
                                        </a:rPr>
                                        <m:t>n</m:t>
                                      </m:r>
                                    </m:e>
                                    <m:sup>
                                      <m:r>
                                        <m:rPr>
                                          <m:sty m:val="p"/>
                                        </m:rPr>
                                        <a:rPr lang="en-IN" sz="2800" b="0" i="0" smtClean="0">
                                          <a:solidFill>
                                            <a:srgbClr val="890E4F"/>
                                          </a:solidFill>
                                          <a:latin typeface="Cambria Math" panose="02040503050406030204" pitchFamily="18" charset="0"/>
                                        </a:rPr>
                                        <m:t>p</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8F4EF26E-9E53-4491-B4A3-5D705B010DFF}"/>
                  </a:ext>
                </a:extLst>
              </p:cNvPr>
              <p:cNvSpPr>
                <a:spLocks noRot="1" noChangeAspect="1" noMove="1" noResize="1" noEditPoints="1" noAdjustHandles="1" noChangeArrowheads="1" noChangeShapeType="1" noTextEdit="1"/>
              </p:cNvSpPr>
              <p:nvPr/>
            </p:nvSpPr>
            <p:spPr>
              <a:xfrm>
                <a:off x="3335544" y="2211738"/>
                <a:ext cx="3939902" cy="1392854"/>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D14143E1-4379-4802-8EC1-944569A2C1B7}"/>
                  </a:ext>
                </a:extLst>
              </p:cNvPr>
              <p:cNvSpPr/>
              <p:nvPr/>
            </p:nvSpPr>
            <p:spPr>
              <a:xfrm>
                <a:off x="3335544" y="3843880"/>
                <a:ext cx="2985743" cy="13928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D14143E1-4379-4802-8EC1-944569A2C1B7}"/>
                  </a:ext>
                </a:extLst>
              </p:cNvPr>
              <p:cNvSpPr>
                <a:spLocks noRot="1" noChangeAspect="1" noMove="1" noResize="1" noEditPoints="1" noAdjustHandles="1" noChangeArrowheads="1" noChangeShapeType="1" noTextEdit="1"/>
              </p:cNvSpPr>
              <p:nvPr/>
            </p:nvSpPr>
            <p:spPr>
              <a:xfrm>
                <a:off x="3335544" y="3843880"/>
                <a:ext cx="2985743" cy="1392854"/>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1EC0FA87-2455-4A0E-A798-F891E954C770}"/>
                  </a:ext>
                </a:extLst>
              </p:cNvPr>
              <p:cNvSpPr/>
              <p:nvPr/>
            </p:nvSpPr>
            <p:spPr>
              <a:xfrm>
                <a:off x="8355802" y="1195649"/>
                <a:ext cx="3171275" cy="165041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890E4F"/>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p</m:t>
                                  </m:r>
                                </m:sup>
                              </m:sSup>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1EC0FA87-2455-4A0E-A798-F891E954C770}"/>
                  </a:ext>
                </a:extLst>
              </p:cNvPr>
              <p:cNvSpPr>
                <a:spLocks noRot="1" noChangeAspect="1" noMove="1" noResize="1" noEditPoints="1" noAdjustHandles="1" noChangeArrowheads="1" noChangeShapeType="1" noTextEdit="1"/>
              </p:cNvSpPr>
              <p:nvPr/>
            </p:nvSpPr>
            <p:spPr>
              <a:xfrm>
                <a:off x="8355802" y="1195649"/>
                <a:ext cx="3171275" cy="1650419"/>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6318A164-059A-42ED-9732-F57A7A653A50}"/>
                  </a:ext>
                </a:extLst>
              </p:cNvPr>
              <p:cNvSpPr/>
              <p:nvPr/>
            </p:nvSpPr>
            <p:spPr>
              <a:xfrm>
                <a:off x="8355802" y="3422002"/>
                <a:ext cx="879685" cy="48131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6318A164-059A-42ED-9732-F57A7A653A50}"/>
                  </a:ext>
                </a:extLst>
              </p:cNvPr>
              <p:cNvSpPr>
                <a:spLocks noRot="1" noChangeAspect="1" noMove="1" noResize="1" noEditPoints="1" noAdjustHandles="1" noChangeArrowheads="1" noChangeShapeType="1" noTextEdit="1"/>
              </p:cNvSpPr>
              <p:nvPr/>
            </p:nvSpPr>
            <p:spPr>
              <a:xfrm>
                <a:off x="8355802" y="3422002"/>
                <a:ext cx="879685" cy="481319"/>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5021265F-60C0-49A1-BE7C-B1B92DA8B1C4}"/>
                  </a:ext>
                </a:extLst>
              </p:cNvPr>
              <p:cNvSpPr/>
              <p:nvPr/>
            </p:nvSpPr>
            <p:spPr>
              <a:xfrm>
                <a:off x="9087512" y="3422001"/>
                <a:ext cx="879685" cy="48131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&gt;1</m:t>
                      </m:r>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5021265F-60C0-49A1-BE7C-B1B92DA8B1C4}"/>
                  </a:ext>
                </a:extLst>
              </p:cNvPr>
              <p:cNvSpPr>
                <a:spLocks noRot="1" noChangeAspect="1" noMove="1" noResize="1" noEditPoints="1" noAdjustHandles="1" noChangeArrowheads="1" noChangeShapeType="1" noTextEdit="1"/>
              </p:cNvSpPr>
              <p:nvPr/>
            </p:nvSpPr>
            <p:spPr>
              <a:xfrm>
                <a:off x="9087512" y="3422001"/>
                <a:ext cx="879685" cy="481319"/>
              </a:xfrm>
              <a:prstGeom prst="rect">
                <a:avLst/>
              </a:prstGeom>
              <a:blipFill>
                <a:blip r:embed="rId9"/>
                <a:stretch>
                  <a:fillRect/>
                </a:stretch>
              </a:blipFill>
              <a:ln>
                <a:noFill/>
              </a:ln>
            </p:spPr>
            <p:txBody>
              <a:bodyPr/>
              <a:lstStyle/>
              <a:p>
                <a:r>
                  <a:rPr lang="en-IN">
                    <a:noFill/>
                  </a:rPr>
                  <a:t> </a:t>
                </a:r>
              </a:p>
            </p:txBody>
          </p:sp>
        </mc:Fallback>
      </mc:AlternateContent>
      <p:sp>
        <p:nvSpPr>
          <p:cNvPr id="17" name="Right Arrow 3">
            <a:extLst>
              <a:ext uri="{FF2B5EF4-FFF2-40B4-BE49-F238E27FC236}">
                <a16:creationId xmlns:a16="http://schemas.microsoft.com/office/drawing/2014/main" id="{B1A0261D-16B2-4D91-9F13-0E75D542131E}"/>
              </a:ext>
            </a:extLst>
          </p:cNvPr>
          <p:cNvSpPr/>
          <p:nvPr/>
        </p:nvSpPr>
        <p:spPr>
          <a:xfrm>
            <a:off x="247560" y="580543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0" name="Group 9">
            <a:extLst>
              <a:ext uri="{FF2B5EF4-FFF2-40B4-BE49-F238E27FC236}">
                <a16:creationId xmlns:a16="http://schemas.microsoft.com/office/drawing/2014/main" id="{9E8794C4-6F75-4BB5-A8A2-94BCD737D5C9}"/>
              </a:ext>
            </a:extLst>
          </p:cNvPr>
          <p:cNvGrpSpPr/>
          <p:nvPr/>
        </p:nvGrpSpPr>
        <p:grpSpPr>
          <a:xfrm>
            <a:off x="795810" y="5464226"/>
            <a:ext cx="8356907" cy="1017275"/>
            <a:chOff x="795810" y="5464226"/>
            <a:chExt cx="8356907" cy="1017275"/>
          </a:xfrm>
        </p:grpSpPr>
        <p:sp>
          <p:nvSpPr>
            <p:cNvPr id="16" name="Rectangle 15">
              <a:extLst>
                <a:ext uri="{FF2B5EF4-FFF2-40B4-BE49-F238E27FC236}">
                  <a16:creationId xmlns:a16="http://schemas.microsoft.com/office/drawing/2014/main" id="{AB0C11C2-B9B9-40B1-A6EA-CB37C9223CE3}"/>
                </a:ext>
              </a:extLst>
            </p:cNvPr>
            <p:cNvSpPr/>
            <p:nvPr/>
          </p:nvSpPr>
          <p:spPr>
            <a:xfrm>
              <a:off x="795810" y="5714140"/>
              <a:ext cx="279963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002060"/>
                  </a:solidFill>
                </a:rPr>
                <a:t>ratio test</a:t>
              </a:r>
              <a:r>
                <a:rPr lang="en-IN" sz="2800" dirty="0">
                  <a:solidFill>
                    <a:srgbClr val="002060"/>
                  </a:solidFill>
                </a:rPr>
                <a:t>, </a:t>
              </a:r>
            </a:p>
          </p:txBody>
        </p:sp>
        <p:grpSp>
          <p:nvGrpSpPr>
            <p:cNvPr id="3" name="Group 2">
              <a:extLst>
                <a:ext uri="{FF2B5EF4-FFF2-40B4-BE49-F238E27FC236}">
                  <a16:creationId xmlns:a16="http://schemas.microsoft.com/office/drawing/2014/main" id="{38C611CF-C812-40FE-AE55-E43E9F1B5DC6}"/>
                </a:ext>
              </a:extLst>
            </p:cNvPr>
            <p:cNvGrpSpPr/>
            <p:nvPr/>
          </p:nvGrpSpPr>
          <p:grpSpPr>
            <a:xfrm>
              <a:off x="3404199" y="5464226"/>
              <a:ext cx="5748518" cy="1017275"/>
              <a:chOff x="3404199" y="5412710"/>
              <a:chExt cx="5748518" cy="1017275"/>
            </a:xfrm>
          </p:grpSpPr>
          <p:sp>
            <p:nvSpPr>
              <p:cNvPr id="19" name="Rectangle 18">
                <a:extLst>
                  <a:ext uri="{FF2B5EF4-FFF2-40B4-BE49-F238E27FC236}">
                    <a16:creationId xmlns:a16="http://schemas.microsoft.com/office/drawing/2014/main" id="{489FD917-DE43-4810-9611-D1A30836B679}"/>
                  </a:ext>
                </a:extLst>
              </p:cNvPr>
              <p:cNvSpPr/>
              <p:nvPr/>
            </p:nvSpPr>
            <p:spPr>
              <a:xfrm>
                <a:off x="6990550" y="5662624"/>
                <a:ext cx="216216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EF5F616B-E43B-4662-B36D-88CBC71458B5}"/>
                      </a:ext>
                    </a:extLst>
                  </p:cNvPr>
                  <p:cNvSpPr/>
                  <p:nvPr/>
                </p:nvSpPr>
                <p:spPr>
                  <a:xfrm>
                    <a:off x="3404199" y="5412710"/>
                    <a:ext cx="3802592"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p</m:t>
                                  </m:r>
                                </m:sup>
                              </m:sSup>
                            </m:num>
                            <m:den>
                              <m:r>
                                <a:rPr lang="en-IN" sz="2800" b="0" i="0" smtClean="0">
                                  <a:solidFill>
                                    <a:srgbClr val="002060"/>
                                  </a:solidFill>
                                  <a:latin typeface="Cambria Math" panose="02040503050406030204" pitchFamily="18" charset="0"/>
                                </a:rPr>
                                <m:t> 4!</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21" name="Rectangle 20">
                    <a:extLst>
                      <a:ext uri="{FF2B5EF4-FFF2-40B4-BE49-F238E27FC236}">
                        <a16:creationId xmlns:a16="http://schemas.microsoft.com/office/drawing/2014/main" id="{EF5F616B-E43B-4662-B36D-88CBC71458B5}"/>
                      </a:ext>
                    </a:extLst>
                  </p:cNvPr>
                  <p:cNvSpPr>
                    <a:spLocks noRot="1" noChangeAspect="1" noMove="1" noResize="1" noEditPoints="1" noAdjustHandles="1" noChangeArrowheads="1" noChangeShapeType="1" noTextEdit="1"/>
                  </p:cNvSpPr>
                  <p:nvPr/>
                </p:nvSpPr>
                <p:spPr>
                  <a:xfrm>
                    <a:off x="3404199" y="5412710"/>
                    <a:ext cx="3802592" cy="1017275"/>
                  </a:xfrm>
                  <a:prstGeom prst="rect">
                    <a:avLst/>
                  </a:prstGeom>
                  <a:blipFill>
                    <a:blip r:embed="rId10"/>
                    <a:stretch>
                      <a:fillRect/>
                    </a:stretch>
                  </a:blipFill>
                  <a:ln>
                    <a:noFill/>
                  </a:ln>
                </p:spPr>
                <p:txBody>
                  <a:bodyPr/>
                  <a:lstStyle/>
                  <a:p>
                    <a:r>
                      <a:rPr lang="en-IN">
                        <a:noFill/>
                      </a:rPr>
                      <a:t> </a:t>
                    </a:r>
                  </a:p>
                </p:txBody>
              </p:sp>
            </mc:Fallback>
          </mc:AlternateContent>
        </p:grpSp>
      </p:grpSp>
      <p:sp>
        <p:nvSpPr>
          <p:cNvPr id="22" name="Rectangle: Rounded Corners 21">
            <a:extLst>
              <a:ext uri="{FF2B5EF4-FFF2-40B4-BE49-F238E27FC236}">
                <a16:creationId xmlns:a16="http://schemas.microsoft.com/office/drawing/2014/main" id="{2B21E703-2355-4623-97F2-523942BD8798}"/>
              </a:ext>
            </a:extLst>
          </p:cNvPr>
          <p:cNvSpPr/>
          <p:nvPr/>
        </p:nvSpPr>
        <p:spPr>
          <a:xfrm>
            <a:off x="7783224" y="955088"/>
            <a:ext cx="64800" cy="414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184768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5" grpId="0"/>
      <p:bldP spid="17" grpId="0" animBg="1"/>
      <p:bldP spid="2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Example:4</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487801" y="964168"/>
                <a:ext cx="4665981"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1∙2</m:t>
                          </m:r>
                        </m:num>
                        <m:den>
                          <m:r>
                            <a:rPr lang="en-IN" sz="2800" b="0" i="1" smtClean="0">
                              <a:solidFill>
                                <a:srgbClr val="002060"/>
                              </a:solidFill>
                              <a:latin typeface="Cambria Math" panose="02040503050406030204" pitchFamily="18" charset="0"/>
                            </a:rPr>
                            <m:t> 3</m:t>
                          </m:r>
                          <m:r>
                            <a:rPr lang="en-IN" sz="2800" i="1">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5 </m:t>
                          </m:r>
                        </m:den>
                      </m:f>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1∙2</m:t>
                          </m:r>
                          <m:r>
                            <a:rPr lang="en-IN" sz="2800" b="0" i="1" smtClean="0">
                              <a:solidFill>
                                <a:srgbClr val="002060"/>
                              </a:solidFill>
                              <a:latin typeface="Cambria Math" panose="02040503050406030204" pitchFamily="18" charset="0"/>
                            </a:rPr>
                            <m:t>∙3</m:t>
                          </m:r>
                        </m:num>
                        <m:den>
                          <m:r>
                            <a:rPr lang="en-IN" sz="2800" i="1">
                              <a:solidFill>
                                <a:srgbClr val="002060"/>
                              </a:solidFill>
                              <a:latin typeface="Cambria Math" panose="02040503050406030204" pitchFamily="18" charset="0"/>
                            </a:rPr>
                            <m:t> 3∙5</m:t>
                          </m:r>
                          <m:r>
                            <a:rPr lang="en-IN" sz="2800" b="0" i="1" smtClean="0">
                              <a:solidFill>
                                <a:srgbClr val="002060"/>
                              </a:solidFill>
                              <a:latin typeface="Cambria Math" panose="02040503050406030204" pitchFamily="18" charset="0"/>
                            </a:rPr>
                            <m:t>∙7</m:t>
                          </m:r>
                          <m:r>
                            <a:rPr lang="en-IN" sz="2800" i="1">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487801" y="964168"/>
                <a:ext cx="4665981" cy="1017275"/>
              </a:xfrm>
              <a:prstGeom prst="rect">
                <a:avLst/>
              </a:prstGeom>
              <a:blipFill>
                <a:blip r:embed="rId2"/>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41249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grpSp>
        <p:nvGrpSpPr>
          <p:cNvPr id="3" name="Group 2">
            <a:extLst>
              <a:ext uri="{FF2B5EF4-FFF2-40B4-BE49-F238E27FC236}">
                <a16:creationId xmlns:a16="http://schemas.microsoft.com/office/drawing/2014/main" id="{064545A7-0C05-4F3A-9EA4-565CA267C137}"/>
              </a:ext>
            </a:extLst>
          </p:cNvPr>
          <p:cNvGrpSpPr/>
          <p:nvPr/>
        </p:nvGrpSpPr>
        <p:grpSpPr>
          <a:xfrm>
            <a:off x="2015010" y="2355354"/>
            <a:ext cx="5055491" cy="1017275"/>
            <a:chOff x="2015010" y="2355354"/>
            <a:chExt cx="5055491" cy="1017275"/>
          </a:xfrm>
        </p:grpSpPr>
        <p:sp>
          <p:nvSpPr>
            <p:cNvPr id="21" name="Rectangle 20">
              <a:extLst>
                <a:ext uri="{FF2B5EF4-FFF2-40B4-BE49-F238E27FC236}">
                  <a16:creationId xmlns:a16="http://schemas.microsoft.com/office/drawing/2014/main" id="{D77DAF9A-8F9D-4E9A-AC11-35BBAFB55022}"/>
                </a:ext>
              </a:extLst>
            </p:cNvPr>
            <p:cNvSpPr/>
            <p:nvPr/>
          </p:nvSpPr>
          <p:spPr>
            <a:xfrm>
              <a:off x="2015010" y="257495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A16F7253-F9CB-4B02-8012-8EBA7918D187}"/>
                    </a:ext>
                  </a:extLst>
                </p:cNvPr>
                <p:cNvSpPr/>
                <p:nvPr/>
              </p:nvSpPr>
              <p:spPr>
                <a:xfrm>
                  <a:off x="2864832" y="2355354"/>
                  <a:ext cx="4205669"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3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1∙2</m:t>
                            </m:r>
                          </m:num>
                          <m:den>
                            <m:r>
                              <a:rPr lang="en-IN" sz="2800" i="1">
                                <a:solidFill>
                                  <a:srgbClr val="002060"/>
                                </a:solidFill>
                                <a:latin typeface="Cambria Math" panose="02040503050406030204" pitchFamily="18" charset="0"/>
                              </a:rPr>
                              <m:t> 3∙5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1∙2∙3</m:t>
                            </m:r>
                          </m:num>
                          <m:den>
                            <m:r>
                              <a:rPr lang="en-IN" sz="2800" i="1">
                                <a:solidFill>
                                  <a:srgbClr val="002060"/>
                                </a:solidFill>
                                <a:latin typeface="Cambria Math" panose="02040503050406030204" pitchFamily="18" charset="0"/>
                              </a:rPr>
                              <m:t> 3∙5∙7 </m:t>
                            </m:r>
                          </m:den>
                        </m:f>
                        <m:r>
                          <a:rPr lang="en-IN" sz="2800">
                            <a:solidFill>
                              <a:srgbClr val="002060"/>
                            </a:solidFill>
                            <a:latin typeface="Cambria Math" panose="02040503050406030204" pitchFamily="18" charset="0"/>
                          </a:rPr>
                          <m:t>+</m:t>
                        </m:r>
                        <m:r>
                          <a:rPr lang="en-IN" sz="2800" i="1">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A16F7253-F9CB-4B02-8012-8EBA7918D187}"/>
                    </a:ext>
                  </a:extLst>
                </p:cNvPr>
                <p:cNvSpPr>
                  <a:spLocks noRot="1" noChangeAspect="1" noMove="1" noResize="1" noEditPoints="1" noAdjustHandles="1" noChangeArrowheads="1" noChangeShapeType="1" noTextEdit="1"/>
                </p:cNvSpPr>
                <p:nvPr/>
              </p:nvSpPr>
              <p:spPr>
                <a:xfrm>
                  <a:off x="2864832" y="2355354"/>
                  <a:ext cx="4205669" cy="1017275"/>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16EC31CB-AF03-48B1-9BC8-19150B0A4151}"/>
                  </a:ext>
                </a:extLst>
              </p:cNvPr>
              <p:cNvSpPr/>
              <p:nvPr/>
            </p:nvSpPr>
            <p:spPr>
              <a:xfrm>
                <a:off x="6943740" y="2203972"/>
                <a:ext cx="4433721"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16EC31CB-AF03-48B1-9BC8-19150B0A4151}"/>
                  </a:ext>
                </a:extLst>
              </p:cNvPr>
              <p:cNvSpPr>
                <a:spLocks noRot="1" noChangeAspect="1" noMove="1" noResize="1" noEditPoints="1" noAdjustHandles="1" noChangeArrowheads="1" noChangeShapeType="1" noTextEdit="1"/>
              </p:cNvSpPr>
              <p:nvPr/>
            </p:nvSpPr>
            <p:spPr>
              <a:xfrm>
                <a:off x="6943740" y="2203972"/>
                <a:ext cx="4433721" cy="130906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96AC848F-8F1F-45DD-9676-4D4ADC446016}"/>
                  </a:ext>
                </a:extLst>
              </p:cNvPr>
              <p:cNvSpPr/>
              <p:nvPr/>
            </p:nvSpPr>
            <p:spPr>
              <a:xfrm>
                <a:off x="8368574" y="2355354"/>
                <a:ext cx="2512620"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1∙2∙3∙…∙</m:t>
                      </m:r>
                      <m:r>
                        <m:rPr>
                          <m:sty m:val="p"/>
                        </m:rPr>
                        <a:rPr lang="en-IN" sz="2800" b="0" i="0" smtClean="0">
                          <a:solidFill>
                            <a:srgbClr val="002060"/>
                          </a:solidFill>
                          <a:latin typeface="Cambria Math" panose="02040503050406030204" pitchFamily="18" charset="0"/>
                        </a:rPr>
                        <m:t>n</m:t>
                      </m:r>
                    </m:oMath>
                  </m:oMathPara>
                </a14:m>
                <a:endParaRPr lang="en-IN" sz="2800" dirty="0">
                  <a:solidFill>
                    <a:srgbClr val="002060"/>
                  </a:solidFill>
                </a:endParaRPr>
              </a:p>
            </p:txBody>
          </p:sp>
        </mc:Choice>
        <mc:Fallback>
          <p:sp>
            <p:nvSpPr>
              <p:cNvPr id="26" name="Rectangle 25">
                <a:extLst>
                  <a:ext uri="{FF2B5EF4-FFF2-40B4-BE49-F238E27FC236}">
                    <a16:creationId xmlns:a16="http://schemas.microsoft.com/office/drawing/2014/main" id="{96AC848F-8F1F-45DD-9676-4D4ADC446016}"/>
                  </a:ext>
                </a:extLst>
              </p:cNvPr>
              <p:cNvSpPr>
                <a:spLocks noRot="1" noChangeAspect="1" noMove="1" noResize="1" noEditPoints="1" noAdjustHandles="1" noChangeArrowheads="1" noChangeShapeType="1" noTextEdit="1"/>
              </p:cNvSpPr>
              <p:nvPr/>
            </p:nvSpPr>
            <p:spPr>
              <a:xfrm>
                <a:off x="8368574" y="2355354"/>
                <a:ext cx="2512620" cy="522737"/>
              </a:xfrm>
              <a:prstGeom prst="rect">
                <a:avLst/>
              </a:prstGeom>
              <a:blipFill>
                <a:blip r:embed="rId5"/>
                <a:stretch>
                  <a:fillRect/>
                </a:stretch>
              </a:blipFill>
              <a:ln>
                <a:noFill/>
              </a:ln>
            </p:spPr>
            <p:txBody>
              <a:bodyPr/>
              <a:lstStyle/>
              <a:p>
                <a:r>
                  <a:rPr lang="en-IN">
                    <a:noFill/>
                  </a:rPr>
                  <a:t> </a:t>
                </a:r>
              </a:p>
            </p:txBody>
          </p:sp>
        </mc:Fallback>
      </mc:AlternateContent>
      <p:grpSp>
        <p:nvGrpSpPr>
          <p:cNvPr id="34" name="Group 33">
            <a:extLst>
              <a:ext uri="{FF2B5EF4-FFF2-40B4-BE49-F238E27FC236}">
                <a16:creationId xmlns:a16="http://schemas.microsoft.com/office/drawing/2014/main" id="{825ED0BA-FAFC-4295-81F2-7CFEA52BD93A}"/>
              </a:ext>
            </a:extLst>
          </p:cNvPr>
          <p:cNvGrpSpPr/>
          <p:nvPr/>
        </p:nvGrpSpPr>
        <p:grpSpPr>
          <a:xfrm>
            <a:off x="2015010" y="3797535"/>
            <a:ext cx="5287311" cy="1065771"/>
            <a:chOff x="2019815" y="2349977"/>
            <a:chExt cx="5287311" cy="1065771"/>
          </a:xfrm>
        </p:grpSpPr>
        <p:sp>
          <p:nvSpPr>
            <p:cNvPr id="35" name="Rectangle 34">
              <a:extLst>
                <a:ext uri="{FF2B5EF4-FFF2-40B4-BE49-F238E27FC236}">
                  <a16:creationId xmlns:a16="http://schemas.microsoft.com/office/drawing/2014/main" id="{ACF4ECFB-8AC9-4909-8DDA-8080BB984AA3}"/>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A3739590-BD18-490F-A102-0B70FCC07087}"/>
                    </a:ext>
                  </a:extLst>
                </p:cNvPr>
                <p:cNvSpPr/>
                <p:nvPr/>
              </p:nvSpPr>
              <p:spPr>
                <a:xfrm>
                  <a:off x="2761434" y="2349977"/>
                  <a:ext cx="454569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1∙2∙3∙…∙</m:t>
                            </m:r>
                            <m:r>
                              <m:rPr>
                                <m:sty m:val="p"/>
                              </m:rPr>
                              <a:rPr lang="en-IN" sz="2800">
                                <a:solidFill>
                                  <a:srgbClr val="002060"/>
                                </a:solidFill>
                                <a:latin typeface="Cambria Math" panose="02040503050406030204" pitchFamily="18" charset="0"/>
                              </a:rPr>
                              <m:t>n</m:t>
                            </m:r>
                            <m:r>
                              <m:rPr>
                                <m:nor/>
                              </m:rPr>
                              <a:rPr lang="en-IN" sz="2800" dirty="0">
                                <a:solidFill>
                                  <a:srgbClr val="002060"/>
                                </a:solidFill>
                              </a:rPr>
                              <m:t> </m:t>
                            </m:r>
                          </m:num>
                          <m:den>
                            <m:r>
                              <a:rPr lang="en-IN" sz="2800" b="0" i="0" smtClean="0">
                                <a:solidFill>
                                  <a:srgbClr val="002060"/>
                                </a:solidFill>
                                <a:latin typeface="Cambria Math" panose="02040503050406030204" pitchFamily="18" charset="0"/>
                              </a:rPr>
                              <m:t> </m:t>
                            </m:r>
                            <m:r>
                              <a:rPr lang="en-IN" sz="2800">
                                <a:solidFill>
                                  <a:srgbClr val="002060"/>
                                </a:solidFill>
                                <a:latin typeface="Cambria Math" panose="02040503050406030204" pitchFamily="18" charset="0"/>
                              </a:rPr>
                              <m:t>3∙5∙7∙…∙</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7" name="Rectangle 36">
                  <a:extLst>
                    <a:ext uri="{FF2B5EF4-FFF2-40B4-BE49-F238E27FC236}">
                      <a16:creationId xmlns:a16="http://schemas.microsoft.com/office/drawing/2014/main" id="{A3739590-BD18-490F-A102-0B70FCC07087}"/>
                    </a:ext>
                  </a:extLst>
                </p:cNvPr>
                <p:cNvSpPr>
                  <a:spLocks noRot="1" noChangeAspect="1" noMove="1" noResize="1" noEditPoints="1" noAdjustHandles="1" noChangeArrowheads="1" noChangeShapeType="1" noTextEdit="1"/>
                </p:cNvSpPr>
                <p:nvPr/>
              </p:nvSpPr>
              <p:spPr>
                <a:xfrm>
                  <a:off x="2761434" y="2349977"/>
                  <a:ext cx="4545692" cy="1065771"/>
                </a:xfrm>
                <a:prstGeom prst="rect">
                  <a:avLst/>
                </a:prstGeom>
                <a:blipFill>
                  <a:blip r:embed="rId6"/>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E4E93C06-DD8A-443C-A268-65DC01FE022A}"/>
                  </a:ext>
                </a:extLst>
              </p:cNvPr>
              <p:cNvSpPr/>
              <p:nvPr/>
            </p:nvSpPr>
            <p:spPr>
              <a:xfrm>
                <a:off x="1843130" y="5294462"/>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8" name="Rectangle 37">
                <a:extLst>
                  <a:ext uri="{FF2B5EF4-FFF2-40B4-BE49-F238E27FC236}">
                    <a16:creationId xmlns:a16="http://schemas.microsoft.com/office/drawing/2014/main" id="{E4E93C06-DD8A-443C-A268-65DC01FE022A}"/>
                  </a:ext>
                </a:extLst>
              </p:cNvPr>
              <p:cNvSpPr>
                <a:spLocks noRot="1" noChangeAspect="1" noMove="1" noResize="1" noEditPoints="1" noAdjustHandles="1" noChangeArrowheads="1" noChangeShapeType="1" noTextEdit="1"/>
              </p:cNvSpPr>
              <p:nvPr/>
            </p:nvSpPr>
            <p:spPr>
              <a:xfrm>
                <a:off x="1843130" y="5294462"/>
                <a:ext cx="1988282" cy="56313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 name="Rectangle 38">
                <a:extLst>
                  <a:ext uri="{FF2B5EF4-FFF2-40B4-BE49-F238E27FC236}">
                    <a16:creationId xmlns:a16="http://schemas.microsoft.com/office/drawing/2014/main" id="{8E324B86-37BF-43E4-AEAF-10519FD235C6}"/>
                  </a:ext>
                </a:extLst>
              </p:cNvPr>
              <p:cNvSpPr/>
              <p:nvPr/>
            </p:nvSpPr>
            <p:spPr>
              <a:xfrm>
                <a:off x="3658635" y="5080131"/>
                <a:ext cx="443372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1∙2∙3…</m:t>
                          </m:r>
                          <m:r>
                            <m:rPr>
                              <m:sty m:val="p"/>
                            </m:rPr>
                            <a:rPr lang="en-IN" sz="2800" b="0" i="0" smtClean="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r>
                            <m:rPr>
                              <m:nor/>
                            </m:rPr>
                            <a:rPr lang="en-IN" sz="2800" b="0" i="0" smtClean="0">
                              <a:solidFill>
                                <a:srgbClr val="002060"/>
                              </a:solidFill>
                              <a:latin typeface="Cambria Math" panose="02040503050406030204" pitchFamily="18" charset="0"/>
                            </a:rPr>
                            <m:t>)</m:t>
                          </m:r>
                        </m:num>
                        <m:den>
                          <m:r>
                            <a:rPr lang="en-IN" sz="2800">
                              <a:solidFill>
                                <a:srgbClr val="002060"/>
                              </a:solidFill>
                              <a:latin typeface="Cambria Math" panose="02040503050406030204" pitchFamily="18" charset="0"/>
                            </a:rPr>
                            <m:t> 3∙5∙7…</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+3</m:t>
                              </m:r>
                            </m:e>
                          </m:d>
                          <m:r>
                            <a:rPr lang="en-IN" sz="2800" i="1">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9" name="Rectangle 38">
                <a:extLst>
                  <a:ext uri="{FF2B5EF4-FFF2-40B4-BE49-F238E27FC236}">
                    <a16:creationId xmlns:a16="http://schemas.microsoft.com/office/drawing/2014/main" id="{8E324B86-37BF-43E4-AEAF-10519FD235C6}"/>
                  </a:ext>
                </a:extLst>
              </p:cNvPr>
              <p:cNvSpPr>
                <a:spLocks noRot="1" noChangeAspect="1" noMove="1" noResize="1" noEditPoints="1" noAdjustHandles="1" noChangeArrowheads="1" noChangeShapeType="1" noTextEdit="1"/>
              </p:cNvSpPr>
              <p:nvPr/>
            </p:nvSpPr>
            <p:spPr>
              <a:xfrm>
                <a:off x="3658635" y="5080131"/>
                <a:ext cx="4433720" cy="1065771"/>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4D91A8E9-30A1-48CC-9CA0-7EB2473A1CB0}"/>
                  </a:ext>
                </a:extLst>
              </p:cNvPr>
              <p:cNvSpPr/>
              <p:nvPr/>
            </p:nvSpPr>
            <p:spPr>
              <a:xfrm>
                <a:off x="7872307" y="2888848"/>
                <a:ext cx="3505155"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3∙5∙7∙…∙</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oMath>
                  </m:oMathPara>
                </a14:m>
                <a:endParaRPr lang="en-IN" sz="2800" dirty="0">
                  <a:solidFill>
                    <a:srgbClr val="002060"/>
                  </a:solidFill>
                </a:endParaRPr>
              </a:p>
            </p:txBody>
          </p:sp>
        </mc:Choice>
        <mc:Fallback>
          <p:sp>
            <p:nvSpPr>
              <p:cNvPr id="25" name="Rectangle 24">
                <a:extLst>
                  <a:ext uri="{FF2B5EF4-FFF2-40B4-BE49-F238E27FC236}">
                    <a16:creationId xmlns:a16="http://schemas.microsoft.com/office/drawing/2014/main" id="{4D91A8E9-30A1-48CC-9CA0-7EB2473A1CB0}"/>
                  </a:ext>
                </a:extLst>
              </p:cNvPr>
              <p:cNvSpPr>
                <a:spLocks noRot="1" noChangeAspect="1" noMove="1" noResize="1" noEditPoints="1" noAdjustHandles="1" noChangeArrowheads="1" noChangeShapeType="1" noTextEdit="1"/>
              </p:cNvSpPr>
              <p:nvPr/>
            </p:nvSpPr>
            <p:spPr>
              <a:xfrm>
                <a:off x="7872307" y="2888848"/>
                <a:ext cx="3505155" cy="522737"/>
              </a:xfrm>
              <a:prstGeom prst="rect">
                <a:avLst/>
              </a:prstGeom>
              <a:blipFill>
                <a:blip r:embed="rId9"/>
                <a:stretch>
                  <a:fillRect/>
                </a:stretch>
              </a:blipFill>
              <a:ln>
                <a:noFill/>
              </a:ln>
            </p:spPr>
            <p:txBody>
              <a:bodyPr/>
              <a:lstStyle/>
              <a:p>
                <a:r>
                  <a:rPr lang="en-IN">
                    <a:noFill/>
                  </a:rPr>
                  <a:t> </a:t>
                </a:r>
              </a:p>
            </p:txBody>
          </p:sp>
        </mc:Fallback>
      </mc:AlternateContent>
      <p:grpSp>
        <p:nvGrpSpPr>
          <p:cNvPr id="28" name="Group 27">
            <a:extLst>
              <a:ext uri="{FF2B5EF4-FFF2-40B4-BE49-F238E27FC236}">
                <a16:creationId xmlns:a16="http://schemas.microsoft.com/office/drawing/2014/main" id="{72B46291-4147-40BE-AA64-6AFAA8DD4B72}"/>
              </a:ext>
            </a:extLst>
          </p:cNvPr>
          <p:cNvGrpSpPr/>
          <p:nvPr/>
        </p:nvGrpSpPr>
        <p:grpSpPr>
          <a:xfrm>
            <a:off x="7872308" y="3664419"/>
            <a:ext cx="4185052" cy="2068966"/>
            <a:chOff x="7623186" y="4420876"/>
            <a:chExt cx="4990904" cy="2418018"/>
          </a:xfrm>
        </p:grpSpPr>
        <p:sp>
          <p:nvSpPr>
            <p:cNvPr id="30" name="Thought Bubble: Cloud 29">
              <a:extLst>
                <a:ext uri="{FF2B5EF4-FFF2-40B4-BE49-F238E27FC236}">
                  <a16:creationId xmlns:a16="http://schemas.microsoft.com/office/drawing/2014/main" id="{16CDDCC4-34BB-4F14-B875-EB9156E3F232}"/>
                </a:ext>
              </a:extLst>
            </p:cNvPr>
            <p:cNvSpPr/>
            <p:nvPr/>
          </p:nvSpPr>
          <p:spPr>
            <a:xfrm>
              <a:off x="7623186" y="4420876"/>
              <a:ext cx="4990904" cy="2418018"/>
            </a:xfrm>
            <a:prstGeom prst="cloudCallout">
              <a:avLst>
                <a:gd name="adj1" fmla="val -58613"/>
                <a:gd name="adj2" fmla="val 3783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002258D-92F1-49BF-9CD6-BF382745A98F}"/>
                </a:ext>
              </a:extLst>
            </p:cNvPr>
            <p:cNvSpPr/>
            <p:nvPr/>
          </p:nvSpPr>
          <p:spPr>
            <a:xfrm>
              <a:off x="8228965" y="4967563"/>
              <a:ext cx="3840884" cy="971825"/>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2800" b="1" dirty="0">
                  <a:solidFill>
                    <a:srgbClr val="002060"/>
                  </a:solidFill>
                </a:rPr>
                <a:t>Complete this example by yourself.</a:t>
              </a:r>
            </a:p>
          </p:txBody>
        </p:sp>
      </p:grpSp>
    </p:spTree>
    <p:extLst>
      <p:ext uri="{BB962C8B-B14F-4D97-AF65-F5344CB8AC3E}">
        <p14:creationId xmlns:p14="http://schemas.microsoft.com/office/powerpoint/2010/main" val="285992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10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10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10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10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4" grpId="0"/>
      <p:bldP spid="26" grpId="0"/>
      <p:bldP spid="38" grpId="0"/>
      <p:bldP spid="39" grpId="0"/>
      <p:bldP spid="2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Example:5</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649994" y="819232"/>
                <a:ext cx="270839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e>
                      </m:d>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5</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49994" y="819232"/>
                <a:ext cx="2708391" cy="1342922"/>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24587"/>
            <a:ext cx="3184018" cy="1065771"/>
            <a:chOff x="2019815" y="2349977"/>
            <a:chExt cx="2596021"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677429" y="2349977"/>
                  <a:ext cx="193840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5</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77429" y="2349977"/>
                  <a:ext cx="1938407"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17681" y="3696070"/>
            <a:ext cx="3018145" cy="1065771"/>
            <a:chOff x="1932340" y="4841711"/>
            <a:chExt cx="3018145" cy="1065771"/>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4"/>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45E6171B-6FA4-409D-9EC7-40DE25ED2DF2}"/>
                  </a:ext>
                </a:extLst>
              </p:cNvPr>
              <p:cNvSpPr/>
              <p:nvPr/>
            </p:nvSpPr>
            <p:spPr>
              <a:xfrm>
                <a:off x="4956679" y="2564675"/>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4956679" y="2564675"/>
                <a:ext cx="1988282" cy="563131"/>
              </a:xfrm>
              <a:prstGeom prst="rect">
                <a:avLst/>
              </a:prstGeom>
              <a:blipFill>
                <a:blip r:embed="rId5"/>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458648" y="398330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6BD105E-3CB3-426F-BA0A-F4921E298DC1}"/>
                  </a:ext>
                </a:extLst>
              </p:cNvPr>
              <p:cNvSpPr/>
              <p:nvPr/>
            </p:nvSpPr>
            <p:spPr>
              <a:xfrm>
                <a:off x="4879703" y="3578087"/>
                <a:ext cx="50370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e>
                              </m:d>
                              <m:r>
                                <a:rPr lang="en-IN" sz="2800" b="0" i="1" smtClean="0">
                                  <a:solidFill>
                                    <a:srgbClr val="002060"/>
                                  </a:solidFill>
                                  <a:latin typeface="Cambria Math" panose="02040503050406030204" pitchFamily="18" charset="0"/>
                                </a:rPr>
                                <m:t>∙</m:t>
                              </m:r>
                              <m:d>
                                <m:dPr>
                                  <m:ctrlPr>
                                    <a:rPr lang="en-IN" sz="280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5</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e>
                              </m:d>
                              <m:r>
                                <a:rPr lang="en-IN" sz="2800" b="0" i="1" smtClean="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e>
                              </m:d>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5</m:t>
                                      </m:r>
                                    </m:e>
                                    <m:sup>
                                      <m:r>
                                        <m:rPr>
                                          <m:sty m:val="p"/>
                                        </m:rPr>
                                        <a:rPr lang="en-IN" sz="2800">
                                          <a:solidFill>
                                            <a:srgbClr val="002060"/>
                                          </a:solidFill>
                                          <a:latin typeface="Cambria Math" panose="02040503050406030204" pitchFamily="18" charset="0"/>
                                        </a:rPr>
                                        <m:t>n</m:t>
                                      </m:r>
                                    </m:sup>
                                  </m:sSup>
                                </m:e>
                              </m:d>
                            </m:den>
                          </m:f>
                        </m:e>
                      </m:func>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879703" y="3578087"/>
                <a:ext cx="5037030" cy="1065771"/>
              </a:xfrm>
              <a:prstGeom prst="rect">
                <a:avLst/>
              </a:prstGeom>
              <a:blipFill>
                <a:blip r:embed="rId6"/>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E0792CC9-1E49-4180-A19F-46E3047C5F9C}"/>
                  </a:ext>
                </a:extLst>
              </p:cNvPr>
              <p:cNvSpPr/>
              <p:nvPr/>
            </p:nvSpPr>
            <p:spPr>
              <a:xfrm>
                <a:off x="6758932" y="2311707"/>
                <a:ext cx="215324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5</m:t>
                              </m:r>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33" name="Rectangle 32">
                <a:extLst>
                  <a:ext uri="{FF2B5EF4-FFF2-40B4-BE49-F238E27FC236}">
                    <a16:creationId xmlns:a16="http://schemas.microsoft.com/office/drawing/2014/main" id="{E0792CC9-1E49-4180-A19F-46E3047C5F9C}"/>
                  </a:ext>
                </a:extLst>
              </p:cNvPr>
              <p:cNvSpPr>
                <a:spLocks noRot="1" noChangeAspect="1" noMove="1" noResize="1" noEditPoints="1" noAdjustHandles="1" noChangeArrowheads="1" noChangeShapeType="1" noTextEdit="1"/>
              </p:cNvSpPr>
              <p:nvPr/>
            </p:nvSpPr>
            <p:spPr>
              <a:xfrm>
                <a:off x="6758932" y="2311707"/>
                <a:ext cx="2153247" cy="1065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AAA92F24-1815-4FC2-8721-2100B3817935}"/>
                  </a:ext>
                </a:extLst>
              </p:cNvPr>
              <p:cNvSpPr/>
              <p:nvPr/>
            </p:nvSpPr>
            <p:spPr>
              <a:xfrm>
                <a:off x="4456089" y="4796981"/>
                <a:ext cx="6490953" cy="18227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d>
                                <m:dPr>
                                  <m:ctrlPr>
                                    <a:rPr lang="en-IN" sz="280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AAA92F24-1815-4FC2-8721-2100B3817935}"/>
                  </a:ext>
                </a:extLst>
              </p:cNvPr>
              <p:cNvSpPr>
                <a:spLocks noRot="1" noChangeAspect="1" noMove="1" noResize="1" noEditPoints="1" noAdjustHandles="1" noChangeArrowheads="1" noChangeShapeType="1" noTextEdit="1"/>
              </p:cNvSpPr>
              <p:nvPr/>
            </p:nvSpPr>
            <p:spPr>
              <a:xfrm>
                <a:off x="4456089" y="4796981"/>
                <a:ext cx="6490953" cy="1822759"/>
              </a:xfrm>
              <a:prstGeom prst="rect">
                <a:avLst/>
              </a:prstGeom>
              <a:blipFill>
                <a:blip r:embed="rId8"/>
                <a:stretch>
                  <a:fillRect/>
                </a:stretch>
              </a:blipFill>
              <a:ln>
                <a:noFill/>
              </a:ln>
            </p:spPr>
            <p:txBody>
              <a:bodyPr/>
              <a:lstStyle/>
              <a:p>
                <a:r>
                  <a:rPr lang="en-IN">
                    <a:noFill/>
                  </a:rPr>
                  <a:t> </a:t>
                </a:r>
              </a:p>
            </p:txBody>
          </p:sp>
        </mc:Fallback>
      </mc:AlternateContent>
      <p:sp>
        <p:nvSpPr>
          <p:cNvPr id="21" name="Rectangle: Rounded Corners 20">
            <a:extLst>
              <a:ext uri="{FF2B5EF4-FFF2-40B4-BE49-F238E27FC236}">
                <a16:creationId xmlns:a16="http://schemas.microsoft.com/office/drawing/2014/main" id="{8C1F391C-7148-406F-8D10-871FF024CC3E}"/>
              </a:ext>
            </a:extLst>
          </p:cNvPr>
          <p:cNvSpPr/>
          <p:nvPr/>
        </p:nvSpPr>
        <p:spPr>
          <a:xfrm>
            <a:off x="5847085" y="3578087"/>
            <a:ext cx="1493873" cy="5258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349596E9-0CCE-4638-B6AF-5D0FB250F926}"/>
              </a:ext>
            </a:extLst>
          </p:cNvPr>
          <p:cNvSpPr/>
          <p:nvPr/>
        </p:nvSpPr>
        <p:spPr>
          <a:xfrm>
            <a:off x="7574282" y="3588123"/>
            <a:ext cx="2162147" cy="5258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884262C7-F240-4B14-8041-2DBA20374791}"/>
              </a:ext>
            </a:extLst>
          </p:cNvPr>
          <p:cNvSpPr/>
          <p:nvPr/>
        </p:nvSpPr>
        <p:spPr>
          <a:xfrm>
            <a:off x="5847085" y="4114568"/>
            <a:ext cx="2162147" cy="5258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0EF99134-5758-421F-B38F-466AEBBC14E8}"/>
              </a:ext>
            </a:extLst>
          </p:cNvPr>
          <p:cNvSpPr/>
          <p:nvPr/>
        </p:nvSpPr>
        <p:spPr>
          <a:xfrm>
            <a:off x="8254682" y="4116635"/>
            <a:ext cx="1493873" cy="5258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394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10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0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1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1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1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1000"/>
                                        <p:tgtEl>
                                          <p:spTgt spid="22"/>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left)">
                                      <p:cBhvr>
                                        <p:cTn id="59" dur="1000"/>
                                        <p:tgtEl>
                                          <p:spTgt spid="23"/>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2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1000"/>
                                        <p:tgtEl>
                                          <p:spTgt spid="24"/>
                                        </p:tgtEl>
                                      </p:cBhvr>
                                    </p:animEffect>
                                  </p:childTnLst>
                                </p:cTn>
                              </p:par>
                              <p:par>
                                <p:cTn id="67" presetID="1" presetClass="exit" presetSubtype="0" fill="hold" grpId="1" nodeType="withEffect">
                                  <p:stCondLst>
                                    <p:cond delay="0"/>
                                  </p:stCondLst>
                                  <p:childTnLst>
                                    <p:set>
                                      <p:cBhvr>
                                        <p:cTn id="68" dur="1" fill="hold">
                                          <p:stCondLst>
                                            <p:cond delay="0"/>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p:bldP spid="27" grpId="0" animBg="1"/>
      <p:bldP spid="28" grpId="0"/>
      <p:bldP spid="33" grpId="0"/>
      <p:bldP spid="19" grpId="0"/>
      <p:bldP spid="21" grpId="0" animBg="1"/>
      <p:bldP spid="21" grpId="1" animBg="1"/>
      <p:bldP spid="22" grpId="0" animBg="1"/>
      <p:bldP spid="22" grpId="1" animBg="1"/>
      <p:bldP spid="23" grpId="0" animBg="1"/>
      <p:bldP spid="23" grpId="1" animBg="1"/>
      <p:bldP spid="24" grpId="0" animBg="1"/>
      <p:bldP spid="24"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5EC0902-8435-480B-BE8F-EC0F79E559A6}"/>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15EC0902-8435-480B-BE8F-EC0F79E559A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062064C7-AE72-4982-95B2-E54910116380}"/>
                  </a:ext>
                </a:extLst>
              </p:cNvPr>
              <p:cNvSpPr/>
              <p:nvPr/>
            </p:nvSpPr>
            <p:spPr>
              <a:xfrm>
                <a:off x="631064" y="1268172"/>
                <a:ext cx="6490953" cy="18227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d>
                                <m:dPr>
                                  <m:ctrlPr>
                                    <a:rPr lang="en-IN" sz="280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062064C7-AE72-4982-95B2-E54910116380}"/>
                  </a:ext>
                </a:extLst>
              </p:cNvPr>
              <p:cNvSpPr>
                <a:spLocks noRot="1" noChangeAspect="1" noMove="1" noResize="1" noEditPoints="1" noAdjustHandles="1" noChangeArrowheads="1" noChangeShapeType="1" noTextEdit="1"/>
              </p:cNvSpPr>
              <p:nvPr/>
            </p:nvSpPr>
            <p:spPr>
              <a:xfrm>
                <a:off x="631064" y="1268172"/>
                <a:ext cx="6490953" cy="182275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86BC54E-888A-47C9-A681-AEEAD5FAAC56}"/>
                  </a:ext>
                </a:extLst>
              </p:cNvPr>
              <p:cNvSpPr/>
              <p:nvPr/>
            </p:nvSpPr>
            <p:spPr>
              <a:xfrm>
                <a:off x="631063" y="4201693"/>
                <a:ext cx="6490953" cy="18227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5∙</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4∙</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186BC54E-888A-47C9-A681-AEEAD5FAAC56}"/>
                  </a:ext>
                </a:extLst>
              </p:cNvPr>
              <p:cNvSpPr>
                <a:spLocks noRot="1" noChangeAspect="1" noMove="1" noResize="1" noEditPoints="1" noAdjustHandles="1" noChangeArrowheads="1" noChangeShapeType="1" noTextEdit="1"/>
              </p:cNvSpPr>
              <p:nvPr/>
            </p:nvSpPr>
            <p:spPr>
              <a:xfrm>
                <a:off x="631063" y="4201693"/>
                <a:ext cx="6490953" cy="1822759"/>
              </a:xfrm>
              <a:prstGeom prst="rect">
                <a:avLst/>
              </a:prstGeom>
              <a:blipFill>
                <a:blip r:embed="rId4"/>
                <a:stretch>
                  <a:fillRect/>
                </a:stretch>
              </a:blipFill>
              <a:ln>
                <a:noFill/>
              </a:ln>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5958E414-1441-4954-9370-DA53AA9953FD}"/>
              </a:ext>
            </a:extLst>
          </p:cNvPr>
          <p:cNvCxnSpPr>
            <a:cxnSpLocks/>
          </p:cNvCxnSpPr>
          <p:nvPr/>
        </p:nvCxnSpPr>
        <p:spPr>
          <a:xfrm flipH="1">
            <a:off x="1986107" y="4510828"/>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5B2F7E63-2BC5-4416-98E1-2FC66A98215D}"/>
              </a:ext>
            </a:extLst>
          </p:cNvPr>
          <p:cNvCxnSpPr>
            <a:cxnSpLocks/>
          </p:cNvCxnSpPr>
          <p:nvPr/>
        </p:nvCxnSpPr>
        <p:spPr>
          <a:xfrm flipH="1">
            <a:off x="2444278" y="5383372"/>
            <a:ext cx="376195" cy="24599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8BEDF95-E896-4746-AC61-C0AD4AE6FF29}"/>
              </a:ext>
            </a:extLst>
          </p:cNvPr>
          <p:cNvCxnSpPr>
            <a:cxnSpLocks/>
          </p:cNvCxnSpPr>
          <p:nvPr/>
        </p:nvCxnSpPr>
        <p:spPr>
          <a:xfrm flipH="1">
            <a:off x="4595487" y="4518838"/>
            <a:ext cx="386395" cy="288126"/>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98B1C45-482D-4BFC-BD95-7A992BE81DA4}"/>
              </a:ext>
            </a:extLst>
          </p:cNvPr>
          <p:cNvCxnSpPr>
            <a:cxnSpLocks/>
          </p:cNvCxnSpPr>
          <p:nvPr/>
        </p:nvCxnSpPr>
        <p:spPr>
          <a:xfrm flipH="1">
            <a:off x="4953882" y="5383372"/>
            <a:ext cx="386395" cy="288126"/>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08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5FCC271-E1A2-4FD3-86AB-E866A45B5D97}"/>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A5FCC271-E1A2-4FD3-86AB-E866A45B5D9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F2D8777-3834-406F-8E3A-DEEB47095BA2}"/>
                  </a:ext>
                </a:extLst>
              </p:cNvPr>
              <p:cNvSpPr/>
              <p:nvPr/>
            </p:nvSpPr>
            <p:spPr>
              <a:xfrm>
                <a:off x="785610" y="3917535"/>
                <a:ext cx="6490953" cy="22409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
                                <a:rPr lang="en-IN" sz="2800" i="1">
                                  <a:solidFill>
                                    <a:srgbClr val="002060"/>
                                  </a:solidFill>
                                  <a:latin typeface="Cambria Math" panose="02040503050406030204" pitchFamily="18" charset="0"/>
                                </a:rPr>
                                <m:t>5∙</m:t>
                              </m:r>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4 </m:t>
                                              </m:r>
                                            </m:den>
                                          </m:f>
                                        </m:e>
                                      </m:d>
                                    </m:e>
                                    <m:sup>
                                      <m:r>
                                        <m:rPr>
                                          <m:sty m:val="p"/>
                                        </m:rPr>
                                        <a:rPr lang="en-IN" sz="2800" b="0" i="0" smtClean="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
                                <m:dPr>
                                  <m:ctrlPr>
                                    <a:rPr lang="en-IN" sz="280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4</m:t>
                                              </m:r>
                                            </m:num>
                                            <m:den>
                                              <m:r>
                                                <a:rPr lang="en-IN" sz="280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5</m:t>
                                              </m:r>
                                              <m:r>
                                                <a:rPr lang="en-IN" sz="280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i="1" smtClean="0">
                                  <a:solidFill>
                                    <a:srgbClr val="002060"/>
                                  </a:solidFill>
                                  <a:latin typeface="Cambria Math" panose="02040503050406030204" pitchFamily="18" charset="0"/>
                                </a:rPr>
                                <m:t>4</m:t>
                              </m:r>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a:solidFill>
                                                    <a:srgbClr val="002060"/>
                                                  </a:solidFill>
                                                  <a:latin typeface="Cambria Math" panose="02040503050406030204" pitchFamily="18" charset="0"/>
                                                </a:rPr>
                                                <m:t> 4 </m:t>
                                              </m:r>
                                            </m:den>
                                          </m:f>
                                        </m:e>
                                      </m:d>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4</m:t>
                                              </m:r>
                                            </m:num>
                                            <m:den>
                                              <m:r>
                                                <a:rPr lang="en-IN" sz="2800">
                                                  <a:solidFill>
                                                    <a:srgbClr val="002060"/>
                                                  </a:solidFill>
                                                  <a:latin typeface="Cambria Math" panose="02040503050406030204" pitchFamily="18" charset="0"/>
                                                </a:rPr>
                                                <m:t> 5 </m:t>
                                              </m:r>
                                            </m:den>
                                          </m:f>
                                        </m:e>
                                      </m:d>
                                    </m:e>
                                    <m:sup>
                                      <m:r>
                                        <m:rPr>
                                          <m:sty m:val="p"/>
                                        </m:rPr>
                                        <a:rPr lang="en-IN" sz="280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7F2D8777-3834-406F-8E3A-DEEB47095BA2}"/>
                  </a:ext>
                </a:extLst>
              </p:cNvPr>
              <p:cNvSpPr>
                <a:spLocks noRot="1" noChangeAspect="1" noMove="1" noResize="1" noEditPoints="1" noAdjustHandles="1" noChangeArrowheads="1" noChangeShapeType="1" noTextEdit="1"/>
              </p:cNvSpPr>
              <p:nvPr/>
            </p:nvSpPr>
            <p:spPr>
              <a:xfrm>
                <a:off x="785610" y="3917535"/>
                <a:ext cx="6490953" cy="2240960"/>
              </a:xfrm>
              <a:prstGeom prst="rect">
                <a:avLst/>
              </a:prstGeom>
              <a:blipFill>
                <a:blip r:embed="rId3"/>
                <a:stretch>
                  <a:fillRect b="-3270"/>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1EF0001-007E-403C-9655-DB6576A5AE3B}"/>
                  </a:ext>
                </a:extLst>
              </p:cNvPr>
              <p:cNvSpPr/>
              <p:nvPr/>
            </p:nvSpPr>
            <p:spPr>
              <a:xfrm>
                <a:off x="837126" y="1467383"/>
                <a:ext cx="6490953" cy="18227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5∙</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4∙</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5</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C1EF0001-007E-403C-9655-DB6576A5AE3B}"/>
                  </a:ext>
                </a:extLst>
              </p:cNvPr>
              <p:cNvSpPr>
                <a:spLocks noRot="1" noChangeAspect="1" noMove="1" noResize="1" noEditPoints="1" noAdjustHandles="1" noChangeArrowheads="1" noChangeShapeType="1" noTextEdit="1"/>
              </p:cNvSpPr>
              <p:nvPr/>
            </p:nvSpPr>
            <p:spPr>
              <a:xfrm>
                <a:off x="837126" y="1467383"/>
                <a:ext cx="6490953" cy="1822759"/>
              </a:xfrm>
              <a:prstGeom prst="rect">
                <a:avLst/>
              </a:prstGeom>
              <a:blipFill>
                <a:blip r:embed="rId4"/>
                <a:stretch>
                  <a:fillRect/>
                </a:stretch>
              </a:blipFill>
              <a:ln>
                <a:noFill/>
              </a:ln>
            </p:spPr>
            <p:txBody>
              <a:bodyPr/>
              <a:lstStyle/>
              <a:p>
                <a:r>
                  <a:rPr lang="en-IN">
                    <a:noFill/>
                  </a:rPr>
                  <a:t> </a:t>
                </a:r>
              </a:p>
            </p:txBody>
          </p:sp>
        </mc:Fallback>
      </mc:AlternateContent>
      <p:cxnSp>
        <p:nvCxnSpPr>
          <p:cNvPr id="6" name="Straight Connector 5">
            <a:extLst>
              <a:ext uri="{FF2B5EF4-FFF2-40B4-BE49-F238E27FC236}">
                <a16:creationId xmlns:a16="http://schemas.microsoft.com/office/drawing/2014/main" id="{30EED97F-587D-4130-8C2C-C64C4182E1B1}"/>
              </a:ext>
            </a:extLst>
          </p:cNvPr>
          <p:cNvCxnSpPr>
            <a:cxnSpLocks/>
          </p:cNvCxnSpPr>
          <p:nvPr/>
        </p:nvCxnSpPr>
        <p:spPr>
          <a:xfrm flipH="1">
            <a:off x="2192170" y="1776518"/>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12E66EE-3A52-495A-A749-24E4FD1C7A15}"/>
              </a:ext>
            </a:extLst>
          </p:cNvPr>
          <p:cNvCxnSpPr>
            <a:cxnSpLocks/>
          </p:cNvCxnSpPr>
          <p:nvPr/>
        </p:nvCxnSpPr>
        <p:spPr>
          <a:xfrm flipH="1">
            <a:off x="2650341" y="2649062"/>
            <a:ext cx="376195" cy="24599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6113F0A-883A-487C-8A9D-426E234E6496}"/>
              </a:ext>
            </a:extLst>
          </p:cNvPr>
          <p:cNvCxnSpPr>
            <a:cxnSpLocks/>
          </p:cNvCxnSpPr>
          <p:nvPr/>
        </p:nvCxnSpPr>
        <p:spPr>
          <a:xfrm flipH="1">
            <a:off x="4801550" y="1784528"/>
            <a:ext cx="386395" cy="288126"/>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D6DF0D6-3C3A-46F8-B975-4D2A36297A01}"/>
              </a:ext>
            </a:extLst>
          </p:cNvPr>
          <p:cNvCxnSpPr>
            <a:cxnSpLocks/>
          </p:cNvCxnSpPr>
          <p:nvPr/>
        </p:nvCxnSpPr>
        <p:spPr>
          <a:xfrm flipH="1">
            <a:off x="5159945" y="2649062"/>
            <a:ext cx="386395" cy="288126"/>
          </a:xfrm>
          <a:prstGeom prst="line">
            <a:avLst/>
          </a:prstGeom>
          <a:ln w="38100">
            <a:solidFill>
              <a:srgbClr val="381FF5"/>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354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2D6FFF7-3209-4DCC-A036-9899A357B1CA}"/>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32D6FFF7-3209-4DCC-A036-9899A357B1CA}"/>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E56B863-C696-4FCF-AECE-361E0C62C39F}"/>
                  </a:ext>
                </a:extLst>
              </p:cNvPr>
              <p:cNvSpPr/>
              <p:nvPr/>
            </p:nvSpPr>
            <p:spPr>
              <a:xfrm>
                <a:off x="244698" y="916758"/>
                <a:ext cx="6490953" cy="22409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5∙</m:t>
                              </m:r>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4 </m:t>
                                              </m:r>
                                            </m:den>
                                          </m:f>
                                        </m:e>
                                      </m:d>
                                    </m:e>
                                    <m:sup>
                                      <m:r>
                                        <m:rPr>
                                          <m:sty m:val="p"/>
                                        </m:rPr>
                                        <a:rPr lang="en-IN" sz="2800" b="0" i="0" smtClean="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
                                <m:dPr>
                                  <m:ctrlPr>
                                    <a:rPr lang="en-IN" sz="280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4</m:t>
                                              </m:r>
                                            </m:num>
                                            <m:den>
                                              <m:r>
                                                <a:rPr lang="en-IN" sz="280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5</m:t>
                                              </m:r>
                                              <m:r>
                                                <a:rPr lang="en-IN" sz="280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i="1" smtClean="0">
                                  <a:solidFill>
                                    <a:srgbClr val="002060"/>
                                  </a:solidFill>
                                  <a:latin typeface="Cambria Math" panose="02040503050406030204" pitchFamily="18" charset="0"/>
                                </a:rPr>
                                <m:t>4</m:t>
                              </m:r>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a:solidFill>
                                                    <a:srgbClr val="002060"/>
                                                  </a:solidFill>
                                                  <a:latin typeface="Cambria Math" panose="02040503050406030204" pitchFamily="18" charset="0"/>
                                                </a:rPr>
                                                <m:t> 4 </m:t>
                                              </m:r>
                                            </m:den>
                                          </m:f>
                                        </m:e>
                                      </m:d>
                                    </m:e>
                                    <m:sup>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4</m:t>
                                              </m:r>
                                            </m:num>
                                            <m:den>
                                              <m:r>
                                                <a:rPr lang="en-IN" sz="2800">
                                                  <a:solidFill>
                                                    <a:srgbClr val="002060"/>
                                                  </a:solidFill>
                                                  <a:latin typeface="Cambria Math" panose="02040503050406030204" pitchFamily="18" charset="0"/>
                                                </a:rPr>
                                                <m:t> 5 </m:t>
                                              </m:r>
                                            </m:den>
                                          </m:f>
                                        </m:e>
                                      </m:d>
                                    </m:e>
                                    <m:sup>
                                      <m:r>
                                        <m:rPr>
                                          <m:sty m:val="p"/>
                                        </m:rPr>
                                        <a:rPr lang="en-IN" sz="280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9E56B863-C696-4FCF-AECE-361E0C62C39F}"/>
                  </a:ext>
                </a:extLst>
              </p:cNvPr>
              <p:cNvSpPr>
                <a:spLocks noRot="1" noChangeAspect="1" noMove="1" noResize="1" noEditPoints="1" noAdjustHandles="1" noChangeArrowheads="1" noChangeShapeType="1" noTextEdit="1"/>
              </p:cNvSpPr>
              <p:nvPr/>
            </p:nvSpPr>
            <p:spPr>
              <a:xfrm>
                <a:off x="244698" y="916758"/>
                <a:ext cx="6490953" cy="2240960"/>
              </a:xfrm>
              <a:prstGeom prst="rect">
                <a:avLst/>
              </a:prstGeom>
              <a:blipFill>
                <a:blip r:embed="rId3"/>
                <a:stretch>
                  <a:fillRect b="-3261"/>
                </a:stretch>
              </a:blipFill>
              <a:ln>
                <a:noFill/>
              </a:ln>
            </p:spPr>
            <p:txBody>
              <a:bodyPr/>
              <a:lstStyle/>
              <a:p>
                <a:r>
                  <a:rPr lang="en-IN">
                    <a:noFill/>
                  </a:rPr>
                  <a:t> </a:t>
                </a:r>
              </a:p>
            </p:txBody>
          </p:sp>
        </mc:Fallback>
      </mc:AlternateContent>
      <p:sp>
        <p:nvSpPr>
          <p:cNvPr id="5" name="Rectangle 4">
            <a:extLst>
              <a:ext uri="{FF2B5EF4-FFF2-40B4-BE49-F238E27FC236}">
                <a16:creationId xmlns:a16="http://schemas.microsoft.com/office/drawing/2014/main" id="{909C8E9A-EF29-4009-92AA-2D281C63120C}"/>
              </a:ext>
            </a:extLst>
          </p:cNvPr>
          <p:cNvSpPr/>
          <p:nvPr/>
        </p:nvSpPr>
        <p:spPr>
          <a:xfrm>
            <a:off x="244698" y="3700283"/>
            <a:ext cx="2163651" cy="54974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We know that,</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835AD1A-2B01-41B0-B66C-89504DB791F0}"/>
                  </a:ext>
                </a:extLst>
              </p:cNvPr>
              <p:cNvSpPr/>
              <p:nvPr/>
            </p:nvSpPr>
            <p:spPr>
              <a:xfrm>
                <a:off x="2182969" y="3700282"/>
                <a:ext cx="2163651" cy="6724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a</m:t>
                              </m:r>
                            </m:e>
                            <m:sup>
                              <m:r>
                                <m:rPr>
                                  <m:sty m:val="p"/>
                                </m:rPr>
                                <a:rPr lang="en-IN" sz="2800" b="0" i="0" smtClean="0">
                                  <a:solidFill>
                                    <a:srgbClr val="002060"/>
                                  </a:solidFill>
                                  <a:latin typeface="Cambria Math" panose="02040503050406030204" pitchFamily="18" charset="0"/>
                                </a:rPr>
                                <m:t>n</m:t>
                              </m:r>
                            </m:sup>
                          </m:sSup>
                        </m:e>
                      </m:func>
                      <m:r>
                        <a:rPr lang="en-IN" sz="2800" b="0" i="0"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C835AD1A-2B01-41B0-B66C-89504DB791F0}"/>
                  </a:ext>
                </a:extLst>
              </p:cNvPr>
              <p:cNvSpPr>
                <a:spLocks noRot="1" noChangeAspect="1" noMove="1" noResize="1" noEditPoints="1" noAdjustHandles="1" noChangeArrowheads="1" noChangeShapeType="1" noTextEdit="1"/>
              </p:cNvSpPr>
              <p:nvPr/>
            </p:nvSpPr>
            <p:spPr>
              <a:xfrm>
                <a:off x="2182969" y="3700282"/>
                <a:ext cx="2163651" cy="67246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271885-35D3-494C-BDCA-75145AF55706}"/>
                  </a:ext>
                </a:extLst>
              </p:cNvPr>
              <p:cNvSpPr/>
              <p:nvPr/>
            </p:nvSpPr>
            <p:spPr>
              <a:xfrm>
                <a:off x="4121240" y="3700282"/>
                <a:ext cx="2614411" cy="549745"/>
              </a:xfrm>
              <a:prstGeom prst="rect">
                <a:avLst/>
              </a:prstGeom>
              <a:noFill/>
              <a:ln>
                <a:noFill/>
              </a:ln>
            </p:spPr>
            <p:txBody>
              <a:bodyPr vert="horz" wrap="square" lIns="91440" tIns="45720" rIns="91440" bIns="45720" numCol="1" anchor="t" anchorCtr="0" compatLnSpc="1">
                <a:prstTxWarp prst="textNoShape">
                  <a:avLst/>
                </a:prstTxWarp>
              </a:bodyPr>
              <a:lstStyle/>
              <a:p>
                <a14:m>
                  <m:oMath xmlns:m="http://schemas.openxmlformats.org/officeDocument/2006/math">
                    <m:r>
                      <a:rPr lang="en-IN" sz="2800" i="0" smtClean="0">
                        <a:solidFill>
                          <a:srgbClr val="002060"/>
                        </a:solidFill>
                        <a:latin typeface="Cambria Math" panose="02040503050406030204" pitchFamily="18" charset="0"/>
                      </a:rPr>
                      <m:t>;</m:t>
                    </m:r>
                  </m:oMath>
                </a14:m>
                <a:r>
                  <a:rPr lang="en-IN" sz="2800" b="0" i="0" dirty="0">
                    <a:solidFill>
                      <a:srgbClr val="002060"/>
                    </a:solidFill>
                    <a:latin typeface="+mj-lt"/>
                  </a:rPr>
                  <a:t> if</a:t>
                </a:r>
                <a14:m>
                  <m:oMath xmlns:m="http://schemas.openxmlformats.org/officeDocument/2006/math">
                    <m:r>
                      <a:rPr lang="en-IN" sz="2800" b="0" i="0" smtClean="0">
                        <a:solidFill>
                          <a:srgbClr val="002060"/>
                        </a:solidFill>
                        <a:latin typeface="Cambria Math" panose="02040503050406030204" pitchFamily="18" charset="0"/>
                      </a:rPr>
                      <m:t> −1&lt;</m:t>
                    </m:r>
                    <m:r>
                      <m:rPr>
                        <m:sty m:val="p"/>
                      </m:rPr>
                      <a:rPr lang="en-IN" sz="2800" b="0" i="0" smtClean="0">
                        <a:solidFill>
                          <a:srgbClr val="002060"/>
                        </a:solidFill>
                        <a:latin typeface="Cambria Math" panose="02040503050406030204" pitchFamily="18" charset="0"/>
                      </a:rPr>
                      <m:t>a</m:t>
                    </m:r>
                    <m:r>
                      <a:rPr lang="en-IN" sz="2800" b="0" i="0" smtClean="0">
                        <a:solidFill>
                          <a:srgbClr val="002060"/>
                        </a:solidFill>
                        <a:latin typeface="Cambria Math" panose="02040503050406030204" pitchFamily="18" charset="0"/>
                      </a:rPr>
                      <m:t>&lt;1</m:t>
                    </m:r>
                  </m:oMath>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0D271885-35D3-494C-BDCA-75145AF55706}"/>
                  </a:ext>
                </a:extLst>
              </p:cNvPr>
              <p:cNvSpPr>
                <a:spLocks noRot="1" noChangeAspect="1" noMove="1" noResize="1" noEditPoints="1" noAdjustHandles="1" noChangeArrowheads="1" noChangeShapeType="1" noTextEdit="1"/>
              </p:cNvSpPr>
              <p:nvPr/>
            </p:nvSpPr>
            <p:spPr>
              <a:xfrm>
                <a:off x="4121240" y="3700282"/>
                <a:ext cx="2614411" cy="549745"/>
              </a:xfrm>
              <a:prstGeom prst="rect">
                <a:avLst/>
              </a:prstGeom>
              <a:blipFill>
                <a:blip r:embed="rId5"/>
                <a:stretch>
                  <a:fillRect t="-11111" b="-25556"/>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057ECFD-FEC5-47C4-8914-FC2CF09135C3}"/>
                  </a:ext>
                </a:extLst>
              </p:cNvPr>
              <p:cNvSpPr/>
              <p:nvPr/>
            </p:nvSpPr>
            <p:spPr>
              <a:xfrm>
                <a:off x="341289" y="4465666"/>
                <a:ext cx="3631843" cy="107501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
                            <a:rPr lang="en-IN" sz="2800" i="1">
                              <a:solidFill>
                                <a:srgbClr val="002060"/>
                              </a:solidFill>
                              <a:latin typeface="Cambria Math" panose="02040503050406030204" pitchFamily="18" charset="0"/>
                            </a:rPr>
                            <m:t>5∙</m:t>
                          </m:r>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0</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0</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num>
                        <m:den>
                          <m:r>
                            <a:rPr lang="en-IN" sz="2800" i="1">
                              <a:solidFill>
                                <a:srgbClr val="002060"/>
                              </a:solidFill>
                              <a:latin typeface="Cambria Math" panose="02040503050406030204" pitchFamily="18" charset="0"/>
                            </a:rPr>
                            <m:t>4∙</m:t>
                          </m:r>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0</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0</m:t>
                              </m:r>
                              <m:r>
                                <a:rPr lang="en-IN" sz="2800">
                                  <a:solidFill>
                                    <a:srgbClr val="002060"/>
                                  </a:solidFill>
                                  <a:latin typeface="Cambria Math" panose="02040503050406030204" pitchFamily="18" charset="0"/>
                                </a:rPr>
                                <m:t>+1</m:t>
                              </m:r>
                            </m:e>
                          </m:d>
                        </m:den>
                      </m:f>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F057ECFD-FEC5-47C4-8914-FC2CF09135C3}"/>
                  </a:ext>
                </a:extLst>
              </p:cNvPr>
              <p:cNvSpPr>
                <a:spLocks noRot="1" noChangeAspect="1" noMove="1" noResize="1" noEditPoints="1" noAdjustHandles="1" noChangeArrowheads="1" noChangeShapeType="1" noTextEdit="1"/>
              </p:cNvSpPr>
              <p:nvPr/>
            </p:nvSpPr>
            <p:spPr>
              <a:xfrm>
                <a:off x="341289" y="4465666"/>
                <a:ext cx="3631843" cy="107501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38F3748-564E-4953-961C-CA571BA9964D}"/>
                  </a:ext>
                </a:extLst>
              </p:cNvPr>
              <p:cNvSpPr/>
              <p:nvPr/>
            </p:nvSpPr>
            <p:spPr>
              <a:xfrm>
                <a:off x="341289" y="5633599"/>
                <a:ext cx="843567" cy="96315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1" smtClean="0">
                              <a:solidFill>
                                <a:srgbClr val="002060"/>
                              </a:solidFill>
                              <a:latin typeface="Cambria Math" panose="02040503050406030204" pitchFamily="18" charset="0"/>
                            </a:rPr>
                            <m:t>5</m:t>
                          </m:r>
                        </m:num>
                        <m:den>
                          <m:r>
                            <a:rPr lang="en-IN" sz="2800" b="0" i="1" smtClean="0">
                              <a:solidFill>
                                <a:srgbClr val="002060"/>
                              </a:solidFill>
                              <a:latin typeface="Cambria Math" panose="02040503050406030204" pitchFamily="18" charset="0"/>
                            </a:rPr>
                            <m:t> 4 </m:t>
                          </m:r>
                        </m:den>
                      </m:f>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438F3748-564E-4953-961C-CA571BA9964D}"/>
                  </a:ext>
                </a:extLst>
              </p:cNvPr>
              <p:cNvSpPr>
                <a:spLocks noRot="1" noChangeAspect="1" noMove="1" noResize="1" noEditPoints="1" noAdjustHandles="1" noChangeArrowheads="1" noChangeShapeType="1" noTextEdit="1"/>
              </p:cNvSpPr>
              <p:nvPr/>
            </p:nvSpPr>
            <p:spPr>
              <a:xfrm>
                <a:off x="341289" y="5633599"/>
                <a:ext cx="843567" cy="96315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2F4E19C-C08F-4EA4-86CB-EC0A5E0BBFA0}"/>
                  </a:ext>
                </a:extLst>
              </p:cNvPr>
              <p:cNvSpPr/>
              <p:nvPr/>
            </p:nvSpPr>
            <p:spPr>
              <a:xfrm>
                <a:off x="1184856" y="5866801"/>
                <a:ext cx="843567" cy="49674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&gt;1</m:t>
                      </m:r>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D2F4E19C-C08F-4EA4-86CB-EC0A5E0BBFA0}"/>
                  </a:ext>
                </a:extLst>
              </p:cNvPr>
              <p:cNvSpPr>
                <a:spLocks noRot="1" noChangeAspect="1" noMove="1" noResize="1" noEditPoints="1" noAdjustHandles="1" noChangeArrowheads="1" noChangeShapeType="1" noTextEdit="1"/>
              </p:cNvSpPr>
              <p:nvPr/>
            </p:nvSpPr>
            <p:spPr>
              <a:xfrm>
                <a:off x="1184856" y="5866801"/>
                <a:ext cx="843567" cy="496745"/>
              </a:xfrm>
              <a:prstGeom prst="rect">
                <a:avLst/>
              </a:prstGeom>
              <a:blipFill>
                <a:blip r:embed="rId8"/>
                <a:stretch>
                  <a:fillRect/>
                </a:stretch>
              </a:blipFill>
              <a:ln>
                <a:noFill/>
              </a:ln>
            </p:spPr>
            <p:txBody>
              <a:bodyPr/>
              <a:lstStyle/>
              <a:p>
                <a:r>
                  <a:rPr lang="en-IN">
                    <a:noFill/>
                  </a:rPr>
                  <a:t> </a:t>
                </a:r>
              </a:p>
            </p:txBody>
          </p:sp>
        </mc:Fallback>
      </mc:AlternateContent>
      <p:sp>
        <p:nvSpPr>
          <p:cNvPr id="11" name="Rectangle 10">
            <a:extLst>
              <a:ext uri="{FF2B5EF4-FFF2-40B4-BE49-F238E27FC236}">
                <a16:creationId xmlns:a16="http://schemas.microsoft.com/office/drawing/2014/main" id="{79205043-3A1B-4A5B-BAC9-F3E8599101B6}"/>
              </a:ext>
            </a:extLst>
          </p:cNvPr>
          <p:cNvSpPr/>
          <p:nvPr/>
        </p:nvSpPr>
        <p:spPr>
          <a:xfrm>
            <a:off x="7890729" y="3748983"/>
            <a:ext cx="279963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002060"/>
                </a:solidFill>
              </a:rPr>
              <a:t>ratio test</a:t>
            </a:r>
            <a:r>
              <a:rPr lang="en-IN" sz="2800" dirty="0">
                <a:solidFill>
                  <a:srgbClr val="002060"/>
                </a:solidFill>
              </a:rPr>
              <a:t>, </a:t>
            </a:r>
          </a:p>
        </p:txBody>
      </p:sp>
      <p:sp>
        <p:nvSpPr>
          <p:cNvPr id="12" name="Right Arrow 3">
            <a:extLst>
              <a:ext uri="{FF2B5EF4-FFF2-40B4-BE49-F238E27FC236}">
                <a16:creationId xmlns:a16="http://schemas.microsoft.com/office/drawing/2014/main" id="{5C6BD883-5700-4AA5-A441-B53E117BDD10}"/>
              </a:ext>
            </a:extLst>
          </p:cNvPr>
          <p:cNvSpPr/>
          <p:nvPr/>
        </p:nvSpPr>
        <p:spPr>
          <a:xfrm>
            <a:off x="7342479" y="384028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9" name="Group 18">
            <a:extLst>
              <a:ext uri="{FF2B5EF4-FFF2-40B4-BE49-F238E27FC236}">
                <a16:creationId xmlns:a16="http://schemas.microsoft.com/office/drawing/2014/main" id="{215DBA17-BC91-49CF-BF57-809D3CE8E6C5}"/>
              </a:ext>
            </a:extLst>
          </p:cNvPr>
          <p:cNvGrpSpPr/>
          <p:nvPr/>
        </p:nvGrpSpPr>
        <p:grpSpPr>
          <a:xfrm>
            <a:off x="7747948" y="4345330"/>
            <a:ext cx="4239740" cy="1279524"/>
            <a:chOff x="7747948" y="4345330"/>
            <a:chExt cx="4239740" cy="1279524"/>
          </a:xfrm>
        </p:grpSpPr>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F1B9CC4-F172-43F2-B1BC-D7B5D75DFC97}"/>
                    </a:ext>
                  </a:extLst>
                </p:cNvPr>
                <p:cNvSpPr/>
                <p:nvPr/>
              </p:nvSpPr>
              <p:spPr>
                <a:xfrm>
                  <a:off x="7747948" y="4345330"/>
                  <a:ext cx="2163652" cy="127952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4</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5</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8F1B9CC4-F172-43F2-B1BC-D7B5D75DFC97}"/>
                    </a:ext>
                  </a:extLst>
                </p:cNvPr>
                <p:cNvSpPr>
                  <a:spLocks noRot="1" noChangeAspect="1" noMove="1" noResize="1" noEditPoints="1" noAdjustHandles="1" noChangeArrowheads="1" noChangeShapeType="1" noTextEdit="1"/>
                </p:cNvSpPr>
                <p:nvPr/>
              </p:nvSpPr>
              <p:spPr>
                <a:xfrm>
                  <a:off x="7747948" y="4345330"/>
                  <a:ext cx="2163652" cy="1279524"/>
                </a:xfrm>
                <a:prstGeom prst="rect">
                  <a:avLst/>
                </a:prstGeom>
                <a:blipFill>
                  <a:blip r:embed="rId9"/>
                  <a:stretch>
                    <a:fillRect/>
                  </a:stretch>
                </a:blipFill>
                <a:ln>
                  <a:noFill/>
                </a:ln>
              </p:spPr>
              <p:txBody>
                <a:bodyPr/>
                <a:lstStyle/>
                <a:p>
                  <a:r>
                    <a:rPr lang="en-IN">
                      <a:noFill/>
                    </a:rPr>
                    <a:t> </a:t>
                  </a:r>
                </a:p>
              </p:txBody>
            </p:sp>
          </mc:Fallback>
        </mc:AlternateContent>
        <p:sp>
          <p:nvSpPr>
            <p:cNvPr id="17" name="Rectangle 16">
              <a:extLst>
                <a:ext uri="{FF2B5EF4-FFF2-40B4-BE49-F238E27FC236}">
                  <a16:creationId xmlns:a16="http://schemas.microsoft.com/office/drawing/2014/main" id="{CD6E1348-4433-47E1-8816-1F03FE53DA95}"/>
                </a:ext>
              </a:extLst>
            </p:cNvPr>
            <p:cNvSpPr/>
            <p:nvPr/>
          </p:nvSpPr>
          <p:spPr>
            <a:xfrm>
              <a:off x="9825521" y="4726367"/>
              <a:ext cx="216216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18" name="Rectangle: Rounded Corners 17">
            <a:extLst>
              <a:ext uri="{FF2B5EF4-FFF2-40B4-BE49-F238E27FC236}">
                <a16:creationId xmlns:a16="http://schemas.microsoft.com/office/drawing/2014/main" id="{9046E7D8-2BBF-403B-ACFA-D58439D8F2FD}"/>
              </a:ext>
            </a:extLst>
          </p:cNvPr>
          <p:cNvSpPr/>
          <p:nvPr/>
        </p:nvSpPr>
        <p:spPr>
          <a:xfrm>
            <a:off x="6819543" y="3786587"/>
            <a:ext cx="64800" cy="270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84472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10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3ED0-66F4-4ACD-959C-852FD3B36518}"/>
              </a:ext>
            </a:extLst>
          </p:cNvPr>
          <p:cNvSpPr>
            <a:spLocks noGrp="1"/>
          </p:cNvSpPr>
          <p:nvPr>
            <p:ph type="title"/>
          </p:nvPr>
        </p:nvSpPr>
        <p:spPr/>
        <p:txBody>
          <a:bodyPr/>
          <a:lstStyle/>
          <a:p>
            <a:r>
              <a:rPr lang="en-IN" dirty="0"/>
              <a:t>Method:4         Geometric Series</a:t>
            </a:r>
          </a:p>
        </p:txBody>
      </p:sp>
      <p:sp>
        <p:nvSpPr>
          <p:cNvPr id="4" name="Arrow: Notched Right 3">
            <a:extLst>
              <a:ext uri="{FF2B5EF4-FFF2-40B4-BE49-F238E27FC236}">
                <a16:creationId xmlns:a16="http://schemas.microsoft.com/office/drawing/2014/main" id="{0179CDF2-EB21-4270-9B9E-CCB5A54BF003}"/>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B565A7DE-2688-44E0-98FB-D32ACF1BA456}"/>
              </a:ext>
            </a:extLst>
          </p:cNvPr>
          <p:cNvSpPr/>
          <p:nvPr/>
        </p:nvSpPr>
        <p:spPr>
          <a:xfrm>
            <a:off x="185165" y="1115401"/>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r>
              <a:rPr lang="en-IN" sz="2800" dirty="0">
                <a:solidFill>
                  <a:schemeClr val="bg1"/>
                </a:solidFill>
              </a:rPr>
              <a:t>Example:1</a:t>
            </a:r>
          </a:p>
        </p:txBody>
      </p:sp>
      <p:sp>
        <p:nvSpPr>
          <p:cNvPr id="6" name="Rectangle 5">
            <a:extLst>
              <a:ext uri="{FF2B5EF4-FFF2-40B4-BE49-F238E27FC236}">
                <a16:creationId xmlns:a16="http://schemas.microsoft.com/office/drawing/2014/main" id="{081DF34C-5CF6-4EC6-B00B-663E13F0E252}"/>
              </a:ext>
            </a:extLst>
          </p:cNvPr>
          <p:cNvSpPr/>
          <p:nvPr/>
        </p:nvSpPr>
        <p:spPr>
          <a:xfrm>
            <a:off x="1932326" y="1151326"/>
            <a:ext cx="3607862" cy="50392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  </a:t>
            </a:r>
          </a:p>
        </p:txBody>
      </p:sp>
      <p:sp>
        <p:nvSpPr>
          <p:cNvPr id="7" name="Rectangle: Rounded Corners 6">
            <a:extLst>
              <a:ext uri="{FF2B5EF4-FFF2-40B4-BE49-F238E27FC236}">
                <a16:creationId xmlns:a16="http://schemas.microsoft.com/office/drawing/2014/main" id="{EDAD83BA-2CA6-4AE4-ADAC-95F6E46DED1A}"/>
              </a:ext>
            </a:extLst>
          </p:cNvPr>
          <p:cNvSpPr/>
          <p:nvPr/>
        </p:nvSpPr>
        <p:spPr>
          <a:xfrm>
            <a:off x="161889" y="2460809"/>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94E8459-C2DC-4149-A72F-2DD4BDC7A031}"/>
                  </a:ext>
                </a:extLst>
              </p:cNvPr>
              <p:cNvSpPr/>
              <p:nvPr/>
            </p:nvSpPr>
            <p:spPr>
              <a:xfrm>
                <a:off x="5287468" y="742625"/>
                <a:ext cx="1706820"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94E8459-C2DC-4149-A72F-2DD4BDC7A031}"/>
                  </a:ext>
                </a:extLst>
              </p:cNvPr>
              <p:cNvSpPr>
                <a:spLocks noRot="1" noChangeAspect="1" noMove="1" noResize="1" noEditPoints="1" noAdjustHandles="1" noChangeArrowheads="1" noChangeShapeType="1" noTextEdit="1"/>
              </p:cNvSpPr>
              <p:nvPr/>
            </p:nvSpPr>
            <p:spPr>
              <a:xfrm>
                <a:off x="5287468" y="742625"/>
                <a:ext cx="1706820" cy="1307805"/>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FE382A3-5BEF-4494-ABE2-668024E2B015}"/>
                  </a:ext>
                </a:extLst>
              </p:cNvPr>
              <p:cNvSpPr/>
              <p:nvPr/>
            </p:nvSpPr>
            <p:spPr>
              <a:xfrm>
                <a:off x="2432212" y="3620998"/>
                <a:ext cx="2126546"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a:rPr lang="en-IN" sz="2800" b="0" i="0" smtClean="0">
                                              <a:solidFill>
                                                <a:srgbClr val="002060"/>
                                              </a:solidFill>
                                              <a:latin typeface="Cambria Math" panose="02040503050406030204" pitchFamily="18" charset="0"/>
                                            </a:rPr>
                                            <m:t>2</m:t>
                                          </m:r>
                                        </m:sup>
                                      </m:sSup>
                                    </m:e>
                                  </m:d>
                                </m:e>
                                <m:sup>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a:rPr lang="en-IN" sz="2800" b="0" i="0" smtClean="0">
                                              <a:solidFill>
                                                <a:srgbClr val="002060"/>
                                              </a:solidFill>
                                              <a:latin typeface="Cambria Math" panose="02040503050406030204" pitchFamily="18" charset="0"/>
                                            </a:rPr>
                                            <m:t>3</m:t>
                                          </m:r>
                                        </m:sup>
                                      </m:sSup>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BFE382A3-5BEF-4494-ABE2-668024E2B015}"/>
                  </a:ext>
                </a:extLst>
              </p:cNvPr>
              <p:cNvSpPr>
                <a:spLocks noRot="1" noChangeAspect="1" noMove="1" noResize="1" noEditPoints="1" noAdjustHandles="1" noChangeArrowheads="1" noChangeShapeType="1" noTextEdit="1"/>
              </p:cNvSpPr>
              <p:nvPr/>
            </p:nvSpPr>
            <p:spPr>
              <a:xfrm>
                <a:off x="2432212" y="3620998"/>
                <a:ext cx="2126546" cy="130780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92FCDA-7AC4-4E9F-A884-AAFDEE90B52E}"/>
                  </a:ext>
                </a:extLst>
              </p:cNvPr>
              <p:cNvSpPr/>
              <p:nvPr/>
            </p:nvSpPr>
            <p:spPr>
              <a:xfrm>
                <a:off x="2348832" y="5120798"/>
                <a:ext cx="184629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9</m:t>
                                  </m:r>
                                </m:e>
                                <m:sup>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8</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CF92FCDA-7AC4-4E9F-A884-AAFDEE90B52E}"/>
                  </a:ext>
                </a:extLst>
              </p:cNvPr>
              <p:cNvSpPr>
                <a:spLocks noRot="1" noChangeAspect="1" noMove="1" noResize="1" noEditPoints="1" noAdjustHandles="1" noChangeArrowheads="1" noChangeShapeType="1" noTextEdit="1"/>
              </p:cNvSpPr>
              <p:nvPr/>
            </p:nvSpPr>
            <p:spPr>
              <a:xfrm>
                <a:off x="2348832" y="5120798"/>
                <a:ext cx="1846298" cy="130780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0AEF667-75C5-4E86-B7A4-AA70E46529CB}"/>
                  </a:ext>
                </a:extLst>
              </p:cNvPr>
              <p:cNvSpPr/>
              <p:nvPr/>
            </p:nvSpPr>
            <p:spPr>
              <a:xfrm>
                <a:off x="5424277" y="2076831"/>
                <a:ext cx="2176284"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9</m:t>
                                      </m:r>
                                    </m:num>
                                    <m:den>
                                      <m:r>
                                        <a:rPr lang="en-IN" sz="2800" b="0" i="0" smtClean="0">
                                          <a:solidFill>
                                            <a:srgbClr val="002060"/>
                                          </a:solidFill>
                                          <a:latin typeface="Cambria Math" panose="02040503050406030204" pitchFamily="18" charset="0"/>
                                        </a:rPr>
                                        <m:t> 8 </m:t>
                                      </m:r>
                                    </m:den>
                                  </m:f>
                                </m:e>
                              </m:d>
                            </m:e>
                            <m:sup>
                              <m:r>
                                <m:rPr>
                                  <m:sty m:val="p"/>
                                </m:rPr>
                                <a:rPr lang="en-IN" sz="2800" b="0" i="0" smtClean="0">
                                  <a:solidFill>
                                    <a:srgbClr val="002060"/>
                                  </a:solidFill>
                                  <a:latin typeface="Cambria Math" panose="02040503050406030204" pitchFamily="18" charset="0"/>
                                </a:rPr>
                                <m:t>n</m:t>
                              </m:r>
                            </m:sup>
                          </m:sSup>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60AEF667-75C5-4E86-B7A4-AA70E46529CB}"/>
                  </a:ext>
                </a:extLst>
              </p:cNvPr>
              <p:cNvSpPr>
                <a:spLocks noRot="1" noChangeAspect="1" noMove="1" noResize="1" noEditPoints="1" noAdjustHandles="1" noChangeArrowheads="1" noChangeShapeType="1" noTextEdit="1"/>
              </p:cNvSpPr>
              <p:nvPr/>
            </p:nvSpPr>
            <p:spPr>
              <a:xfrm>
                <a:off x="5424277" y="2076831"/>
                <a:ext cx="2176284" cy="1307805"/>
              </a:xfrm>
              <a:prstGeom prst="rect">
                <a:avLst/>
              </a:prstGeom>
              <a:blipFill>
                <a:blip r:embed="rId5"/>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777DDE53-F1A9-49CE-8BA8-268F07EC5A4D}"/>
              </a:ext>
            </a:extLst>
          </p:cNvPr>
          <p:cNvGrpSpPr/>
          <p:nvPr/>
        </p:nvGrpSpPr>
        <p:grpSpPr>
          <a:xfrm>
            <a:off x="1964183" y="2121198"/>
            <a:ext cx="2500447" cy="1307805"/>
            <a:chOff x="1184048" y="2320355"/>
            <a:chExt cx="2500447" cy="1307805"/>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A12C9A-3D21-49CC-9DD3-35ED7554E7DE}"/>
                    </a:ext>
                  </a:extLst>
                </p:cNvPr>
                <p:cNvSpPr/>
                <p:nvPr/>
              </p:nvSpPr>
              <p:spPr>
                <a:xfrm>
                  <a:off x="1838197" y="2320355"/>
                  <a:ext cx="184629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FA12C9A-3D21-49CC-9DD3-35ED7554E7DE}"/>
                    </a:ext>
                  </a:extLst>
                </p:cNvPr>
                <p:cNvSpPr>
                  <a:spLocks noRot="1" noChangeAspect="1" noMove="1" noResize="1" noEditPoints="1" noAdjustHandles="1" noChangeArrowheads="1" noChangeShapeType="1" noTextEdit="1"/>
                </p:cNvSpPr>
                <p:nvPr/>
              </p:nvSpPr>
              <p:spPr>
                <a:xfrm>
                  <a:off x="1838197" y="2320355"/>
                  <a:ext cx="1846298" cy="1307805"/>
                </a:xfrm>
                <a:prstGeom prst="rect">
                  <a:avLst/>
                </a:prstGeom>
                <a:blipFill>
                  <a:blip r:embed="rId6"/>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60BF4EAC-4C52-4D00-AFE5-655C965B8DA7}"/>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H</a:t>
              </a:r>
              <a:r>
                <a:rPr lang="en-IN" sz="2800" b="0" i="0" dirty="0">
                  <a:solidFill>
                    <a:srgbClr val="002060"/>
                  </a:solidFill>
                  <a:latin typeface="+mj-lt"/>
                </a:rPr>
                <a:t>ere,</a:t>
              </a:r>
              <a:endParaRPr lang="en-IN" sz="2800" dirty="0">
                <a:solidFill>
                  <a:srgbClr val="002060"/>
                </a:solidFill>
              </a:endParaRP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D1F4CDD-1C76-40D1-8EB0-3235F4F3EB1C}"/>
                  </a:ext>
                </a:extLst>
              </p:cNvPr>
              <p:cNvSpPr/>
              <p:nvPr/>
            </p:nvSpPr>
            <p:spPr>
              <a:xfrm>
                <a:off x="5481713" y="3461884"/>
                <a:ext cx="1706820"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0</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1D1F4CDD-1C76-40D1-8EB0-3235F4F3EB1C}"/>
                  </a:ext>
                </a:extLst>
              </p:cNvPr>
              <p:cNvSpPr>
                <a:spLocks noRot="1" noChangeAspect="1" noMove="1" noResize="1" noEditPoints="1" noAdjustHandles="1" noChangeArrowheads="1" noChangeShapeType="1" noTextEdit="1"/>
              </p:cNvSpPr>
              <p:nvPr/>
            </p:nvSpPr>
            <p:spPr>
              <a:xfrm>
                <a:off x="5481713" y="3461884"/>
                <a:ext cx="1706820" cy="1115810"/>
              </a:xfrm>
              <a:prstGeom prst="rect">
                <a:avLst/>
              </a:prstGeom>
              <a:blipFill>
                <a:blip r:embed="rId7"/>
                <a:stretch>
                  <a:fillRect r="-10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C8B2E6F-1553-4191-B7D2-A5238217CA26}"/>
                  </a:ext>
                </a:extLst>
              </p:cNvPr>
              <p:cNvSpPr/>
              <p:nvPr/>
            </p:nvSpPr>
            <p:spPr>
              <a:xfrm>
                <a:off x="7212001" y="3461884"/>
                <a:ext cx="1465729"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2C8B2E6F-1553-4191-B7D2-A5238217CA26}"/>
                  </a:ext>
                </a:extLst>
              </p:cNvPr>
              <p:cNvSpPr>
                <a:spLocks noRot="1" noChangeAspect="1" noMove="1" noResize="1" noEditPoints="1" noAdjustHandles="1" noChangeArrowheads="1" noChangeShapeType="1" noTextEdit="1"/>
              </p:cNvSpPr>
              <p:nvPr/>
            </p:nvSpPr>
            <p:spPr>
              <a:xfrm>
                <a:off x="7212001" y="3461884"/>
                <a:ext cx="1465729" cy="111581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6308197-9525-4ADF-8550-E985EA07F59C}"/>
                  </a:ext>
                </a:extLst>
              </p:cNvPr>
              <p:cNvSpPr/>
              <p:nvPr/>
            </p:nvSpPr>
            <p:spPr>
              <a:xfrm>
                <a:off x="8619460" y="3461884"/>
                <a:ext cx="1465729"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C6308197-9525-4ADF-8550-E985EA07F59C}"/>
                  </a:ext>
                </a:extLst>
              </p:cNvPr>
              <p:cNvSpPr>
                <a:spLocks noRot="1" noChangeAspect="1" noMove="1" noResize="1" noEditPoints="1" noAdjustHandles="1" noChangeArrowheads="1" noChangeShapeType="1" noTextEdit="1"/>
              </p:cNvSpPr>
              <p:nvPr/>
            </p:nvSpPr>
            <p:spPr>
              <a:xfrm>
                <a:off x="8619460" y="3461884"/>
                <a:ext cx="1465729" cy="1115810"/>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AD8CBA6-A61B-433D-8C6B-B75B5A3F393B}"/>
                  </a:ext>
                </a:extLst>
              </p:cNvPr>
              <p:cNvSpPr/>
              <p:nvPr/>
            </p:nvSpPr>
            <p:spPr>
              <a:xfrm>
                <a:off x="10058295" y="3461884"/>
                <a:ext cx="1846298"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BAD8CBA6-A61B-433D-8C6B-B75B5A3F393B}"/>
                  </a:ext>
                </a:extLst>
              </p:cNvPr>
              <p:cNvSpPr>
                <a:spLocks noRot="1" noChangeAspect="1" noMove="1" noResize="1" noEditPoints="1" noAdjustHandles="1" noChangeArrowheads="1" noChangeShapeType="1" noTextEdit="1"/>
              </p:cNvSpPr>
              <p:nvPr/>
            </p:nvSpPr>
            <p:spPr>
              <a:xfrm>
                <a:off x="10058295" y="3461884"/>
                <a:ext cx="1846298" cy="1115810"/>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D6503A8-8CA4-4AAE-8C3D-736B5895033E}"/>
                  </a:ext>
                </a:extLst>
              </p:cNvPr>
              <p:cNvSpPr/>
              <p:nvPr/>
            </p:nvSpPr>
            <p:spPr>
              <a:xfrm>
                <a:off x="5481712" y="4882466"/>
                <a:ext cx="5356617"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AD6503A8-8CA4-4AAE-8C3D-736B5895033E}"/>
                  </a:ext>
                </a:extLst>
              </p:cNvPr>
              <p:cNvSpPr>
                <a:spLocks noRot="1" noChangeAspect="1" noMove="1" noResize="1" noEditPoints="1" noAdjustHandles="1" noChangeArrowheads="1" noChangeShapeType="1" noTextEdit="1"/>
              </p:cNvSpPr>
              <p:nvPr/>
            </p:nvSpPr>
            <p:spPr>
              <a:xfrm>
                <a:off x="5481712" y="4882466"/>
                <a:ext cx="5356617" cy="1115810"/>
              </a:xfrm>
              <a:prstGeom prst="rect">
                <a:avLst/>
              </a:prstGeom>
              <a:blipFill>
                <a:blip r:embed="rId11"/>
                <a:stretch>
                  <a:fillRect/>
                </a:stretch>
              </a:blipFill>
              <a:ln>
                <a:noFill/>
              </a:ln>
            </p:spPr>
            <p:txBody>
              <a:bodyPr/>
              <a:lstStyle/>
              <a:p>
                <a:r>
                  <a:rPr lang="en-IN">
                    <a:noFill/>
                  </a:rPr>
                  <a:t> </a:t>
                </a:r>
              </a:p>
            </p:txBody>
          </p:sp>
        </mc:Fallback>
      </mc:AlternateContent>
      <p:sp>
        <p:nvSpPr>
          <p:cNvPr id="22" name="Rectangle: Rounded Corners 21">
            <a:extLst>
              <a:ext uri="{FF2B5EF4-FFF2-40B4-BE49-F238E27FC236}">
                <a16:creationId xmlns:a16="http://schemas.microsoft.com/office/drawing/2014/main" id="{7D44B129-1A41-4679-8941-CE1A4DE2FCE3}"/>
              </a:ext>
            </a:extLst>
          </p:cNvPr>
          <p:cNvSpPr/>
          <p:nvPr/>
        </p:nvSpPr>
        <p:spPr>
          <a:xfrm>
            <a:off x="4987835" y="2425572"/>
            <a:ext cx="64800" cy="3924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94476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1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P spid="15" grpId="0"/>
      <p:bldP spid="16" grpId="0"/>
      <p:bldP spid="17" grpId="0"/>
      <p:bldP spid="18" grpId="0"/>
      <p:bldP spid="21" grpId="0"/>
      <p:bldP spid="22"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Method:11         Ratio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Example:6</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6764271" y="964897"/>
                <a:ext cx="3770647" cy="10172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1∙2∙3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x</m:t>
                          </m:r>
                        </m:num>
                        <m:den>
                          <m:r>
                            <a:rPr lang="en-IN" sz="2800" b="0" i="0" smtClean="0">
                              <a:solidFill>
                                <a:srgbClr val="002060"/>
                              </a:solidFill>
                              <a:latin typeface="Cambria Math" panose="02040503050406030204" pitchFamily="18" charset="0"/>
                            </a:rPr>
                            <m:t> 4</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5∙6 </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6764271" y="964897"/>
                <a:ext cx="3770647" cy="1017275"/>
              </a:xfrm>
              <a:prstGeom prst="rect">
                <a:avLst/>
              </a:prstGeom>
              <a:blipFill>
                <a:blip r:embed="rId2"/>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1948063" y="1203380"/>
            <a:ext cx="5122437"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 the series</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58D4B95-0DFF-44BC-A177-CBEB5FFD8B40}"/>
                  </a:ext>
                </a:extLst>
              </p:cNvPr>
              <p:cNvSpPr txBox="1"/>
              <p:nvPr/>
            </p:nvSpPr>
            <p:spPr>
              <a:xfrm>
                <a:off x="1929669" y="1964237"/>
                <a:ext cx="4205669" cy="9569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7</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8∙9</m:t>
                          </m:r>
                          <m:r>
                            <a:rPr lang="en-IN" sz="2800" i="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3</m:t>
                              </m:r>
                            </m:sup>
                          </m:sSup>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10</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11</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12</m:t>
                          </m:r>
                          <m:r>
                            <a:rPr lang="en-IN" sz="2800" i="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oMath>
                  </m:oMathPara>
                </a14:m>
                <a:endParaRPr lang="en-IN" dirty="0"/>
              </a:p>
            </p:txBody>
          </p:sp>
        </mc:Choice>
        <mc:Fallback>
          <p:sp>
            <p:nvSpPr>
              <p:cNvPr id="29" name="TextBox 28">
                <a:extLst>
                  <a:ext uri="{FF2B5EF4-FFF2-40B4-BE49-F238E27FC236}">
                    <a16:creationId xmlns:a16="http://schemas.microsoft.com/office/drawing/2014/main" id="{458D4B95-0DFF-44BC-A177-CBEB5FFD8B40}"/>
                  </a:ext>
                </a:extLst>
              </p:cNvPr>
              <p:cNvSpPr txBox="1">
                <a:spLocks noRot="1" noChangeAspect="1" noMove="1" noResize="1" noEditPoints="1" noAdjustHandles="1" noChangeArrowheads="1" noChangeShapeType="1" noTextEdit="1"/>
              </p:cNvSpPr>
              <p:nvPr/>
            </p:nvSpPr>
            <p:spPr>
              <a:xfrm>
                <a:off x="1929669" y="1964237"/>
                <a:ext cx="4205669" cy="95692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A0729217-2D9B-49FC-B76F-F9F7D88830A4}"/>
                  </a:ext>
                </a:extLst>
              </p:cNvPr>
              <p:cNvSpPr txBox="1"/>
              <p:nvPr/>
            </p:nvSpPr>
            <p:spPr>
              <a:xfrm>
                <a:off x="6007276" y="2181091"/>
                <a:ext cx="117913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z="2800" i="0" smtClean="0">
                          <a:solidFill>
                            <a:srgbClr val="002060"/>
                          </a:solidFill>
                          <a:latin typeface="Cambria Math" panose="02040503050406030204" pitchFamily="18" charset="0"/>
                        </a:rPr>
                        <m:t>x</m:t>
                      </m:r>
                      <m:r>
                        <a:rPr lang="en-IN" sz="2800" i="0" smtClean="0">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0.</m:t>
                      </m:r>
                    </m:oMath>
                  </m:oMathPara>
                </a14:m>
                <a:endParaRPr lang="en-IN" dirty="0"/>
              </a:p>
            </p:txBody>
          </p:sp>
        </mc:Choice>
        <mc:Fallback>
          <p:sp>
            <p:nvSpPr>
              <p:cNvPr id="33" name="TextBox 32">
                <a:extLst>
                  <a:ext uri="{FF2B5EF4-FFF2-40B4-BE49-F238E27FC236}">
                    <a16:creationId xmlns:a16="http://schemas.microsoft.com/office/drawing/2014/main" id="{A0729217-2D9B-49FC-B76F-F9F7D88830A4}"/>
                  </a:ext>
                </a:extLst>
              </p:cNvPr>
              <p:cNvSpPr txBox="1">
                <a:spLocks noRot="1" noChangeAspect="1" noMove="1" noResize="1" noEditPoints="1" noAdjustHandles="1" noChangeArrowheads="1" noChangeShapeType="1" noTextEdit="1"/>
              </p:cNvSpPr>
              <p:nvPr/>
            </p:nvSpPr>
            <p:spPr>
              <a:xfrm>
                <a:off x="6007276" y="2181091"/>
                <a:ext cx="1179135" cy="523220"/>
              </a:xfrm>
              <a:prstGeom prst="rect">
                <a:avLst/>
              </a:prstGeom>
              <a:blipFill>
                <a:blip r:embed="rId4"/>
                <a:stretch>
                  <a:fillRect/>
                </a:stretch>
              </a:blipFill>
            </p:spPr>
            <p:txBody>
              <a:bodyPr/>
              <a:lstStyle/>
              <a:p>
                <a:r>
                  <a:rPr lang="en-IN">
                    <a:noFill/>
                  </a:rPr>
                  <a:t> </a:t>
                </a:r>
              </a:p>
            </p:txBody>
          </p:sp>
        </mc:Fallback>
      </mc:AlternateContent>
      <p:sp>
        <p:nvSpPr>
          <p:cNvPr id="36" name="Rectangle: Rounded Corners 35">
            <a:extLst>
              <a:ext uri="{FF2B5EF4-FFF2-40B4-BE49-F238E27FC236}">
                <a16:creationId xmlns:a16="http://schemas.microsoft.com/office/drawing/2014/main" id="{293E8819-98D8-443F-A567-A3AA5E8C7483}"/>
              </a:ext>
            </a:extLst>
          </p:cNvPr>
          <p:cNvSpPr/>
          <p:nvPr/>
        </p:nvSpPr>
        <p:spPr>
          <a:xfrm>
            <a:off x="222849" y="34113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p:grpSp>
        <p:nvGrpSpPr>
          <p:cNvPr id="40" name="Group 39">
            <a:extLst>
              <a:ext uri="{FF2B5EF4-FFF2-40B4-BE49-F238E27FC236}">
                <a16:creationId xmlns:a16="http://schemas.microsoft.com/office/drawing/2014/main" id="{7CF8B081-6778-4B78-ACE0-F2A8BC0263E6}"/>
              </a:ext>
            </a:extLst>
          </p:cNvPr>
          <p:cNvGrpSpPr/>
          <p:nvPr/>
        </p:nvGrpSpPr>
        <p:grpSpPr>
          <a:xfrm>
            <a:off x="1941772" y="3178097"/>
            <a:ext cx="8734813" cy="1065771"/>
            <a:chOff x="2019815" y="2349977"/>
            <a:chExt cx="7121744" cy="1065771"/>
          </a:xfrm>
        </p:grpSpPr>
        <p:sp>
          <p:nvSpPr>
            <p:cNvPr id="41" name="Rectangle 40">
              <a:extLst>
                <a:ext uri="{FF2B5EF4-FFF2-40B4-BE49-F238E27FC236}">
                  <a16:creationId xmlns:a16="http://schemas.microsoft.com/office/drawing/2014/main" id="{B76E1DCE-C311-4295-83CB-B54DEBD9FDCE}"/>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42" name="Rectangle 41">
                  <a:extLst>
                    <a:ext uri="{FF2B5EF4-FFF2-40B4-BE49-F238E27FC236}">
                      <a16:creationId xmlns:a16="http://schemas.microsoft.com/office/drawing/2014/main" id="{2F7F1808-865E-4478-BFD3-E2667AC52542}"/>
                    </a:ext>
                  </a:extLst>
                </p:cNvPr>
                <p:cNvSpPr/>
                <p:nvPr/>
              </p:nvSpPr>
              <p:spPr>
                <a:xfrm>
                  <a:off x="2677427" y="2349977"/>
                  <a:ext cx="646413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1∙2∙3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x</m:t>
                            </m:r>
                          </m:num>
                          <m:den>
                            <m:r>
                              <a:rPr lang="en-IN" sz="2800">
                                <a:solidFill>
                                  <a:srgbClr val="002060"/>
                                </a:solidFill>
                                <a:latin typeface="Cambria Math" panose="02040503050406030204" pitchFamily="18" charset="0"/>
                              </a:rPr>
                              <m:t> 4∙5∙6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a:rPr lang="en-IN" sz="2800">
                                    <a:solidFill>
                                      <a:srgbClr val="002060"/>
                                    </a:solidFill>
                                    <a:latin typeface="Cambria Math" panose="02040503050406030204" pitchFamily="18" charset="0"/>
                                  </a:rPr>
                                  <m:t>2</m:t>
                                </m:r>
                              </m:sup>
                            </m:sSup>
                          </m:num>
                          <m:den>
                            <m:r>
                              <a:rPr lang="en-IN" sz="2800">
                                <a:solidFill>
                                  <a:srgbClr val="002060"/>
                                </a:solidFill>
                                <a:latin typeface="Cambria Math" panose="02040503050406030204" pitchFamily="18" charset="0"/>
                              </a:rPr>
                              <m:t> 7∙8∙9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a:rPr lang="en-IN" sz="2800">
                                    <a:solidFill>
                                      <a:srgbClr val="002060"/>
                                    </a:solidFill>
                                    <a:latin typeface="Cambria Math" panose="02040503050406030204" pitchFamily="18" charset="0"/>
                                  </a:rPr>
                                  <m:t>3</m:t>
                                </m:r>
                              </m:sup>
                            </m:sSup>
                          </m:num>
                          <m:den>
                            <m:r>
                              <a:rPr lang="en-IN" sz="2800">
                                <a:solidFill>
                                  <a:srgbClr val="002060"/>
                                </a:solidFill>
                                <a:latin typeface="Cambria Math" panose="02040503050406030204" pitchFamily="18" charset="0"/>
                              </a:rPr>
                              <m:t> 10∙11∙12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42" name="Rectangle 41">
                  <a:extLst>
                    <a:ext uri="{FF2B5EF4-FFF2-40B4-BE49-F238E27FC236}">
                      <a16:creationId xmlns:a16="http://schemas.microsoft.com/office/drawing/2014/main" id="{2F7F1808-865E-4478-BFD3-E2667AC52542}"/>
                    </a:ext>
                  </a:extLst>
                </p:cNvPr>
                <p:cNvSpPr>
                  <a:spLocks noRot="1" noChangeAspect="1" noMove="1" noResize="1" noEditPoints="1" noAdjustHandles="1" noChangeArrowheads="1" noChangeShapeType="1" noTextEdit="1"/>
                </p:cNvSpPr>
                <p:nvPr/>
              </p:nvSpPr>
              <p:spPr>
                <a:xfrm>
                  <a:off x="2677427" y="2349977"/>
                  <a:ext cx="6464132" cy="1065771"/>
                </a:xfrm>
                <a:prstGeom prst="rect">
                  <a:avLst/>
                </a:prstGeom>
                <a:blipFill>
                  <a:blip r:embed="rId5"/>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43" name="Rectangle 42">
                <a:extLst>
                  <a:ext uri="{FF2B5EF4-FFF2-40B4-BE49-F238E27FC236}">
                    <a16:creationId xmlns:a16="http://schemas.microsoft.com/office/drawing/2014/main" id="{3F630D9A-568B-47EB-91F3-E3669F173954}"/>
                  </a:ext>
                </a:extLst>
              </p:cNvPr>
              <p:cNvSpPr/>
              <p:nvPr/>
            </p:nvSpPr>
            <p:spPr>
              <a:xfrm>
                <a:off x="1929669" y="4463599"/>
                <a:ext cx="5462804"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43" name="Rectangle 42">
                <a:extLst>
                  <a:ext uri="{FF2B5EF4-FFF2-40B4-BE49-F238E27FC236}">
                    <a16:creationId xmlns:a16="http://schemas.microsoft.com/office/drawing/2014/main" id="{3F630D9A-568B-47EB-91F3-E3669F173954}"/>
                  </a:ext>
                </a:extLst>
              </p:cNvPr>
              <p:cNvSpPr>
                <a:spLocks noRot="1" noChangeAspect="1" noMove="1" noResize="1" noEditPoints="1" noAdjustHandles="1" noChangeArrowheads="1" noChangeShapeType="1" noTextEdit="1"/>
              </p:cNvSpPr>
              <p:nvPr/>
            </p:nvSpPr>
            <p:spPr>
              <a:xfrm>
                <a:off x="1929669" y="4463599"/>
                <a:ext cx="5462804" cy="130906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4" name="Rectangle 43">
                <a:extLst>
                  <a:ext uri="{FF2B5EF4-FFF2-40B4-BE49-F238E27FC236}">
                    <a16:creationId xmlns:a16="http://schemas.microsoft.com/office/drawing/2014/main" id="{95EBE506-A6C0-47C3-89E6-0B7904B339E9}"/>
                  </a:ext>
                </a:extLst>
              </p:cNvPr>
              <p:cNvSpPr/>
              <p:nvPr/>
            </p:nvSpPr>
            <p:spPr>
              <a:xfrm>
                <a:off x="4754099" y="4595394"/>
                <a:ext cx="641081"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44" name="Rectangle 43">
                <a:extLst>
                  <a:ext uri="{FF2B5EF4-FFF2-40B4-BE49-F238E27FC236}">
                    <a16:creationId xmlns:a16="http://schemas.microsoft.com/office/drawing/2014/main" id="{95EBE506-A6C0-47C3-89E6-0B7904B339E9}"/>
                  </a:ext>
                </a:extLst>
              </p:cNvPr>
              <p:cNvSpPr>
                <a:spLocks noRot="1" noChangeAspect="1" noMove="1" noResize="1" noEditPoints="1" noAdjustHandles="1" noChangeArrowheads="1" noChangeShapeType="1" noTextEdit="1"/>
              </p:cNvSpPr>
              <p:nvPr/>
            </p:nvSpPr>
            <p:spPr>
              <a:xfrm>
                <a:off x="4754099" y="4595394"/>
                <a:ext cx="641081" cy="522737"/>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0E17D1FB-1512-4768-98A1-672FF2DD260C}"/>
                  </a:ext>
                </a:extLst>
              </p:cNvPr>
              <p:cNvSpPr/>
              <p:nvPr/>
            </p:nvSpPr>
            <p:spPr>
              <a:xfrm>
                <a:off x="2916721" y="5131010"/>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oMath>
                  </m:oMathPara>
                </a14:m>
                <a:endParaRPr lang="en-IN" sz="2800" dirty="0">
                  <a:solidFill>
                    <a:srgbClr val="002060"/>
                  </a:solidFill>
                </a:endParaRPr>
              </a:p>
            </p:txBody>
          </p:sp>
        </mc:Choice>
        <mc:Fallback>
          <p:sp>
            <p:nvSpPr>
              <p:cNvPr id="45" name="Rectangle 44">
                <a:extLst>
                  <a:ext uri="{FF2B5EF4-FFF2-40B4-BE49-F238E27FC236}">
                    <a16:creationId xmlns:a16="http://schemas.microsoft.com/office/drawing/2014/main" id="{0E17D1FB-1512-4768-98A1-672FF2DD260C}"/>
                  </a:ext>
                </a:extLst>
              </p:cNvPr>
              <p:cNvSpPr>
                <a:spLocks noRot="1" noChangeAspect="1" noMove="1" noResize="1" noEditPoints="1" noAdjustHandles="1" noChangeArrowheads="1" noChangeShapeType="1" noTextEdit="1"/>
              </p:cNvSpPr>
              <p:nvPr/>
            </p:nvSpPr>
            <p:spPr>
              <a:xfrm>
                <a:off x="2916721" y="5131010"/>
                <a:ext cx="1597697" cy="522737"/>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6" name="Rectangle 45">
                <a:extLst>
                  <a:ext uri="{FF2B5EF4-FFF2-40B4-BE49-F238E27FC236}">
                    <a16:creationId xmlns:a16="http://schemas.microsoft.com/office/drawing/2014/main" id="{CDEB20DE-5412-4A62-807B-F1ACDB0D05FF}"/>
                  </a:ext>
                </a:extLst>
              </p:cNvPr>
              <p:cNvSpPr/>
              <p:nvPr/>
            </p:nvSpPr>
            <p:spPr>
              <a:xfrm>
                <a:off x="4289044" y="5131010"/>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oMath>
                  </m:oMathPara>
                </a14:m>
                <a:endParaRPr lang="en-IN" sz="2800" dirty="0">
                  <a:solidFill>
                    <a:srgbClr val="002060"/>
                  </a:solidFill>
                </a:endParaRPr>
              </a:p>
            </p:txBody>
          </p:sp>
        </mc:Choice>
        <mc:Fallback>
          <p:sp>
            <p:nvSpPr>
              <p:cNvPr id="46" name="Rectangle 45">
                <a:extLst>
                  <a:ext uri="{FF2B5EF4-FFF2-40B4-BE49-F238E27FC236}">
                    <a16:creationId xmlns:a16="http://schemas.microsoft.com/office/drawing/2014/main" id="{CDEB20DE-5412-4A62-807B-F1ACDB0D05FF}"/>
                  </a:ext>
                </a:extLst>
              </p:cNvPr>
              <p:cNvSpPr>
                <a:spLocks noRot="1" noChangeAspect="1" noMove="1" noResize="1" noEditPoints="1" noAdjustHandles="1" noChangeArrowheads="1" noChangeShapeType="1" noTextEdit="1"/>
              </p:cNvSpPr>
              <p:nvPr/>
            </p:nvSpPr>
            <p:spPr>
              <a:xfrm>
                <a:off x="4289044" y="5131010"/>
                <a:ext cx="1597697" cy="522737"/>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7" name="Rectangle 46">
                <a:extLst>
                  <a:ext uri="{FF2B5EF4-FFF2-40B4-BE49-F238E27FC236}">
                    <a16:creationId xmlns:a16="http://schemas.microsoft.com/office/drawing/2014/main" id="{4425DF5E-D3D8-4E7B-97BF-1CBFA3A19CD6}"/>
                  </a:ext>
                </a:extLst>
              </p:cNvPr>
              <p:cNvSpPr/>
              <p:nvPr/>
            </p:nvSpPr>
            <p:spPr>
              <a:xfrm>
                <a:off x="5661367" y="5131010"/>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oMath>
                  </m:oMathPara>
                </a14:m>
                <a:endParaRPr lang="en-IN" sz="2800" dirty="0">
                  <a:solidFill>
                    <a:srgbClr val="002060"/>
                  </a:solidFill>
                </a:endParaRPr>
              </a:p>
            </p:txBody>
          </p:sp>
        </mc:Choice>
        <mc:Fallback>
          <p:sp>
            <p:nvSpPr>
              <p:cNvPr id="47" name="Rectangle 46">
                <a:extLst>
                  <a:ext uri="{FF2B5EF4-FFF2-40B4-BE49-F238E27FC236}">
                    <a16:creationId xmlns:a16="http://schemas.microsoft.com/office/drawing/2014/main" id="{4425DF5E-D3D8-4E7B-97BF-1CBFA3A19CD6}"/>
                  </a:ext>
                </a:extLst>
              </p:cNvPr>
              <p:cNvSpPr>
                <a:spLocks noRot="1" noChangeAspect="1" noMove="1" noResize="1" noEditPoints="1" noAdjustHandles="1" noChangeArrowheads="1" noChangeShapeType="1" noTextEdit="1"/>
              </p:cNvSpPr>
              <p:nvPr/>
            </p:nvSpPr>
            <p:spPr>
              <a:xfrm>
                <a:off x="5661367" y="5131010"/>
                <a:ext cx="1597697" cy="522737"/>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15482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10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10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10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10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10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3" grpId="0"/>
      <p:bldP spid="44" grpId="0"/>
      <p:bldP spid="45" grpId="0"/>
      <p:bldP spid="46" grpId="0"/>
      <p:bldP spid="4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0AD98C2-4E54-444B-9C9A-3A2E673A8F34}"/>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A0AD98C2-4E54-444B-9C9A-3A2E673A8F3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54D3BAFE-9031-40DE-B7D8-89DFAB9C5BCB}"/>
                  </a:ext>
                </a:extLst>
              </p:cNvPr>
              <p:cNvSpPr/>
              <p:nvPr/>
            </p:nvSpPr>
            <p:spPr>
              <a:xfrm>
                <a:off x="113748" y="711201"/>
                <a:ext cx="5462804"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54D3BAFE-9031-40DE-B7D8-89DFAB9C5BCB}"/>
                  </a:ext>
                </a:extLst>
              </p:cNvPr>
              <p:cNvSpPr>
                <a:spLocks noRot="1" noChangeAspect="1" noMove="1" noResize="1" noEditPoints="1" noAdjustHandles="1" noChangeArrowheads="1" noChangeShapeType="1" noTextEdit="1"/>
              </p:cNvSpPr>
              <p:nvPr/>
            </p:nvSpPr>
            <p:spPr>
              <a:xfrm>
                <a:off x="113748" y="711201"/>
                <a:ext cx="5462804" cy="130906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916F67C-E0AC-4AAE-806D-1DFD06630002}"/>
                  </a:ext>
                </a:extLst>
              </p:cNvPr>
              <p:cNvSpPr/>
              <p:nvPr/>
            </p:nvSpPr>
            <p:spPr>
              <a:xfrm>
                <a:off x="2938178" y="842996"/>
                <a:ext cx="641081"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2916F67C-E0AC-4AAE-806D-1DFD06630002}"/>
                  </a:ext>
                </a:extLst>
              </p:cNvPr>
              <p:cNvSpPr>
                <a:spLocks noRot="1" noChangeAspect="1" noMove="1" noResize="1" noEditPoints="1" noAdjustHandles="1" noChangeArrowheads="1" noChangeShapeType="1" noTextEdit="1"/>
              </p:cNvSpPr>
              <p:nvPr/>
            </p:nvSpPr>
            <p:spPr>
              <a:xfrm>
                <a:off x="2938178" y="842996"/>
                <a:ext cx="641081" cy="52273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D81B0F40-879A-4D9B-A8C5-80F00CC5A6DF}"/>
                  </a:ext>
                </a:extLst>
              </p:cNvPr>
              <p:cNvSpPr/>
              <p:nvPr/>
            </p:nvSpPr>
            <p:spPr>
              <a:xfrm>
                <a:off x="1087548" y="137861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D81B0F40-879A-4D9B-A8C5-80F00CC5A6DF}"/>
                  </a:ext>
                </a:extLst>
              </p:cNvPr>
              <p:cNvSpPr>
                <a:spLocks noRot="1" noChangeAspect="1" noMove="1" noResize="1" noEditPoints="1" noAdjustHandles="1" noChangeArrowheads="1" noChangeShapeType="1" noTextEdit="1"/>
              </p:cNvSpPr>
              <p:nvPr/>
            </p:nvSpPr>
            <p:spPr>
              <a:xfrm>
                <a:off x="1087548" y="1378612"/>
                <a:ext cx="1597697" cy="522737"/>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65C9116-D26C-4EE2-AC80-F24FF82F26F0}"/>
                  </a:ext>
                </a:extLst>
              </p:cNvPr>
              <p:cNvSpPr/>
              <p:nvPr/>
            </p:nvSpPr>
            <p:spPr>
              <a:xfrm>
                <a:off x="2459871" y="137861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165C9116-D26C-4EE2-AC80-F24FF82F26F0}"/>
                  </a:ext>
                </a:extLst>
              </p:cNvPr>
              <p:cNvSpPr>
                <a:spLocks noRot="1" noChangeAspect="1" noMove="1" noResize="1" noEditPoints="1" noAdjustHandles="1" noChangeArrowheads="1" noChangeShapeType="1" noTextEdit="1"/>
              </p:cNvSpPr>
              <p:nvPr/>
            </p:nvSpPr>
            <p:spPr>
              <a:xfrm>
                <a:off x="2459871" y="1378612"/>
                <a:ext cx="1597697" cy="52273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3EB1D3F-AB31-4D3D-A34B-08C762D96EE6}"/>
                  </a:ext>
                </a:extLst>
              </p:cNvPr>
              <p:cNvSpPr/>
              <p:nvPr/>
            </p:nvSpPr>
            <p:spPr>
              <a:xfrm>
                <a:off x="3832194" y="137861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3EB1D3F-AB31-4D3D-A34B-08C762D96EE6}"/>
                  </a:ext>
                </a:extLst>
              </p:cNvPr>
              <p:cNvSpPr>
                <a:spLocks noRot="1" noChangeAspect="1" noMove="1" noResize="1" noEditPoints="1" noAdjustHandles="1" noChangeArrowheads="1" noChangeShapeType="1" noTextEdit="1"/>
              </p:cNvSpPr>
              <p:nvPr/>
            </p:nvSpPr>
            <p:spPr>
              <a:xfrm>
                <a:off x="3832194" y="1378612"/>
                <a:ext cx="1597697" cy="522737"/>
              </a:xfrm>
              <a:prstGeom prst="rect">
                <a:avLst/>
              </a:prstGeom>
              <a:blipFill>
                <a:blip r:embed="rId7"/>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F0465299-C8EB-4E25-885C-9FC987FB7DEF}"/>
              </a:ext>
            </a:extLst>
          </p:cNvPr>
          <p:cNvGrpSpPr/>
          <p:nvPr/>
        </p:nvGrpSpPr>
        <p:grpSpPr>
          <a:xfrm>
            <a:off x="172402" y="2363229"/>
            <a:ext cx="6035214" cy="1065771"/>
            <a:chOff x="2019815" y="2349977"/>
            <a:chExt cx="4920683" cy="1065771"/>
          </a:xfrm>
        </p:grpSpPr>
        <p:sp>
          <p:nvSpPr>
            <p:cNvPr id="10" name="Rectangle 9">
              <a:extLst>
                <a:ext uri="{FF2B5EF4-FFF2-40B4-BE49-F238E27FC236}">
                  <a16:creationId xmlns:a16="http://schemas.microsoft.com/office/drawing/2014/main" id="{0BF01973-6A20-4A9B-AB4F-FA15A02983DE}"/>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C8A02C3A-9B60-44A5-9083-8FF8EF5C179F}"/>
                    </a:ext>
                  </a:extLst>
                </p:cNvPr>
                <p:cNvSpPr/>
                <p:nvPr/>
              </p:nvSpPr>
              <p:spPr>
                <a:xfrm>
                  <a:off x="2677429" y="2349977"/>
                  <a:ext cx="426306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num>
                          <m:den>
                            <m:r>
                              <a:rPr lang="en-IN" sz="2800" i="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C8A02C3A-9B60-44A5-9083-8FF8EF5C179F}"/>
                    </a:ext>
                  </a:extLst>
                </p:cNvPr>
                <p:cNvSpPr>
                  <a:spLocks noRot="1" noChangeAspect="1" noMove="1" noResize="1" noEditPoints="1" noAdjustHandles="1" noChangeArrowheads="1" noChangeShapeType="1" noTextEdit="1"/>
                </p:cNvSpPr>
                <p:nvPr/>
              </p:nvSpPr>
              <p:spPr>
                <a:xfrm>
                  <a:off x="2677429" y="2349977"/>
                  <a:ext cx="4263069" cy="1065771"/>
                </a:xfrm>
                <a:prstGeom prst="rect">
                  <a:avLst/>
                </a:prstGeom>
                <a:blipFill>
                  <a:blip r:embed="rId8"/>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B355322-717F-4077-85F0-4ACB58A1E6A0}"/>
                  </a:ext>
                </a:extLst>
              </p:cNvPr>
              <p:cNvSpPr/>
              <p:nvPr/>
            </p:nvSpPr>
            <p:spPr>
              <a:xfrm>
                <a:off x="5917629" y="2606538"/>
                <a:ext cx="1988282" cy="5631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FB355322-717F-4077-85F0-4ACB58A1E6A0}"/>
                  </a:ext>
                </a:extLst>
              </p:cNvPr>
              <p:cNvSpPr>
                <a:spLocks noRot="1" noChangeAspect="1" noMove="1" noResize="1" noEditPoints="1" noAdjustHandles="1" noChangeArrowheads="1" noChangeShapeType="1" noTextEdit="1"/>
              </p:cNvSpPr>
              <p:nvPr/>
            </p:nvSpPr>
            <p:spPr>
              <a:xfrm>
                <a:off x="5917629" y="2606538"/>
                <a:ext cx="1988282" cy="563131"/>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70F8599C-07F7-4A63-A9A6-8299B57DCC63}"/>
                  </a:ext>
                </a:extLst>
              </p:cNvPr>
              <p:cNvSpPr/>
              <p:nvPr/>
            </p:nvSpPr>
            <p:spPr>
              <a:xfrm>
                <a:off x="7719882" y="2379328"/>
                <a:ext cx="4205955"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m:rPr>
                                  <m:sty m:val="p"/>
                                </m:rPr>
                                <a:rPr lang="en-IN" sz="2800">
                                  <a:solidFill>
                                    <a:srgbClr val="002060"/>
                                  </a:solidFill>
                                  <a:latin typeface="Cambria Math" panose="02040503050406030204" pitchFamily="18" charset="0"/>
                                </a:rPr>
                                <m:t>n</m:t>
                              </m:r>
                              <m:r>
                                <a:rPr lang="en-IN" sz="2800" b="0" i="1" smtClean="0">
                                  <a:solidFill>
                                    <a:srgbClr val="002060"/>
                                  </a:solidFill>
                                  <a:latin typeface="Cambria Math" panose="02040503050406030204" pitchFamily="18" charset="0"/>
                                </a:rPr>
                                <m:t>+1</m:t>
                              </m:r>
                            </m:sup>
                          </m:sSup>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+4</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+5</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+6</m:t>
                              </m:r>
                            </m:e>
                          </m:d>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70F8599C-07F7-4A63-A9A6-8299B57DCC63}"/>
                  </a:ext>
                </a:extLst>
              </p:cNvPr>
              <p:cNvSpPr>
                <a:spLocks noRot="1" noChangeAspect="1" noMove="1" noResize="1" noEditPoints="1" noAdjustHandles="1" noChangeArrowheads="1" noChangeShapeType="1" noTextEdit="1"/>
              </p:cNvSpPr>
              <p:nvPr/>
            </p:nvSpPr>
            <p:spPr>
              <a:xfrm>
                <a:off x="7719882" y="2379328"/>
                <a:ext cx="4205955" cy="1065771"/>
              </a:xfrm>
              <a:prstGeom prst="rect">
                <a:avLst/>
              </a:prstGeom>
              <a:blipFill>
                <a:blip r:embed="rId10"/>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04BF5CA6-87AF-40B3-BE82-46D8FB6A1A1E}"/>
              </a:ext>
            </a:extLst>
          </p:cNvPr>
          <p:cNvGrpSpPr/>
          <p:nvPr/>
        </p:nvGrpSpPr>
        <p:grpSpPr>
          <a:xfrm>
            <a:off x="814049" y="3886077"/>
            <a:ext cx="3018145" cy="1065771"/>
            <a:chOff x="1932340" y="4841711"/>
            <a:chExt cx="3018145" cy="1065771"/>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7A78FAA7-A3C1-453A-B8CD-B29B430DEE81}"/>
                    </a:ext>
                  </a:extLst>
                </p:cNvPr>
                <p:cNvSpPr/>
                <p:nvPr/>
              </p:nvSpPr>
              <p:spPr>
                <a:xfrm>
                  <a:off x="2692083" y="4841711"/>
                  <a:ext cx="225840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7A78FAA7-A3C1-453A-B8CD-B29B430DEE81}"/>
                    </a:ext>
                  </a:extLst>
                </p:cNvPr>
                <p:cNvSpPr>
                  <a:spLocks noRot="1" noChangeAspect="1" noMove="1" noResize="1" noEditPoints="1" noAdjustHandles="1" noChangeArrowheads="1" noChangeShapeType="1" noTextEdit="1"/>
                </p:cNvSpPr>
                <p:nvPr/>
              </p:nvSpPr>
              <p:spPr>
                <a:xfrm>
                  <a:off x="2692083" y="4841711"/>
                  <a:ext cx="2258402" cy="1065771"/>
                </a:xfrm>
                <a:prstGeom prst="rect">
                  <a:avLst/>
                </a:prstGeom>
                <a:blipFill>
                  <a:blip r:embed="rId11"/>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A3469526-37E2-4BA6-AC57-AE578D7A5826}"/>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7" name="Right Arrow 3">
            <a:extLst>
              <a:ext uri="{FF2B5EF4-FFF2-40B4-BE49-F238E27FC236}">
                <a16:creationId xmlns:a16="http://schemas.microsoft.com/office/drawing/2014/main" id="{57BB75F1-69DB-4A4D-935B-BE278DB4D7B3}"/>
              </a:ext>
            </a:extLst>
          </p:cNvPr>
          <p:cNvSpPr/>
          <p:nvPr/>
        </p:nvSpPr>
        <p:spPr>
          <a:xfrm>
            <a:off x="255016" y="417331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F5FA9A74-5DE6-4D62-831F-FA5F16374D7B}"/>
                  </a:ext>
                </a:extLst>
              </p:cNvPr>
              <p:cNvSpPr/>
              <p:nvPr/>
            </p:nvSpPr>
            <p:spPr>
              <a:xfrm>
                <a:off x="3725810" y="3771963"/>
                <a:ext cx="615051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+4</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+5</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+6</m:t>
                                  </m:r>
                                </m:e>
                              </m:d>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F5FA9A74-5DE6-4D62-831F-FA5F16374D7B}"/>
                  </a:ext>
                </a:extLst>
              </p:cNvPr>
              <p:cNvSpPr>
                <a:spLocks noRot="1" noChangeAspect="1" noMove="1" noResize="1" noEditPoints="1" noAdjustHandles="1" noChangeArrowheads="1" noChangeShapeType="1" noTextEdit="1"/>
              </p:cNvSpPr>
              <p:nvPr/>
            </p:nvSpPr>
            <p:spPr>
              <a:xfrm>
                <a:off x="3725810" y="3771963"/>
                <a:ext cx="6150511" cy="1065771"/>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DBB83477-F33F-461E-9E77-750F5A87D6D1}"/>
                  </a:ext>
                </a:extLst>
              </p:cNvPr>
              <p:cNvSpPr/>
              <p:nvPr/>
            </p:nvSpPr>
            <p:spPr>
              <a:xfrm>
                <a:off x="3374265" y="5061631"/>
                <a:ext cx="583412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+4</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+5</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+6</m:t>
                                  </m:r>
                                </m:e>
                              </m:d>
                            </m:num>
                            <m:den>
                              <m:r>
                                <a:rPr lang="en-IN" sz="2800" i="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DBB83477-F33F-461E-9E77-750F5A87D6D1}"/>
                  </a:ext>
                </a:extLst>
              </p:cNvPr>
              <p:cNvSpPr>
                <a:spLocks noRot="1" noChangeAspect="1" noMove="1" noResize="1" noEditPoints="1" noAdjustHandles="1" noChangeArrowheads="1" noChangeShapeType="1" noTextEdit="1"/>
              </p:cNvSpPr>
              <p:nvPr/>
            </p:nvSpPr>
            <p:spPr>
              <a:xfrm>
                <a:off x="3374265" y="5061631"/>
                <a:ext cx="5834129" cy="1065771"/>
              </a:xfrm>
              <a:prstGeom prst="rect">
                <a:avLst/>
              </a:prstGeom>
              <a:blipFill>
                <a:blip r:embed="rId13"/>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43071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P spid="18" grpId="0"/>
      <p:bldP spid="1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2CFEB214-E28A-4749-8867-FB5C3B883A04}"/>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2CFEB214-E28A-4749-8867-FB5C3B883A0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43AB097-C273-4DB8-A36B-DF99E93B7407}"/>
                  </a:ext>
                </a:extLst>
              </p:cNvPr>
              <p:cNvSpPr/>
              <p:nvPr/>
            </p:nvSpPr>
            <p:spPr>
              <a:xfrm>
                <a:off x="115910" y="940392"/>
                <a:ext cx="583412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+4</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+5</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+6</m:t>
                                  </m:r>
                                </m:e>
                              </m:d>
                            </m:num>
                            <m:den>
                              <m:r>
                                <a:rPr lang="en-IN" sz="2800" i="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E43AB097-C273-4DB8-A36B-DF99E93B7407}"/>
                  </a:ext>
                </a:extLst>
              </p:cNvPr>
              <p:cNvSpPr>
                <a:spLocks noRot="1" noChangeAspect="1" noMove="1" noResize="1" noEditPoints="1" noAdjustHandles="1" noChangeArrowheads="1" noChangeShapeType="1" noTextEdit="1"/>
              </p:cNvSpPr>
              <p:nvPr/>
            </p:nvSpPr>
            <p:spPr>
              <a:xfrm>
                <a:off x="115910" y="940392"/>
                <a:ext cx="5834129" cy="106577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F8DFC95E-FD9B-4030-82BD-543A66346C64}"/>
                  </a:ext>
                </a:extLst>
              </p:cNvPr>
              <p:cNvSpPr/>
              <p:nvPr/>
            </p:nvSpPr>
            <p:spPr>
              <a:xfrm>
                <a:off x="115910" y="2181181"/>
                <a:ext cx="7804597" cy="16798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4</m:t>
                                      </m:r>
                                    </m:num>
                                    <m:den>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5</m:t>
                                      </m:r>
                                    </m:num>
                                    <m:den>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i="0">
                                  <a:solidFill>
                                    <a:srgbClr val="002060"/>
                                  </a:solidFill>
                                  <a:latin typeface="Cambria Math" panose="02040503050406030204" pitchFamily="18" charset="0"/>
                                </a:rPr>
                                <m:t>∙</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6</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num>
                            <m:den>
                              <m:r>
                                <a:rPr lang="en-IN" sz="2800" i="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i="0">
                                  <a:solidFill>
                                    <a:srgbClr val="002060"/>
                                  </a:solidFill>
                                  <a:latin typeface="Cambria Math" panose="02040503050406030204" pitchFamily="18" charset="0"/>
                                </a:rPr>
                                <m:t>∙</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i="0">
                                  <a:solidFill>
                                    <a:srgbClr val="002060"/>
                                  </a:solidFill>
                                  <a:latin typeface="Cambria Math" panose="02040503050406030204" pitchFamily="18" charset="0"/>
                                </a:rPr>
                                <m:t>∙</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F8DFC95E-FD9B-4030-82BD-543A66346C64}"/>
                  </a:ext>
                </a:extLst>
              </p:cNvPr>
              <p:cNvSpPr>
                <a:spLocks noRot="1" noChangeAspect="1" noMove="1" noResize="1" noEditPoints="1" noAdjustHandles="1" noChangeArrowheads="1" noChangeShapeType="1" noTextEdit="1"/>
              </p:cNvSpPr>
              <p:nvPr/>
            </p:nvSpPr>
            <p:spPr>
              <a:xfrm>
                <a:off x="115910" y="2181181"/>
                <a:ext cx="7804597" cy="167982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319A846-4A0E-4A7F-945C-88DBB24F316A}"/>
                  </a:ext>
                </a:extLst>
              </p:cNvPr>
              <p:cNvSpPr/>
              <p:nvPr/>
            </p:nvSpPr>
            <p:spPr>
              <a:xfrm>
                <a:off x="115911" y="4043967"/>
                <a:ext cx="4159876" cy="104318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x</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i="1">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i="1">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i="1">
                                  <a:solidFill>
                                    <a:srgbClr val="002060"/>
                                  </a:solidFill>
                                  <a:latin typeface="Cambria Math" panose="02040503050406030204" pitchFamily="18" charset="0"/>
                                </a:rPr>
                                <m:t>0</m:t>
                              </m:r>
                            </m:e>
                          </m:d>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3319A846-4A0E-4A7F-945C-88DBB24F316A}"/>
                  </a:ext>
                </a:extLst>
              </p:cNvPr>
              <p:cNvSpPr>
                <a:spLocks noRot="1" noChangeAspect="1" noMove="1" noResize="1" noEditPoints="1" noAdjustHandles="1" noChangeArrowheads="1" noChangeShapeType="1" noTextEdit="1"/>
              </p:cNvSpPr>
              <p:nvPr/>
            </p:nvSpPr>
            <p:spPr>
              <a:xfrm>
                <a:off x="115911" y="4043967"/>
                <a:ext cx="4159876" cy="104318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FFA21EC-0663-4CB0-9F68-F329C1198ED1}"/>
                  </a:ext>
                </a:extLst>
              </p:cNvPr>
              <p:cNvSpPr/>
              <p:nvPr/>
            </p:nvSpPr>
            <p:spPr>
              <a:xfrm>
                <a:off x="115910" y="5330985"/>
                <a:ext cx="875763" cy="104318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FFFA21EC-0663-4CB0-9F68-F329C1198ED1}"/>
                  </a:ext>
                </a:extLst>
              </p:cNvPr>
              <p:cNvSpPr>
                <a:spLocks noRot="1" noChangeAspect="1" noMove="1" noResize="1" noEditPoints="1" noAdjustHandles="1" noChangeArrowheads="1" noChangeShapeType="1" noTextEdit="1"/>
              </p:cNvSpPr>
              <p:nvPr/>
            </p:nvSpPr>
            <p:spPr>
              <a:xfrm>
                <a:off x="115910" y="5330985"/>
                <a:ext cx="875763" cy="104318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7C2F000-BAA3-407E-9BB8-E410BCD3F1CA}"/>
                  </a:ext>
                </a:extLst>
              </p:cNvPr>
              <p:cNvSpPr/>
              <p:nvPr/>
            </p:nvSpPr>
            <p:spPr>
              <a:xfrm>
                <a:off x="901523" y="5562369"/>
                <a:ext cx="746974" cy="4773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rPr>
                        <m:t>L</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17C2F000-BAA3-407E-9BB8-E410BCD3F1CA}"/>
                  </a:ext>
                </a:extLst>
              </p:cNvPr>
              <p:cNvSpPr>
                <a:spLocks noRot="1" noChangeAspect="1" noMove="1" noResize="1" noEditPoints="1" noAdjustHandles="1" noChangeArrowheads="1" noChangeShapeType="1" noTextEdit="1"/>
              </p:cNvSpPr>
              <p:nvPr/>
            </p:nvSpPr>
            <p:spPr>
              <a:xfrm>
                <a:off x="901523" y="5562369"/>
                <a:ext cx="746974" cy="477388"/>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4002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4D6A072-3787-441B-B406-867364605BB9}"/>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44D6A072-3787-441B-B406-867364605BB9}"/>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783759D-5FCB-4EF4-A821-20A8F35D6D05}"/>
                  </a:ext>
                </a:extLst>
              </p:cNvPr>
              <p:cNvSpPr/>
              <p:nvPr/>
            </p:nvSpPr>
            <p:spPr>
              <a:xfrm>
                <a:off x="154547" y="823380"/>
                <a:ext cx="875763" cy="104318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3783759D-5FCB-4EF4-A821-20A8F35D6D05}"/>
                  </a:ext>
                </a:extLst>
              </p:cNvPr>
              <p:cNvSpPr>
                <a:spLocks noRot="1" noChangeAspect="1" noMove="1" noResize="1" noEditPoints="1" noAdjustHandles="1" noChangeArrowheads="1" noChangeShapeType="1" noTextEdit="1"/>
              </p:cNvSpPr>
              <p:nvPr/>
            </p:nvSpPr>
            <p:spPr>
              <a:xfrm>
                <a:off x="154547" y="823380"/>
                <a:ext cx="875763" cy="104318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4D75EE20-6C1A-4D1A-9982-C1F8744C5389}"/>
                  </a:ext>
                </a:extLst>
              </p:cNvPr>
              <p:cNvSpPr/>
              <p:nvPr/>
            </p:nvSpPr>
            <p:spPr>
              <a:xfrm>
                <a:off x="940160" y="1054764"/>
                <a:ext cx="746974" cy="4773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rPr>
                        <m:t>L</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4D75EE20-6C1A-4D1A-9982-C1F8744C5389}"/>
                  </a:ext>
                </a:extLst>
              </p:cNvPr>
              <p:cNvSpPr>
                <a:spLocks noRot="1" noChangeAspect="1" noMove="1" noResize="1" noEditPoints="1" noAdjustHandles="1" noChangeArrowheads="1" noChangeShapeType="1" noTextEdit="1"/>
              </p:cNvSpPr>
              <p:nvPr/>
            </p:nvSpPr>
            <p:spPr>
              <a:xfrm>
                <a:off x="940160" y="1054764"/>
                <a:ext cx="746974" cy="477388"/>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97EDF65-33A9-4B48-A535-79DF464D9848}"/>
                  </a:ext>
                </a:extLst>
              </p:cNvPr>
              <p:cNvSpPr/>
              <p:nvPr/>
            </p:nvSpPr>
            <p:spPr>
              <a:xfrm>
                <a:off x="154547" y="1859258"/>
                <a:ext cx="1918952" cy="47738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solidFill>
                      <a:srgbClr val="002060"/>
                    </a:solidFill>
                    <a:latin typeface="+mj-lt"/>
                    <a:ea typeface="Cambria Math" panose="02040503050406030204" pitchFamily="18" charset="0"/>
                  </a:rPr>
                  <a:t>Since</a:t>
                </a:r>
                <a14:m>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≥0</m:t>
                    </m:r>
                  </m:oMath>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E97EDF65-33A9-4B48-A535-79DF464D9848}"/>
                  </a:ext>
                </a:extLst>
              </p:cNvPr>
              <p:cNvSpPr>
                <a:spLocks noRot="1" noChangeAspect="1" noMove="1" noResize="1" noEditPoints="1" noAdjustHandles="1" noChangeArrowheads="1" noChangeShapeType="1" noTextEdit="1"/>
              </p:cNvSpPr>
              <p:nvPr/>
            </p:nvSpPr>
            <p:spPr>
              <a:xfrm>
                <a:off x="154547" y="1859258"/>
                <a:ext cx="1918952" cy="477389"/>
              </a:xfrm>
              <a:prstGeom prst="rect">
                <a:avLst/>
              </a:prstGeom>
              <a:blipFill>
                <a:blip r:embed="rId5"/>
                <a:stretch>
                  <a:fillRect l="-6349" t="-14103" b="-44872"/>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0D4036BA-73D3-41E5-A679-5211BEC82332}"/>
              </a:ext>
            </a:extLst>
          </p:cNvPr>
          <p:cNvSpPr/>
          <p:nvPr/>
        </p:nvSpPr>
        <p:spPr>
          <a:xfrm>
            <a:off x="154547" y="2568030"/>
            <a:ext cx="1184856" cy="477389"/>
          </a:xfrm>
          <a:prstGeom prst="rect">
            <a:avLst/>
          </a:prstGeom>
          <a:solidFill>
            <a:schemeClr val="tx2">
              <a:lumMod val="40000"/>
              <a:lumOff val="60000"/>
            </a:schemeClr>
          </a:solidFill>
          <a:ln w="38100">
            <a:solidFill>
              <a:schemeClr val="tx1"/>
            </a:solidFill>
          </a:ln>
        </p:spPr>
        <p:txBody>
          <a:bodyPr vert="horz" wrap="square" lIns="91440" tIns="45720" rIns="91440" bIns="45720" numCol="1" anchor="t" anchorCtr="0" compatLnSpc="1">
            <a:prstTxWarp prst="textNoShape">
              <a:avLst/>
            </a:prstTxWarp>
          </a:bodyPr>
          <a:lstStyle/>
          <a:p>
            <a:r>
              <a:rPr lang="en-IN" sz="2800" b="1" i="0" dirty="0">
                <a:solidFill>
                  <a:srgbClr val="002060"/>
                </a:solidFill>
                <a:latin typeface="+mj-lt"/>
                <a:ea typeface="Cambria Math" panose="02040503050406030204" pitchFamily="18" charset="0"/>
              </a:rPr>
              <a:t>Case:1</a:t>
            </a:r>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20FD986-AE62-47DA-8808-06F82756890E}"/>
                  </a:ext>
                </a:extLst>
              </p:cNvPr>
              <p:cNvSpPr/>
              <p:nvPr/>
            </p:nvSpPr>
            <p:spPr>
              <a:xfrm>
                <a:off x="1390919" y="2568030"/>
                <a:ext cx="1365160" cy="47738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latin typeface="+mj-lt"/>
                    <a:ea typeface="Cambria Math" panose="02040503050406030204" pitchFamily="18" charset="0"/>
                  </a:rPr>
                  <a:t>If </a:t>
                </a:r>
                <a14:m>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𝐱</m:t>
                    </m:r>
                    <m:r>
                      <a:rPr lang="en-IN" sz="2800" b="1" i="0" smtClean="0">
                        <a:solidFill>
                          <a:srgbClr val="002060"/>
                        </a:solidFill>
                        <a:latin typeface="Cambria Math" panose="02040503050406030204" pitchFamily="18" charset="0"/>
                        <a:ea typeface="Cambria Math" panose="02040503050406030204" pitchFamily="18" charset="0"/>
                      </a:rPr>
                      <m:t>&gt;</m:t>
                    </m:r>
                    <m:r>
                      <a:rPr lang="en-IN" sz="2800" b="1" i="0" smtClean="0">
                        <a:solidFill>
                          <a:srgbClr val="002060"/>
                        </a:solidFill>
                        <a:latin typeface="Cambria Math" panose="02040503050406030204" pitchFamily="18" charset="0"/>
                        <a:ea typeface="Cambria Math" panose="02040503050406030204" pitchFamily="18" charset="0"/>
                      </a:rPr>
                      <m:t>𝟏</m:t>
                    </m:r>
                  </m:oMath>
                </a14:m>
                <a:endParaRPr lang="en-IN" sz="2800" b="1" dirty="0">
                  <a:solidFill>
                    <a:srgbClr val="002060"/>
                  </a:solidFill>
                </a:endParaRPr>
              </a:p>
            </p:txBody>
          </p:sp>
        </mc:Choice>
        <mc:Fallback>
          <p:sp>
            <p:nvSpPr>
              <p:cNvPr id="8" name="Rectangle 7">
                <a:extLst>
                  <a:ext uri="{FF2B5EF4-FFF2-40B4-BE49-F238E27FC236}">
                    <a16:creationId xmlns:a16="http://schemas.microsoft.com/office/drawing/2014/main" id="{F20FD986-AE62-47DA-8808-06F82756890E}"/>
                  </a:ext>
                </a:extLst>
              </p:cNvPr>
              <p:cNvSpPr>
                <a:spLocks noRot="1" noChangeAspect="1" noMove="1" noResize="1" noEditPoints="1" noAdjustHandles="1" noChangeArrowheads="1" noChangeShapeType="1" noTextEdit="1"/>
              </p:cNvSpPr>
              <p:nvPr/>
            </p:nvSpPr>
            <p:spPr>
              <a:xfrm>
                <a:off x="1390919" y="2568030"/>
                <a:ext cx="1365160" cy="477389"/>
              </a:xfrm>
              <a:prstGeom prst="rect">
                <a:avLst/>
              </a:prstGeom>
              <a:blipFill>
                <a:blip r:embed="rId6"/>
                <a:stretch>
                  <a:fillRect l="-8929" t="-12658" b="-43038"/>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F49C20C-4BC9-4E43-A05A-D97A05FC0A63}"/>
                  </a:ext>
                </a:extLst>
              </p:cNvPr>
              <p:cNvSpPr/>
              <p:nvPr/>
            </p:nvSpPr>
            <p:spPr>
              <a:xfrm>
                <a:off x="2459865" y="2353063"/>
                <a:ext cx="2577921" cy="9588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L</m:t>
                      </m:r>
                      <m:r>
                        <a:rPr lang="en-IN" sz="2800" b="0" i="0"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DF49C20C-4BC9-4E43-A05A-D97A05FC0A63}"/>
                  </a:ext>
                </a:extLst>
              </p:cNvPr>
              <p:cNvSpPr>
                <a:spLocks noRot="1" noChangeAspect="1" noMove="1" noResize="1" noEditPoints="1" noAdjustHandles="1" noChangeArrowheads="1" noChangeShapeType="1" noTextEdit="1"/>
              </p:cNvSpPr>
              <p:nvPr/>
            </p:nvSpPr>
            <p:spPr>
              <a:xfrm>
                <a:off x="2459865" y="2353063"/>
                <a:ext cx="2577921" cy="958837"/>
              </a:xfrm>
              <a:prstGeom prst="rect">
                <a:avLst/>
              </a:prstGeom>
              <a:blipFill>
                <a:blip r:embed="rId7"/>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81B839B9-83C0-4DCF-9A96-5397C20212C5}"/>
              </a:ext>
            </a:extLst>
          </p:cNvPr>
          <p:cNvSpPr/>
          <p:nvPr/>
        </p:nvSpPr>
        <p:spPr>
          <a:xfrm>
            <a:off x="154547" y="3320228"/>
            <a:ext cx="8718997" cy="577903"/>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a:t>
            </a:r>
            <a:r>
              <a:rPr lang="en-IN" sz="2800" b="1" dirty="0">
                <a:solidFill>
                  <a:srgbClr val="002060"/>
                </a:solidFill>
              </a:rPr>
              <a:t>divergent</a:t>
            </a:r>
            <a:r>
              <a:rPr lang="en-IN" sz="2800" dirty="0">
                <a:solidFill>
                  <a:srgbClr val="002060"/>
                </a:solidFill>
              </a:rPr>
              <a:t> by D’Alembert’s ratio test.</a:t>
            </a:r>
          </a:p>
        </p:txBody>
      </p:sp>
      <p:sp>
        <p:nvSpPr>
          <p:cNvPr id="11" name="Rectangle 10">
            <a:extLst>
              <a:ext uri="{FF2B5EF4-FFF2-40B4-BE49-F238E27FC236}">
                <a16:creationId xmlns:a16="http://schemas.microsoft.com/office/drawing/2014/main" id="{438284AA-DDE0-4138-A7C0-1C3EF670590F}"/>
              </a:ext>
            </a:extLst>
          </p:cNvPr>
          <p:cNvSpPr/>
          <p:nvPr/>
        </p:nvSpPr>
        <p:spPr>
          <a:xfrm>
            <a:off x="154547" y="4113098"/>
            <a:ext cx="1184856" cy="477389"/>
          </a:xfrm>
          <a:prstGeom prst="rect">
            <a:avLst/>
          </a:prstGeom>
          <a:solidFill>
            <a:schemeClr val="tx2">
              <a:lumMod val="40000"/>
              <a:lumOff val="60000"/>
            </a:schemeClr>
          </a:solidFill>
          <a:ln w="38100">
            <a:solidFill>
              <a:schemeClr val="tx1"/>
            </a:solidFill>
          </a:ln>
        </p:spPr>
        <p:txBody>
          <a:bodyPr vert="horz" wrap="square" lIns="91440" tIns="45720" rIns="91440" bIns="45720" numCol="1" anchor="t" anchorCtr="0" compatLnSpc="1">
            <a:prstTxWarp prst="textNoShape">
              <a:avLst/>
            </a:prstTxWarp>
          </a:bodyPr>
          <a:lstStyle/>
          <a:p>
            <a:r>
              <a:rPr lang="en-IN" sz="2800" b="1" i="0" dirty="0">
                <a:solidFill>
                  <a:srgbClr val="002060"/>
                </a:solidFill>
                <a:latin typeface="+mj-lt"/>
                <a:ea typeface="Cambria Math" panose="02040503050406030204" pitchFamily="18" charset="0"/>
              </a:rPr>
              <a:t>Case:2</a:t>
            </a:r>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B03F6A9B-54CF-4E62-BB95-5F5B3A886884}"/>
                  </a:ext>
                </a:extLst>
              </p:cNvPr>
              <p:cNvSpPr/>
              <p:nvPr/>
            </p:nvSpPr>
            <p:spPr>
              <a:xfrm>
                <a:off x="1390918" y="4113098"/>
                <a:ext cx="2060619" cy="47738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latin typeface="+mj-lt"/>
                    <a:ea typeface="Cambria Math" panose="02040503050406030204" pitchFamily="18" charset="0"/>
                  </a:rPr>
                  <a:t>If </a:t>
                </a:r>
                <a14:m>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𝟎</m:t>
                    </m:r>
                    <m:r>
                      <a:rPr lang="en-IN" sz="2800" b="1" i="0" smtClean="0">
                        <a:solidFill>
                          <a:srgbClr val="002060"/>
                        </a:solidFill>
                        <a:latin typeface="Cambria Math" panose="02040503050406030204" pitchFamily="18" charset="0"/>
                        <a:ea typeface="Cambria Math" panose="02040503050406030204" pitchFamily="18" charset="0"/>
                      </a:rPr>
                      <m:t>&lt;</m:t>
                    </m:r>
                    <m:r>
                      <a:rPr lang="en-IN" sz="2800" b="1" i="0" smtClean="0">
                        <a:solidFill>
                          <a:srgbClr val="002060"/>
                        </a:solidFill>
                        <a:latin typeface="Cambria Math" panose="02040503050406030204" pitchFamily="18" charset="0"/>
                        <a:ea typeface="Cambria Math" panose="02040503050406030204" pitchFamily="18" charset="0"/>
                      </a:rPr>
                      <m:t>𝐱</m:t>
                    </m:r>
                    <m:r>
                      <a:rPr lang="en-IN" sz="2800" b="1" i="0" smtClean="0">
                        <a:solidFill>
                          <a:srgbClr val="002060"/>
                        </a:solidFill>
                        <a:latin typeface="Cambria Math" panose="02040503050406030204" pitchFamily="18" charset="0"/>
                        <a:ea typeface="Cambria Math" panose="02040503050406030204" pitchFamily="18" charset="0"/>
                      </a:rPr>
                      <m:t>&lt;</m:t>
                    </m:r>
                    <m:r>
                      <a:rPr lang="en-IN" sz="2800" b="1" i="0" smtClean="0">
                        <a:solidFill>
                          <a:srgbClr val="002060"/>
                        </a:solidFill>
                        <a:latin typeface="Cambria Math" panose="02040503050406030204" pitchFamily="18" charset="0"/>
                        <a:ea typeface="Cambria Math" panose="02040503050406030204" pitchFamily="18" charset="0"/>
                      </a:rPr>
                      <m:t>𝟏</m:t>
                    </m:r>
                  </m:oMath>
                </a14:m>
                <a:endParaRPr lang="en-IN" sz="2800" b="1" dirty="0">
                  <a:solidFill>
                    <a:srgbClr val="002060"/>
                  </a:solidFill>
                </a:endParaRPr>
              </a:p>
            </p:txBody>
          </p:sp>
        </mc:Choice>
        <mc:Fallback>
          <p:sp>
            <p:nvSpPr>
              <p:cNvPr id="12" name="Rectangle 11">
                <a:extLst>
                  <a:ext uri="{FF2B5EF4-FFF2-40B4-BE49-F238E27FC236}">
                    <a16:creationId xmlns:a16="http://schemas.microsoft.com/office/drawing/2014/main" id="{B03F6A9B-54CF-4E62-BB95-5F5B3A886884}"/>
                  </a:ext>
                </a:extLst>
              </p:cNvPr>
              <p:cNvSpPr>
                <a:spLocks noRot="1" noChangeAspect="1" noMove="1" noResize="1" noEditPoints="1" noAdjustHandles="1" noChangeArrowheads="1" noChangeShapeType="1" noTextEdit="1"/>
              </p:cNvSpPr>
              <p:nvPr/>
            </p:nvSpPr>
            <p:spPr>
              <a:xfrm>
                <a:off x="1390918" y="4113098"/>
                <a:ext cx="2060619" cy="477389"/>
              </a:xfrm>
              <a:prstGeom prst="rect">
                <a:avLst/>
              </a:prstGeom>
              <a:blipFill>
                <a:blip r:embed="rId8"/>
                <a:stretch>
                  <a:fillRect l="-5917" t="-14103" b="-44872"/>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4F53EA4C-0A2E-49CD-9450-9E7616ED654C}"/>
                  </a:ext>
                </a:extLst>
              </p:cNvPr>
              <p:cNvSpPr/>
              <p:nvPr/>
            </p:nvSpPr>
            <p:spPr>
              <a:xfrm>
                <a:off x="3181082" y="3898131"/>
                <a:ext cx="2577921" cy="9588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L</m:t>
                      </m:r>
                      <m:r>
                        <a:rPr lang="en-IN" sz="2800" b="0" i="0" smtClean="0">
                          <a:solidFill>
                            <a:srgbClr val="002060"/>
                          </a:solidFill>
                          <a:latin typeface="Cambria Math" panose="02040503050406030204" pitchFamily="18" charset="0"/>
                          <a:ea typeface="Cambria Math" panose="02040503050406030204" pitchFamily="18" charset="0"/>
                        </a:rPr>
                        <m:t>&gt;1</m:t>
                      </m:r>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4F53EA4C-0A2E-49CD-9450-9E7616ED654C}"/>
                  </a:ext>
                </a:extLst>
              </p:cNvPr>
              <p:cNvSpPr>
                <a:spLocks noRot="1" noChangeAspect="1" noMove="1" noResize="1" noEditPoints="1" noAdjustHandles="1" noChangeArrowheads="1" noChangeShapeType="1" noTextEdit="1"/>
              </p:cNvSpPr>
              <p:nvPr/>
            </p:nvSpPr>
            <p:spPr>
              <a:xfrm>
                <a:off x="3181082" y="3898131"/>
                <a:ext cx="2577921" cy="958837"/>
              </a:xfrm>
              <a:prstGeom prst="rect">
                <a:avLst/>
              </a:prstGeom>
              <a:blipFill>
                <a:blip r:embed="rId9"/>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DD48BA9A-EF1F-49CE-9883-C006B0C9AFD7}"/>
              </a:ext>
            </a:extLst>
          </p:cNvPr>
          <p:cNvSpPr/>
          <p:nvPr/>
        </p:nvSpPr>
        <p:spPr>
          <a:xfrm>
            <a:off x="154547" y="4865296"/>
            <a:ext cx="8963695" cy="577903"/>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a:t>
            </a:r>
            <a:r>
              <a:rPr lang="en-IN" sz="2800" b="1" dirty="0">
                <a:solidFill>
                  <a:srgbClr val="002060"/>
                </a:solidFill>
              </a:rPr>
              <a:t>convergent</a:t>
            </a:r>
            <a:r>
              <a:rPr lang="en-IN" sz="2800" dirty="0">
                <a:solidFill>
                  <a:srgbClr val="002060"/>
                </a:solidFill>
              </a:rPr>
              <a:t> by D’Alembert’s ratio test.</a:t>
            </a:r>
          </a:p>
        </p:txBody>
      </p:sp>
    </p:spTree>
    <p:extLst>
      <p:ext uri="{BB962C8B-B14F-4D97-AF65-F5344CB8AC3E}">
        <p14:creationId xmlns:p14="http://schemas.microsoft.com/office/powerpoint/2010/main" val="121713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p:bldP spid="11" grpId="0" animBg="1"/>
      <p:bldP spid="12" grpId="0"/>
      <p:bldP spid="13" grpId="0"/>
      <p:bldP spid="1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BDDC65DB-4259-4EA7-9152-E7493B0CFF56}"/>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BDDC65DB-4259-4EA7-9152-E7493B0CFF5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4011EE9D-E0B8-46D9-9A56-5E5CD7D23602}"/>
              </a:ext>
            </a:extLst>
          </p:cNvPr>
          <p:cNvSpPr/>
          <p:nvPr/>
        </p:nvSpPr>
        <p:spPr>
          <a:xfrm>
            <a:off x="218942" y="1080716"/>
            <a:ext cx="1184856" cy="477389"/>
          </a:xfrm>
          <a:prstGeom prst="rect">
            <a:avLst/>
          </a:prstGeom>
          <a:solidFill>
            <a:schemeClr val="tx2">
              <a:lumMod val="40000"/>
              <a:lumOff val="60000"/>
            </a:schemeClr>
          </a:solidFill>
          <a:ln w="38100">
            <a:solidFill>
              <a:schemeClr val="tx1"/>
            </a:solidFill>
          </a:ln>
        </p:spPr>
        <p:txBody>
          <a:bodyPr vert="horz" wrap="square" lIns="91440" tIns="45720" rIns="91440" bIns="45720" numCol="1" anchor="t" anchorCtr="0" compatLnSpc="1">
            <a:prstTxWarp prst="textNoShape">
              <a:avLst/>
            </a:prstTxWarp>
          </a:bodyPr>
          <a:lstStyle/>
          <a:p>
            <a:r>
              <a:rPr lang="en-IN" sz="2800" b="1" i="0" dirty="0">
                <a:solidFill>
                  <a:srgbClr val="002060"/>
                </a:solidFill>
                <a:latin typeface="+mj-lt"/>
                <a:ea typeface="Cambria Math" panose="02040503050406030204" pitchFamily="18" charset="0"/>
              </a:rPr>
              <a:t>Case:3</a:t>
            </a:r>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777E35B-D22E-41E0-90B2-BF5E6A960038}"/>
                  </a:ext>
                </a:extLst>
              </p:cNvPr>
              <p:cNvSpPr/>
              <p:nvPr/>
            </p:nvSpPr>
            <p:spPr>
              <a:xfrm>
                <a:off x="1455313" y="1080716"/>
                <a:ext cx="1365161" cy="47738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latin typeface="+mj-lt"/>
                    <a:ea typeface="Cambria Math" panose="02040503050406030204" pitchFamily="18" charset="0"/>
                  </a:rPr>
                  <a:t>If </a:t>
                </a:r>
                <a14:m>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𝐱</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oMath>
                </a14:m>
                <a:endParaRPr lang="en-IN" sz="2800" b="1" dirty="0">
                  <a:solidFill>
                    <a:srgbClr val="002060"/>
                  </a:solidFill>
                </a:endParaRPr>
              </a:p>
            </p:txBody>
          </p:sp>
        </mc:Choice>
        <mc:Fallback>
          <p:sp>
            <p:nvSpPr>
              <p:cNvPr id="5" name="Rectangle 4">
                <a:extLst>
                  <a:ext uri="{FF2B5EF4-FFF2-40B4-BE49-F238E27FC236}">
                    <a16:creationId xmlns:a16="http://schemas.microsoft.com/office/drawing/2014/main" id="{2777E35B-D22E-41E0-90B2-BF5E6A960038}"/>
                  </a:ext>
                </a:extLst>
              </p:cNvPr>
              <p:cNvSpPr>
                <a:spLocks noRot="1" noChangeAspect="1" noMove="1" noResize="1" noEditPoints="1" noAdjustHandles="1" noChangeArrowheads="1" noChangeShapeType="1" noTextEdit="1"/>
              </p:cNvSpPr>
              <p:nvPr/>
            </p:nvSpPr>
            <p:spPr>
              <a:xfrm>
                <a:off x="1455313" y="1080716"/>
                <a:ext cx="1365161" cy="477389"/>
              </a:xfrm>
              <a:prstGeom prst="rect">
                <a:avLst/>
              </a:prstGeom>
              <a:blipFill>
                <a:blip r:embed="rId3"/>
                <a:stretch>
                  <a:fillRect l="-9375" t="-12658" b="-43038"/>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3DD9CD2B-3418-4AEC-BED4-130A119874C0}"/>
                  </a:ext>
                </a:extLst>
              </p:cNvPr>
              <p:cNvSpPr/>
              <p:nvPr/>
            </p:nvSpPr>
            <p:spPr>
              <a:xfrm>
                <a:off x="2524260" y="839991"/>
                <a:ext cx="2577921" cy="9588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L</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3DD9CD2B-3418-4AEC-BED4-130A119874C0}"/>
                  </a:ext>
                </a:extLst>
              </p:cNvPr>
              <p:cNvSpPr>
                <a:spLocks noRot="1" noChangeAspect="1" noMove="1" noResize="1" noEditPoints="1" noAdjustHandles="1" noChangeArrowheads="1" noChangeShapeType="1" noTextEdit="1"/>
              </p:cNvSpPr>
              <p:nvPr/>
            </p:nvSpPr>
            <p:spPr>
              <a:xfrm>
                <a:off x="2524260" y="839991"/>
                <a:ext cx="2577921" cy="958837"/>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CE4AF958-2C3D-4B43-8407-22FC062C40C6}"/>
              </a:ext>
            </a:extLst>
          </p:cNvPr>
          <p:cNvSpPr/>
          <p:nvPr/>
        </p:nvSpPr>
        <p:spPr>
          <a:xfrm>
            <a:off x="218942" y="1930907"/>
            <a:ext cx="4095481" cy="577903"/>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D’Alembert’s ratio test fails.</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1AFE32D-6BF2-45D2-9730-9E94C28DC2A5}"/>
                  </a:ext>
                </a:extLst>
              </p:cNvPr>
              <p:cNvSpPr/>
              <p:nvPr/>
            </p:nvSpPr>
            <p:spPr>
              <a:xfrm>
                <a:off x="775304" y="2688426"/>
                <a:ext cx="1604727" cy="57790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ea typeface="Cambria Math" panose="02040503050406030204" pitchFamily="18" charset="0"/>
                  </a:rPr>
                  <a:t>For</a:t>
                </a:r>
                <a14:m>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=1</m:t>
                    </m:r>
                  </m:oMath>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91AFE32D-6BF2-45D2-9730-9E94C28DC2A5}"/>
                  </a:ext>
                </a:extLst>
              </p:cNvPr>
              <p:cNvSpPr>
                <a:spLocks noRot="1" noChangeAspect="1" noMove="1" noResize="1" noEditPoints="1" noAdjustHandles="1" noChangeArrowheads="1" noChangeShapeType="1" noTextEdit="1"/>
              </p:cNvSpPr>
              <p:nvPr/>
            </p:nvSpPr>
            <p:spPr>
              <a:xfrm>
                <a:off x="775304" y="2688426"/>
                <a:ext cx="1604727" cy="577904"/>
              </a:xfrm>
              <a:prstGeom prst="rect">
                <a:avLst/>
              </a:prstGeom>
              <a:blipFill>
                <a:blip r:embed="rId5"/>
                <a:stretch>
                  <a:fillRect l="-7605" t="-10526" b="-18947"/>
                </a:stretch>
              </a:blipFill>
              <a:ln>
                <a:noFill/>
              </a:ln>
            </p:spPr>
            <p:txBody>
              <a:bodyPr/>
              <a:lstStyle/>
              <a:p>
                <a:r>
                  <a:rPr lang="en-IN">
                    <a:noFill/>
                  </a:rPr>
                  <a:t> </a:t>
                </a:r>
              </a:p>
            </p:txBody>
          </p:sp>
        </mc:Fallback>
      </mc:AlternateContent>
      <p:sp>
        <p:nvSpPr>
          <p:cNvPr id="11" name="Right Arrow 3">
            <a:extLst>
              <a:ext uri="{FF2B5EF4-FFF2-40B4-BE49-F238E27FC236}">
                <a16:creationId xmlns:a16="http://schemas.microsoft.com/office/drawing/2014/main" id="{E43B8EF5-DFAA-4656-ACB0-91879482AE50}"/>
              </a:ext>
            </a:extLst>
          </p:cNvPr>
          <p:cNvSpPr/>
          <p:nvPr/>
        </p:nvSpPr>
        <p:spPr>
          <a:xfrm>
            <a:off x="218942" y="278316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8" name="Group 7">
            <a:extLst>
              <a:ext uri="{FF2B5EF4-FFF2-40B4-BE49-F238E27FC236}">
                <a16:creationId xmlns:a16="http://schemas.microsoft.com/office/drawing/2014/main" id="{3FA5EB31-1F1F-4213-BF1E-EA58E817E1A8}"/>
              </a:ext>
            </a:extLst>
          </p:cNvPr>
          <p:cNvGrpSpPr/>
          <p:nvPr/>
        </p:nvGrpSpPr>
        <p:grpSpPr>
          <a:xfrm>
            <a:off x="6395994" y="3134757"/>
            <a:ext cx="5605670" cy="1550712"/>
            <a:chOff x="6367388" y="1534708"/>
            <a:chExt cx="5605670" cy="1550712"/>
          </a:xfrm>
        </p:grpSpPr>
        <p:sp>
          <p:nvSpPr>
            <p:cNvPr id="3" name="Rectangle: Rounded Corners 2">
              <a:extLst>
                <a:ext uri="{FF2B5EF4-FFF2-40B4-BE49-F238E27FC236}">
                  <a16:creationId xmlns:a16="http://schemas.microsoft.com/office/drawing/2014/main" id="{8446392F-ACCD-4CA6-AC73-D5A3298B7CAD}"/>
                </a:ext>
              </a:extLst>
            </p:cNvPr>
            <p:cNvSpPr/>
            <p:nvPr/>
          </p:nvSpPr>
          <p:spPr>
            <a:xfrm>
              <a:off x="6367388" y="1534708"/>
              <a:ext cx="5605670" cy="15507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60C84E03-9101-48C8-9A3E-9BC6854F0F11}"/>
                </a:ext>
              </a:extLst>
            </p:cNvPr>
            <p:cNvGrpSpPr/>
            <p:nvPr/>
          </p:nvGrpSpPr>
          <p:grpSpPr>
            <a:xfrm>
              <a:off x="6510254" y="1641524"/>
              <a:ext cx="5462804" cy="1309065"/>
              <a:chOff x="5980083" y="1621811"/>
              <a:chExt cx="5462804" cy="1309065"/>
            </a:xfrm>
          </p:grpSpPr>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66104657-9169-46B6-92DA-16744391E151}"/>
                      </a:ext>
                    </a:extLst>
                  </p:cNvPr>
                  <p:cNvSpPr/>
                  <p:nvPr/>
                </p:nvSpPr>
                <p:spPr>
                  <a:xfrm>
                    <a:off x="5980083" y="1621811"/>
                    <a:ext cx="5462804"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66104657-9169-46B6-92DA-16744391E151}"/>
                      </a:ext>
                    </a:extLst>
                  </p:cNvPr>
                  <p:cNvSpPr>
                    <a:spLocks noRot="1" noChangeAspect="1" noMove="1" noResize="1" noEditPoints="1" noAdjustHandles="1" noChangeArrowheads="1" noChangeShapeType="1" noTextEdit="1"/>
                  </p:cNvSpPr>
                  <p:nvPr/>
                </p:nvSpPr>
                <p:spPr>
                  <a:xfrm>
                    <a:off x="5980083" y="1621811"/>
                    <a:ext cx="5462804" cy="130906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21D57A14-C869-452D-97DB-AE22CB99B377}"/>
                      </a:ext>
                    </a:extLst>
                  </p:cNvPr>
                  <p:cNvSpPr/>
                  <p:nvPr/>
                </p:nvSpPr>
                <p:spPr>
                  <a:xfrm>
                    <a:off x="8740118" y="1753606"/>
                    <a:ext cx="641081"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21D57A14-C869-452D-97DB-AE22CB99B377}"/>
                      </a:ext>
                    </a:extLst>
                  </p:cNvPr>
                  <p:cNvSpPr>
                    <a:spLocks noRot="1" noChangeAspect="1" noMove="1" noResize="1" noEditPoints="1" noAdjustHandles="1" noChangeArrowheads="1" noChangeShapeType="1" noTextEdit="1"/>
                  </p:cNvSpPr>
                  <p:nvPr/>
                </p:nvSpPr>
                <p:spPr>
                  <a:xfrm>
                    <a:off x="8740118" y="1753606"/>
                    <a:ext cx="641081" cy="522737"/>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1270E542-7D0F-4185-9290-928C7186CB36}"/>
                      </a:ext>
                    </a:extLst>
                  </p:cNvPr>
                  <p:cNvSpPr/>
                  <p:nvPr/>
                </p:nvSpPr>
                <p:spPr>
                  <a:xfrm>
                    <a:off x="6889488" y="228922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oMath>
                      </m:oMathPara>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1270E542-7D0F-4185-9290-928C7186CB36}"/>
                      </a:ext>
                    </a:extLst>
                  </p:cNvPr>
                  <p:cNvSpPr>
                    <a:spLocks noRot="1" noChangeAspect="1" noMove="1" noResize="1" noEditPoints="1" noAdjustHandles="1" noChangeArrowheads="1" noChangeShapeType="1" noTextEdit="1"/>
                  </p:cNvSpPr>
                  <p:nvPr/>
                </p:nvSpPr>
                <p:spPr>
                  <a:xfrm>
                    <a:off x="6889488" y="2289222"/>
                    <a:ext cx="1597697" cy="522737"/>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EA9A0A38-08CE-45DA-9EF1-8E951076171D}"/>
                      </a:ext>
                    </a:extLst>
                  </p:cNvPr>
                  <p:cNvSpPr/>
                  <p:nvPr/>
                </p:nvSpPr>
                <p:spPr>
                  <a:xfrm>
                    <a:off x="8261811" y="228922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EA9A0A38-08CE-45DA-9EF1-8E951076171D}"/>
                      </a:ext>
                    </a:extLst>
                  </p:cNvPr>
                  <p:cNvSpPr>
                    <a:spLocks noRot="1" noChangeAspect="1" noMove="1" noResize="1" noEditPoints="1" noAdjustHandles="1" noChangeArrowheads="1" noChangeShapeType="1" noTextEdit="1"/>
                  </p:cNvSpPr>
                  <p:nvPr/>
                </p:nvSpPr>
                <p:spPr>
                  <a:xfrm>
                    <a:off x="8261811" y="2289222"/>
                    <a:ext cx="1597697" cy="522737"/>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BDB2ACAF-AEB9-4346-AFB4-A0CB94CB46FD}"/>
                      </a:ext>
                    </a:extLst>
                  </p:cNvPr>
                  <p:cNvSpPr/>
                  <p:nvPr/>
                </p:nvSpPr>
                <p:spPr>
                  <a:xfrm>
                    <a:off x="9634134" y="2289222"/>
                    <a:ext cx="1597697"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BDB2ACAF-AEB9-4346-AFB4-A0CB94CB46FD}"/>
                      </a:ext>
                    </a:extLst>
                  </p:cNvPr>
                  <p:cNvSpPr>
                    <a:spLocks noRot="1" noChangeAspect="1" noMove="1" noResize="1" noEditPoints="1" noAdjustHandles="1" noChangeArrowheads="1" noChangeShapeType="1" noTextEdit="1"/>
                  </p:cNvSpPr>
                  <p:nvPr/>
                </p:nvSpPr>
                <p:spPr>
                  <a:xfrm>
                    <a:off x="9634134" y="2289222"/>
                    <a:ext cx="1597697" cy="522737"/>
                  </a:xfrm>
                  <a:prstGeom prst="rect">
                    <a:avLst/>
                  </a:prstGeom>
                  <a:blipFill>
                    <a:blip r:embed="rId10"/>
                    <a:stretch>
                      <a:fillRect/>
                    </a:stretch>
                  </a:blipFill>
                  <a:ln>
                    <a:noFill/>
                  </a:ln>
                </p:spPr>
                <p:txBody>
                  <a:bodyPr/>
                  <a:lstStyle/>
                  <a:p>
                    <a:r>
                      <a:rPr lang="en-IN">
                        <a:noFill/>
                      </a:rPr>
                      <a:t> </a:t>
                    </a:r>
                  </a:p>
                </p:txBody>
              </p:sp>
            </mc:Fallback>
          </mc:AlternateContent>
        </p:grpSp>
      </p:grp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1EF41362-765A-4141-9792-2C2F7B00955E}"/>
                  </a:ext>
                </a:extLst>
              </p:cNvPr>
              <p:cNvSpPr/>
              <p:nvPr/>
            </p:nvSpPr>
            <p:spPr>
              <a:xfrm>
                <a:off x="609584" y="3343604"/>
                <a:ext cx="4979847"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1EF41362-765A-4141-9792-2C2F7B00955E}"/>
                  </a:ext>
                </a:extLst>
              </p:cNvPr>
              <p:cNvSpPr>
                <a:spLocks noRot="1" noChangeAspect="1" noMove="1" noResize="1" noEditPoints="1" noAdjustHandles="1" noChangeArrowheads="1" noChangeShapeType="1" noTextEdit="1"/>
              </p:cNvSpPr>
              <p:nvPr/>
            </p:nvSpPr>
            <p:spPr>
              <a:xfrm>
                <a:off x="609584" y="3343604"/>
                <a:ext cx="4979847" cy="1309065"/>
              </a:xfrm>
              <a:prstGeom prst="rect">
                <a:avLst/>
              </a:prstGeom>
              <a:blipFill>
                <a:blip r:embed="rId11"/>
                <a:stretch>
                  <a:fillRect/>
                </a:stretch>
              </a:blipFill>
              <a:ln>
                <a:noFill/>
              </a:ln>
            </p:spPr>
            <p:txBody>
              <a:bodyPr/>
              <a:lstStyle/>
              <a:p>
                <a:r>
                  <a:rPr lang="en-IN">
                    <a:noFill/>
                  </a:rPr>
                  <a:t> </a:t>
                </a:r>
              </a:p>
            </p:txBody>
          </p:sp>
        </mc:Fallback>
      </mc:AlternateContent>
      <p:grpSp>
        <p:nvGrpSpPr>
          <p:cNvPr id="20" name="Group 19">
            <a:extLst>
              <a:ext uri="{FF2B5EF4-FFF2-40B4-BE49-F238E27FC236}">
                <a16:creationId xmlns:a16="http://schemas.microsoft.com/office/drawing/2014/main" id="{FAEFD5B4-B8CD-45EE-A8A2-326A2D535038}"/>
              </a:ext>
            </a:extLst>
          </p:cNvPr>
          <p:cNvGrpSpPr/>
          <p:nvPr/>
        </p:nvGrpSpPr>
        <p:grpSpPr>
          <a:xfrm>
            <a:off x="609584" y="4844996"/>
            <a:ext cx="5786410" cy="1065771"/>
            <a:chOff x="2019815" y="2440130"/>
            <a:chExt cx="4717826" cy="1065771"/>
          </a:xfrm>
        </p:grpSpPr>
        <p:sp>
          <p:nvSpPr>
            <p:cNvPr id="21" name="Rectangle 20">
              <a:extLst>
                <a:ext uri="{FF2B5EF4-FFF2-40B4-BE49-F238E27FC236}">
                  <a16:creationId xmlns:a16="http://schemas.microsoft.com/office/drawing/2014/main" id="{DF53C998-6913-41C7-B22A-DD32700A7581}"/>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B50A9732-2A32-4A86-8213-47B848738A88}"/>
                    </a:ext>
                  </a:extLst>
                </p:cNvPr>
                <p:cNvSpPr/>
                <p:nvPr/>
              </p:nvSpPr>
              <p:spPr>
                <a:xfrm>
                  <a:off x="2677429" y="2440130"/>
                  <a:ext cx="406021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+3</m:t>
                                </m:r>
                              </m:e>
                            </m:d>
                          </m:den>
                        </m:f>
                      </m:oMath>
                    </m:oMathPara>
                  </a14:m>
                  <a:endParaRPr lang="en-IN" sz="2800" dirty="0">
                    <a:solidFill>
                      <a:srgbClr val="002060"/>
                    </a:solidFill>
                  </a:endParaRPr>
                </a:p>
              </p:txBody>
            </p:sp>
          </mc:Choice>
          <mc:Fallback>
            <p:sp>
              <p:nvSpPr>
                <p:cNvPr id="22" name="Rectangle 21">
                  <a:extLst>
                    <a:ext uri="{FF2B5EF4-FFF2-40B4-BE49-F238E27FC236}">
                      <a16:creationId xmlns:a16="http://schemas.microsoft.com/office/drawing/2014/main" id="{B50A9732-2A32-4A86-8213-47B848738A88}"/>
                    </a:ext>
                  </a:extLst>
                </p:cNvPr>
                <p:cNvSpPr>
                  <a:spLocks noRot="1" noChangeAspect="1" noMove="1" noResize="1" noEditPoints="1" noAdjustHandles="1" noChangeArrowheads="1" noChangeShapeType="1" noTextEdit="1"/>
                </p:cNvSpPr>
                <p:nvPr/>
              </p:nvSpPr>
              <p:spPr>
                <a:xfrm>
                  <a:off x="2677429" y="2440130"/>
                  <a:ext cx="4060212" cy="1065771"/>
                </a:xfrm>
                <a:prstGeom prst="rect">
                  <a:avLst/>
                </a:prstGeom>
                <a:blipFill>
                  <a:blip r:embed="rId12"/>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294585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1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500"/>
                                        <p:tgtEl>
                                          <p:spTgt spid="20"/>
                                        </p:tgtEl>
                                      </p:cBhvr>
                                    </p:animEffect>
                                  </p:childTnLst>
                                </p:cTn>
                              </p:par>
                              <p:par>
                                <p:cTn id="48" presetID="22" presetClass="exit" presetSubtype="2" fill="hold" nodeType="withEffect">
                                  <p:stCondLst>
                                    <p:cond delay="0"/>
                                  </p:stCondLst>
                                  <p:childTnLst>
                                    <p:animEffect transition="out" filter="wipe(right)">
                                      <p:cBhvr>
                                        <p:cTn id="49" dur="750"/>
                                        <p:tgtEl>
                                          <p:spTgt spid="8"/>
                                        </p:tgtEl>
                                      </p:cBhvr>
                                    </p:animEffect>
                                    <p:set>
                                      <p:cBhvr>
                                        <p:cTn id="50" dur="1" fill="hold">
                                          <p:stCondLst>
                                            <p:cond delay="74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11" grpId="0" animBg="1"/>
      <p:bldP spid="1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D363C152-FB58-4DED-9171-8F3923C4E087}"/>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D363C152-FB58-4DED-9171-8F3923C4E08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DC41A6F-05AB-4D63-B3CD-742C0F3D3F51}"/>
                  </a:ext>
                </a:extLst>
              </p:cNvPr>
              <p:cNvSpPr/>
              <p:nvPr/>
            </p:nvSpPr>
            <p:spPr>
              <a:xfrm>
                <a:off x="335355" y="2218974"/>
                <a:ext cx="6383627" cy="142809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2DC41A6F-05AB-4D63-B3CD-742C0F3D3F51}"/>
                  </a:ext>
                </a:extLst>
              </p:cNvPr>
              <p:cNvSpPr>
                <a:spLocks noRot="1" noChangeAspect="1" noMove="1" noResize="1" noEditPoints="1" noAdjustHandles="1" noChangeArrowheads="1" noChangeShapeType="1" noTextEdit="1"/>
              </p:cNvSpPr>
              <p:nvPr/>
            </p:nvSpPr>
            <p:spPr>
              <a:xfrm>
                <a:off x="335355" y="2218974"/>
                <a:ext cx="6383627" cy="1428094"/>
              </a:xfrm>
              <a:prstGeom prst="rect">
                <a:avLst/>
              </a:prstGeom>
              <a:blipFill>
                <a:blip r:embed="rId3"/>
                <a:stretch>
                  <a:fillRect/>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48A261DC-1568-4FC2-BC29-369B6A85AF0C}"/>
              </a:ext>
            </a:extLst>
          </p:cNvPr>
          <p:cNvGrpSpPr/>
          <p:nvPr/>
        </p:nvGrpSpPr>
        <p:grpSpPr>
          <a:xfrm>
            <a:off x="1147150" y="3790883"/>
            <a:ext cx="2140833" cy="943627"/>
            <a:chOff x="2019815" y="2375735"/>
            <a:chExt cx="1745481" cy="943627"/>
          </a:xfrm>
        </p:grpSpPr>
        <p:sp>
          <p:nvSpPr>
            <p:cNvPr id="6" name="Rectangle 5">
              <a:extLst>
                <a:ext uri="{FF2B5EF4-FFF2-40B4-BE49-F238E27FC236}">
                  <a16:creationId xmlns:a16="http://schemas.microsoft.com/office/drawing/2014/main" id="{DFC93551-7911-4869-AD76-96EC35606E1C}"/>
                </a:ext>
              </a:extLst>
            </p:cNvPr>
            <p:cNvSpPr/>
            <p:nvPr/>
          </p:nvSpPr>
          <p:spPr>
            <a:xfrm>
              <a:off x="2019815" y="2605439"/>
              <a:ext cx="657614"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8AC42B4-BBA5-4CDE-BA3C-F948505D95D2}"/>
                    </a:ext>
                  </a:extLst>
                </p:cNvPr>
                <p:cNvSpPr/>
                <p:nvPr/>
              </p:nvSpPr>
              <p:spPr>
                <a:xfrm>
                  <a:off x="2456916" y="2375735"/>
                  <a:ext cx="1308380" cy="94362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08AC42B4-BBA5-4CDE-BA3C-F948505D95D2}"/>
                    </a:ext>
                  </a:extLst>
                </p:cNvPr>
                <p:cNvSpPr>
                  <a:spLocks noRot="1" noChangeAspect="1" noMove="1" noResize="1" noEditPoints="1" noAdjustHandles="1" noChangeArrowheads="1" noChangeShapeType="1" noTextEdit="1"/>
                </p:cNvSpPr>
                <p:nvPr/>
              </p:nvSpPr>
              <p:spPr>
                <a:xfrm>
                  <a:off x="2456916" y="2375735"/>
                  <a:ext cx="1308380" cy="943627"/>
                </a:xfrm>
                <a:prstGeom prst="rect">
                  <a:avLst/>
                </a:prstGeom>
                <a:blipFill>
                  <a:blip r:embed="rId4"/>
                  <a:stretch>
                    <a:fillRect/>
                  </a:stretch>
                </a:blipFill>
                <a:ln>
                  <a:noFill/>
                </a:ln>
              </p:spPr>
              <p:txBody>
                <a:bodyPr/>
                <a:lstStyle/>
                <a:p>
                  <a:r>
                    <a:rPr lang="en-IN">
                      <a:noFill/>
                    </a:rPr>
                    <a:t> </a:t>
                  </a:r>
                </a:p>
              </p:txBody>
            </p:sp>
          </mc:Fallback>
        </mc:AlternateContent>
      </p:grpSp>
      <p:sp>
        <p:nvSpPr>
          <p:cNvPr id="8" name="Right Arrow 3">
            <a:extLst>
              <a:ext uri="{FF2B5EF4-FFF2-40B4-BE49-F238E27FC236}">
                <a16:creationId xmlns:a16="http://schemas.microsoft.com/office/drawing/2014/main" id="{21221FC8-AEE9-4E8F-BD74-2DBFB9F0FF23}"/>
              </a:ext>
            </a:extLst>
          </p:cNvPr>
          <p:cNvSpPr/>
          <p:nvPr/>
        </p:nvSpPr>
        <p:spPr>
          <a:xfrm>
            <a:off x="511728" y="410553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9" name="Group 8">
            <a:extLst>
              <a:ext uri="{FF2B5EF4-FFF2-40B4-BE49-F238E27FC236}">
                <a16:creationId xmlns:a16="http://schemas.microsoft.com/office/drawing/2014/main" id="{60114D07-D34F-4370-8091-D6662796ADAD}"/>
              </a:ext>
            </a:extLst>
          </p:cNvPr>
          <p:cNvGrpSpPr/>
          <p:nvPr/>
        </p:nvGrpSpPr>
        <p:grpSpPr>
          <a:xfrm>
            <a:off x="1057017" y="5178811"/>
            <a:ext cx="2335060" cy="1065771"/>
            <a:chOff x="1932340" y="4841711"/>
            <a:chExt cx="2335060" cy="1065771"/>
          </a:xfrm>
        </p:grpSpPr>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57814A1E-D5DF-4625-80EB-501530F23C84}"/>
                    </a:ext>
                  </a:extLst>
                </p:cNvPr>
                <p:cNvSpPr/>
                <p:nvPr/>
              </p:nvSpPr>
              <p:spPr>
                <a:xfrm>
                  <a:off x="2692084" y="4841711"/>
                  <a:ext cx="1575316"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57814A1E-D5DF-4625-80EB-501530F23C84}"/>
                    </a:ext>
                  </a:extLst>
                </p:cNvPr>
                <p:cNvSpPr>
                  <a:spLocks noRot="1" noChangeAspect="1" noMove="1" noResize="1" noEditPoints="1" noAdjustHandles="1" noChangeArrowheads="1" noChangeShapeType="1" noTextEdit="1"/>
                </p:cNvSpPr>
                <p:nvPr/>
              </p:nvSpPr>
              <p:spPr>
                <a:xfrm>
                  <a:off x="2692084" y="4841711"/>
                  <a:ext cx="1575316" cy="1065771"/>
                </a:xfrm>
                <a:prstGeom prst="rect">
                  <a:avLst/>
                </a:prstGeom>
                <a:blipFill>
                  <a:blip r:embed="rId5"/>
                  <a:stretch>
                    <a:fillRect/>
                  </a:stretch>
                </a:blipFill>
                <a:ln>
                  <a:noFill/>
                </a:ln>
              </p:spPr>
              <p:txBody>
                <a:bodyPr/>
                <a:lstStyle/>
                <a:p>
                  <a:r>
                    <a:rPr lang="en-IN">
                      <a:noFill/>
                    </a:rPr>
                    <a:t> </a:t>
                  </a:r>
                </a:p>
              </p:txBody>
            </p:sp>
          </mc:Fallback>
        </mc:AlternateContent>
        <p:sp>
          <p:nvSpPr>
            <p:cNvPr id="11" name="Rectangle 10">
              <a:extLst>
                <a:ext uri="{FF2B5EF4-FFF2-40B4-BE49-F238E27FC236}">
                  <a16:creationId xmlns:a16="http://schemas.microsoft.com/office/drawing/2014/main" id="{5C786675-1607-4B6D-AFAC-CD7EEA194392}"/>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2" name="Right Arrow 3">
            <a:extLst>
              <a:ext uri="{FF2B5EF4-FFF2-40B4-BE49-F238E27FC236}">
                <a16:creationId xmlns:a16="http://schemas.microsoft.com/office/drawing/2014/main" id="{87F667F3-0C81-42A5-9BF4-149A0AFAD138}"/>
              </a:ext>
            </a:extLst>
          </p:cNvPr>
          <p:cNvSpPr/>
          <p:nvPr/>
        </p:nvSpPr>
        <p:spPr>
          <a:xfrm>
            <a:off x="497984" y="546604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4" name="Group 13">
            <a:extLst>
              <a:ext uri="{FF2B5EF4-FFF2-40B4-BE49-F238E27FC236}">
                <a16:creationId xmlns:a16="http://schemas.microsoft.com/office/drawing/2014/main" id="{5979BE72-075B-4F38-8F12-FBBF5FBEC8DF}"/>
              </a:ext>
            </a:extLst>
          </p:cNvPr>
          <p:cNvGrpSpPr/>
          <p:nvPr/>
        </p:nvGrpSpPr>
        <p:grpSpPr>
          <a:xfrm>
            <a:off x="128790" y="894144"/>
            <a:ext cx="5786410" cy="1065771"/>
            <a:chOff x="2019815" y="2440130"/>
            <a:chExt cx="4717826" cy="1065771"/>
          </a:xfrm>
        </p:grpSpPr>
        <p:sp>
          <p:nvSpPr>
            <p:cNvPr id="15" name="Rectangle 14">
              <a:extLst>
                <a:ext uri="{FF2B5EF4-FFF2-40B4-BE49-F238E27FC236}">
                  <a16:creationId xmlns:a16="http://schemas.microsoft.com/office/drawing/2014/main" id="{F9D5C37C-B608-4D6F-949B-A88E9561363C}"/>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54D6263-CCBF-4914-8D64-E23881688A91}"/>
                    </a:ext>
                  </a:extLst>
                </p:cNvPr>
                <p:cNvSpPr/>
                <p:nvPr/>
              </p:nvSpPr>
              <p:spPr>
                <a:xfrm>
                  <a:off x="2677429" y="2440130"/>
                  <a:ext cx="406021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+3</m:t>
                                </m:r>
                              </m:e>
                            </m:d>
                          </m:den>
                        </m:f>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854D6263-CCBF-4914-8D64-E23881688A91}"/>
                    </a:ext>
                  </a:extLst>
                </p:cNvPr>
                <p:cNvSpPr>
                  <a:spLocks noRot="1" noChangeAspect="1" noMove="1" noResize="1" noEditPoints="1" noAdjustHandles="1" noChangeArrowheads="1" noChangeShapeType="1" noTextEdit="1"/>
                </p:cNvSpPr>
                <p:nvPr/>
              </p:nvSpPr>
              <p:spPr>
                <a:xfrm>
                  <a:off x="2677429" y="2440130"/>
                  <a:ext cx="4060212" cy="1065771"/>
                </a:xfrm>
                <a:prstGeom prst="rect">
                  <a:avLst/>
                </a:prstGeom>
                <a:blipFill>
                  <a:blip r:embed="rId6"/>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38474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12"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97C3B54-5165-4769-B0FC-6145D75507B5}"/>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497C3B54-5165-4769-B0FC-6145D75507B5}"/>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ADAAA29-3DE7-4996-8EFA-51D013954C26}"/>
                  </a:ext>
                </a:extLst>
              </p:cNvPr>
              <p:cNvSpPr/>
              <p:nvPr/>
            </p:nvSpPr>
            <p:spPr>
              <a:xfrm>
                <a:off x="1257723" y="2112534"/>
                <a:ext cx="5856620" cy="13164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2</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en>
                          </m:f>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EADAAA29-3DE7-4996-8EFA-51D013954C26}"/>
                  </a:ext>
                </a:extLst>
              </p:cNvPr>
              <p:cNvSpPr>
                <a:spLocks noRot="1" noChangeAspect="1" noMove="1" noResize="1" noEditPoints="1" noAdjustHandles="1" noChangeArrowheads="1" noChangeShapeType="1" noTextEdit="1"/>
              </p:cNvSpPr>
              <p:nvPr/>
            </p:nvSpPr>
            <p:spPr>
              <a:xfrm>
                <a:off x="1257723" y="2112534"/>
                <a:ext cx="5856620" cy="1316466"/>
              </a:xfrm>
              <a:prstGeom prst="rect">
                <a:avLst/>
              </a:prstGeom>
              <a:blipFill>
                <a:blip r:embed="rId3"/>
                <a:stretch>
                  <a:fillRect/>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D733B3E4-AB35-4058-BC6D-63851AFD13D7}"/>
              </a:ext>
            </a:extLst>
          </p:cNvPr>
          <p:cNvGrpSpPr/>
          <p:nvPr/>
        </p:nvGrpSpPr>
        <p:grpSpPr>
          <a:xfrm>
            <a:off x="799439" y="928783"/>
            <a:ext cx="2335060" cy="1065771"/>
            <a:chOff x="1932340" y="4841711"/>
            <a:chExt cx="2335060" cy="1065771"/>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9ECB8B7F-E03E-4D8F-9559-752F8E22F55D}"/>
                    </a:ext>
                  </a:extLst>
                </p:cNvPr>
                <p:cNvSpPr/>
                <p:nvPr/>
              </p:nvSpPr>
              <p:spPr>
                <a:xfrm>
                  <a:off x="2692084" y="4841711"/>
                  <a:ext cx="1575316"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9ECB8B7F-E03E-4D8F-9559-752F8E22F55D}"/>
                    </a:ext>
                  </a:extLst>
                </p:cNvPr>
                <p:cNvSpPr>
                  <a:spLocks noRot="1" noChangeAspect="1" noMove="1" noResize="1" noEditPoints="1" noAdjustHandles="1" noChangeArrowheads="1" noChangeShapeType="1" noTextEdit="1"/>
                </p:cNvSpPr>
                <p:nvPr/>
              </p:nvSpPr>
              <p:spPr>
                <a:xfrm>
                  <a:off x="2692084" y="4841711"/>
                  <a:ext cx="1575316" cy="1065771"/>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F51C05C4-4B52-460E-8730-B94AB6E31EB9}"/>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8" name="Right Arrow 3">
            <a:extLst>
              <a:ext uri="{FF2B5EF4-FFF2-40B4-BE49-F238E27FC236}">
                <a16:creationId xmlns:a16="http://schemas.microsoft.com/office/drawing/2014/main" id="{07B4FC0F-8387-4FF8-AE0B-9AF9DB5FC4AE}"/>
              </a:ext>
            </a:extLst>
          </p:cNvPr>
          <p:cNvSpPr/>
          <p:nvPr/>
        </p:nvSpPr>
        <p:spPr>
          <a:xfrm>
            <a:off x="240406" y="121601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cxnSp>
        <p:nvCxnSpPr>
          <p:cNvPr id="9" name="Straight Connector 8">
            <a:extLst>
              <a:ext uri="{FF2B5EF4-FFF2-40B4-BE49-F238E27FC236}">
                <a16:creationId xmlns:a16="http://schemas.microsoft.com/office/drawing/2014/main" id="{90FCB501-6D5C-4C24-9098-18A26FB5C305}"/>
              </a:ext>
            </a:extLst>
          </p:cNvPr>
          <p:cNvCxnSpPr>
            <a:cxnSpLocks/>
          </p:cNvCxnSpPr>
          <p:nvPr/>
        </p:nvCxnSpPr>
        <p:spPr>
          <a:xfrm flipH="1">
            <a:off x="4613398" y="2214400"/>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E27A913-3B0F-498C-AEB7-83683F5F6811}"/>
              </a:ext>
            </a:extLst>
          </p:cNvPr>
          <p:cNvCxnSpPr>
            <a:cxnSpLocks/>
          </p:cNvCxnSpPr>
          <p:nvPr/>
        </p:nvCxnSpPr>
        <p:spPr>
          <a:xfrm flipH="1">
            <a:off x="2482916" y="2919519"/>
            <a:ext cx="376195" cy="245992"/>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F44381DC-AB15-4329-B680-E28EB1DD1CD6}"/>
                  </a:ext>
                </a:extLst>
              </p:cNvPr>
              <p:cNvSpPr/>
              <p:nvPr/>
            </p:nvSpPr>
            <p:spPr>
              <a:xfrm>
                <a:off x="1180449" y="3771096"/>
                <a:ext cx="4050519" cy="111008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F44381DC-AB15-4329-B680-E28EB1DD1CD6}"/>
                  </a:ext>
                </a:extLst>
              </p:cNvPr>
              <p:cNvSpPr>
                <a:spLocks noRot="1" noChangeAspect="1" noMove="1" noResize="1" noEditPoints="1" noAdjustHandles="1" noChangeArrowheads="1" noChangeShapeType="1" noTextEdit="1"/>
              </p:cNvSpPr>
              <p:nvPr/>
            </p:nvSpPr>
            <p:spPr>
              <a:xfrm>
                <a:off x="1180449" y="3771096"/>
                <a:ext cx="4050519" cy="1110087"/>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D9FBB66-C2BA-4584-B8EA-67C5D0A91A03}"/>
                  </a:ext>
                </a:extLst>
              </p:cNvPr>
              <p:cNvSpPr/>
              <p:nvPr/>
            </p:nvSpPr>
            <p:spPr>
              <a:xfrm>
                <a:off x="1237595" y="5110500"/>
                <a:ext cx="1145176" cy="9457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r>
                            <a:rPr lang="en-IN" sz="2800" i="1" smtClean="0">
                              <a:solidFill>
                                <a:srgbClr val="002060"/>
                              </a:solidFill>
                              <a:latin typeface="Cambria Math" panose="02040503050406030204" pitchFamily="18" charset="0"/>
                            </a:rPr>
                            <m:t>2</m:t>
                          </m:r>
                          <m:r>
                            <a:rPr lang="en-IN" sz="2800" b="0" i="1" smtClean="0">
                              <a:solidFill>
                                <a:srgbClr val="002060"/>
                              </a:solidFill>
                              <a:latin typeface="Cambria Math" panose="02040503050406030204" pitchFamily="18" charset="0"/>
                            </a:rPr>
                            <m:t>7 </m:t>
                          </m:r>
                        </m:den>
                      </m:f>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FD9FBB66-C2BA-4584-B8EA-67C5D0A91A03}"/>
                  </a:ext>
                </a:extLst>
              </p:cNvPr>
              <p:cNvSpPr>
                <a:spLocks noRot="1" noChangeAspect="1" noMove="1" noResize="1" noEditPoints="1" noAdjustHandles="1" noChangeArrowheads="1" noChangeShapeType="1" noTextEdit="1"/>
              </p:cNvSpPr>
              <p:nvPr/>
            </p:nvSpPr>
            <p:spPr>
              <a:xfrm>
                <a:off x="1237595" y="5110500"/>
                <a:ext cx="1145176" cy="945707"/>
              </a:xfrm>
              <a:prstGeom prst="rect">
                <a:avLst/>
              </a:prstGeom>
              <a:blipFill>
                <a:blip r:embed="rId6"/>
                <a:stretch>
                  <a:fillRect/>
                </a:stretch>
              </a:blipFill>
              <a:ln>
                <a:noFill/>
              </a:ln>
            </p:spPr>
            <p:txBody>
              <a:bodyPr/>
              <a:lstStyle/>
              <a:p>
                <a:r>
                  <a:rPr lang="en-IN">
                    <a:noFill/>
                  </a:rPr>
                  <a:t> </a:t>
                </a:r>
              </a:p>
            </p:txBody>
          </p:sp>
        </mc:Fallback>
      </mc:AlternateContent>
      <p:sp>
        <p:nvSpPr>
          <p:cNvPr id="27" name="Rectangle 26">
            <a:extLst>
              <a:ext uri="{FF2B5EF4-FFF2-40B4-BE49-F238E27FC236}">
                <a16:creationId xmlns:a16="http://schemas.microsoft.com/office/drawing/2014/main" id="{96BEB877-A546-44EF-A69C-6BD497A81FB2}"/>
              </a:ext>
            </a:extLst>
          </p:cNvPr>
          <p:cNvSpPr/>
          <p:nvPr/>
        </p:nvSpPr>
        <p:spPr>
          <a:xfrm>
            <a:off x="2344134" y="5325776"/>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1145317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75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7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2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C1EB829-6697-43F8-BF27-1F298803F566}"/>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FC1EB829-6697-43F8-BF27-1F298803F56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69D67267-FDCA-4C32-BF66-83D297683881}"/>
              </a:ext>
            </a:extLst>
          </p:cNvPr>
          <p:cNvSpPr/>
          <p:nvPr/>
        </p:nvSpPr>
        <p:spPr>
          <a:xfrm>
            <a:off x="1231351" y="1245144"/>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5" name="Rectangle 4">
            <a:extLst>
              <a:ext uri="{FF2B5EF4-FFF2-40B4-BE49-F238E27FC236}">
                <a16:creationId xmlns:a16="http://schemas.microsoft.com/office/drawing/2014/main" id="{7013E9F5-6383-402B-A701-092CA7093F34}"/>
              </a:ext>
            </a:extLst>
          </p:cNvPr>
          <p:cNvSpPr/>
          <p:nvPr/>
        </p:nvSpPr>
        <p:spPr>
          <a:xfrm>
            <a:off x="196541" y="2127546"/>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6" name="TextBox 5">
            <a:extLst>
              <a:ext uri="{FF2B5EF4-FFF2-40B4-BE49-F238E27FC236}">
                <a16:creationId xmlns:a16="http://schemas.microsoft.com/office/drawing/2014/main" id="{2A22AA9E-CEE3-4A9D-B4E7-5B119F4DF7D2}"/>
              </a:ext>
            </a:extLst>
          </p:cNvPr>
          <p:cNvSpPr txBox="1"/>
          <p:nvPr/>
        </p:nvSpPr>
        <p:spPr>
          <a:xfrm>
            <a:off x="227302" y="2606858"/>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p:grpSp>
        <p:nvGrpSpPr>
          <p:cNvPr id="7" name="Group 6">
            <a:extLst>
              <a:ext uri="{FF2B5EF4-FFF2-40B4-BE49-F238E27FC236}">
                <a16:creationId xmlns:a16="http://schemas.microsoft.com/office/drawing/2014/main" id="{1547AAC7-C926-4272-BCD5-35EE04F1D951}"/>
              </a:ext>
            </a:extLst>
          </p:cNvPr>
          <p:cNvGrpSpPr/>
          <p:nvPr/>
        </p:nvGrpSpPr>
        <p:grpSpPr>
          <a:xfrm>
            <a:off x="889367" y="3290624"/>
            <a:ext cx="2394805" cy="1262140"/>
            <a:chOff x="1932340" y="4704562"/>
            <a:chExt cx="2394805" cy="981228"/>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EC5E63D-D7B9-4D9A-949F-F468BF85215B}"/>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BEC5E63D-D7B9-4D9A-949F-F468BF85215B}"/>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3"/>
                  <a:stretch>
                    <a:fillRect/>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AC535042-AD2F-4F11-BB80-23CCD0D2EDB8}"/>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0" name="Right Arrow 3">
            <a:extLst>
              <a:ext uri="{FF2B5EF4-FFF2-40B4-BE49-F238E27FC236}">
                <a16:creationId xmlns:a16="http://schemas.microsoft.com/office/drawing/2014/main" id="{1A12C356-EB1C-4E50-A8B6-5636595C60E8}"/>
              </a:ext>
            </a:extLst>
          </p:cNvPr>
          <p:cNvSpPr/>
          <p:nvPr/>
        </p:nvSpPr>
        <p:spPr>
          <a:xfrm>
            <a:off x="304576" y="375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D66D0E1-DBFE-4CA4-AB98-489107BE117C}"/>
                  </a:ext>
                </a:extLst>
              </p:cNvPr>
              <p:cNvSpPr/>
              <p:nvPr/>
            </p:nvSpPr>
            <p:spPr>
              <a:xfrm>
                <a:off x="2986365" y="3289593"/>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002060"/>
                                      </a:solidFill>
                                      <a:latin typeface="Cambria Math" panose="02040503050406030204" pitchFamily="18" charset="0"/>
                                      <a:ea typeface="Cambria Math" panose="02040503050406030204" pitchFamily="18" charset="0"/>
                                    </a:rPr>
                                    <m:t>3</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4D66D0E1-DBFE-4CA4-AB98-489107BE117C}"/>
                  </a:ext>
                </a:extLst>
              </p:cNvPr>
              <p:cNvSpPr>
                <a:spLocks noRot="1" noChangeAspect="1" noMove="1" noResize="1" noEditPoints="1" noAdjustHandles="1" noChangeArrowheads="1" noChangeShapeType="1" noTextEdit="1"/>
              </p:cNvSpPr>
              <p:nvPr/>
            </p:nvSpPr>
            <p:spPr>
              <a:xfrm>
                <a:off x="2986365" y="3289593"/>
                <a:ext cx="1250843" cy="126214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CAF857EC-97AC-4014-9931-A5141CCFD022}"/>
                  </a:ext>
                </a:extLst>
              </p:cNvPr>
              <p:cNvSpPr/>
              <p:nvPr/>
            </p:nvSpPr>
            <p:spPr>
              <a:xfrm>
                <a:off x="4136949" y="3663987"/>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p:sp>
            <p:nvSpPr>
              <p:cNvPr id="12" name="Rectangle 11">
                <a:extLst>
                  <a:ext uri="{FF2B5EF4-FFF2-40B4-BE49-F238E27FC236}">
                    <a16:creationId xmlns:a16="http://schemas.microsoft.com/office/drawing/2014/main" id="{CAF857EC-97AC-4014-9931-A5141CCFD022}"/>
                  </a:ext>
                </a:extLst>
              </p:cNvPr>
              <p:cNvSpPr>
                <a:spLocks noRot="1" noChangeAspect="1" noMove="1" noResize="1" noEditPoints="1" noAdjustHandles="1" noChangeArrowheads="1" noChangeShapeType="1" noTextEdit="1"/>
              </p:cNvSpPr>
              <p:nvPr/>
            </p:nvSpPr>
            <p:spPr>
              <a:xfrm>
                <a:off x="4136949" y="3663987"/>
                <a:ext cx="3562766" cy="517450"/>
              </a:xfrm>
              <a:prstGeom prst="rect">
                <a:avLst/>
              </a:prstGeom>
              <a:blipFill>
                <a:blip r:embed="rId5"/>
                <a:stretch>
                  <a:fillRect l="-3596" t="-11765" r="-2911" b="-32941"/>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9158E9EF-7168-4FDF-AED5-4D424F00B10D}"/>
                  </a:ext>
                </a:extLst>
              </p:cNvPr>
              <p:cNvSpPr/>
              <p:nvPr/>
            </p:nvSpPr>
            <p:spPr>
              <a:xfrm>
                <a:off x="846325" y="5150929"/>
                <a:ext cx="309834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p:sp>
            <p:nvSpPr>
              <p:cNvPr id="13" name="Rectangle 12">
                <a:extLst>
                  <a:ext uri="{FF2B5EF4-FFF2-40B4-BE49-F238E27FC236}">
                    <a16:creationId xmlns:a16="http://schemas.microsoft.com/office/drawing/2014/main" id="{9158E9EF-7168-4FDF-AED5-4D424F00B10D}"/>
                  </a:ext>
                </a:extLst>
              </p:cNvPr>
              <p:cNvSpPr>
                <a:spLocks noRot="1" noChangeAspect="1" noMove="1" noResize="1" noEditPoints="1" noAdjustHandles="1" noChangeArrowheads="1" noChangeShapeType="1" noTextEdit="1"/>
              </p:cNvSpPr>
              <p:nvPr/>
            </p:nvSpPr>
            <p:spPr>
              <a:xfrm>
                <a:off x="846325" y="5150929"/>
                <a:ext cx="3098344" cy="517450"/>
              </a:xfrm>
              <a:prstGeom prst="rect">
                <a:avLst/>
              </a:prstGeom>
              <a:blipFill>
                <a:blip r:embed="rId6"/>
                <a:stretch>
                  <a:fillRect l="-4134" t="-12941" r="-3543" b="-32941"/>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AF15B5B0-BCBD-4E8E-AA8A-A4E57C240E27}"/>
              </a:ext>
            </a:extLst>
          </p:cNvPr>
          <p:cNvGrpSpPr/>
          <p:nvPr/>
        </p:nvGrpSpPr>
        <p:grpSpPr>
          <a:xfrm>
            <a:off x="3623126" y="4787912"/>
            <a:ext cx="3473134" cy="1530859"/>
            <a:chOff x="3853753" y="2529488"/>
            <a:chExt cx="3372775" cy="1379595"/>
          </a:xfrm>
        </p:grpSpPr>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C21B600A-AF5B-4399-ABE7-D715802EA6BE}"/>
                    </a:ext>
                  </a:extLst>
                </p:cNvPr>
                <p:cNvSpPr/>
                <p:nvPr/>
              </p:nvSpPr>
              <p:spPr>
                <a:xfrm>
                  <a:off x="385375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=1</m:t>
                            </m:r>
                          </m:sub>
                          <m:sup>
                            <m:r>
                              <a:rPr lang="en-IN" sz="2800">
                                <a:solidFill>
                                  <a:srgbClr val="002060"/>
                                </a:solidFill>
                                <a:latin typeface="Cambria Math" panose="02040503050406030204" pitchFamily="18" charset="0"/>
                                <a:ea typeface="Cambria Math" panose="02040503050406030204" pitchFamily="18" charset="0"/>
                              </a:rPr>
                              <m:t>∞</m:t>
                            </m:r>
                          </m:sup>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a:solidFill>
                                          <a:srgbClr val="002060"/>
                                        </a:solidFill>
                                        <a:latin typeface="Cambria Math" panose="02040503050406030204" pitchFamily="18" charset="0"/>
                                        <a:ea typeface="Cambria Math" panose="02040503050406030204" pitchFamily="18" charset="0"/>
                                      </a:rPr>
                                      <m:t>n</m:t>
                                    </m:r>
                                  </m:e>
                                  <m:sup>
                                    <m:r>
                                      <a:rPr lang="en-IN" sz="2800">
                                        <a:solidFill>
                                          <a:srgbClr val="002060"/>
                                        </a:solidFill>
                                        <a:latin typeface="Cambria Math" panose="02040503050406030204" pitchFamily="18" charset="0"/>
                                        <a:ea typeface="Cambria Math" panose="02040503050406030204" pitchFamily="18" charset="0"/>
                                      </a:rPr>
                                      <m:t>3</m:t>
                                    </m:r>
                                  </m:sup>
                                </m:sSup>
                                <m:r>
                                  <a:rPr lang="en-IN" sz="280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C21B600A-AF5B-4399-ABE7-D715802EA6BE}"/>
                    </a:ext>
                  </a:extLst>
                </p:cNvPr>
                <p:cNvSpPr>
                  <a:spLocks noRot="1" noChangeAspect="1" noMove="1" noResize="1" noEditPoints="1" noAdjustHandles="1" noChangeArrowheads="1" noChangeShapeType="1" noTextEdit="1"/>
                </p:cNvSpPr>
                <p:nvPr/>
              </p:nvSpPr>
              <p:spPr>
                <a:xfrm>
                  <a:off x="3853753" y="2529488"/>
                  <a:ext cx="1375253" cy="1379595"/>
                </a:xfrm>
                <a:prstGeom prst="rect">
                  <a:avLst/>
                </a:prstGeom>
                <a:blipFill>
                  <a:blip r:embed="rId7"/>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3FB326D4-1BCE-4B82-855E-633EEE01847E}"/>
                </a:ext>
              </a:extLst>
            </p:cNvPr>
            <p:cNvSpPr/>
            <p:nvPr/>
          </p:nvSpPr>
          <p:spPr>
            <a:xfrm>
              <a:off x="5082538" y="2856678"/>
              <a:ext cx="2143990"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24002942-81D1-45C0-8DD5-45A65472E1C4}"/>
                  </a:ext>
                </a:extLst>
              </p:cNvPr>
              <p:cNvSpPr/>
              <p:nvPr/>
            </p:nvSpPr>
            <p:spPr>
              <a:xfrm>
                <a:off x="7449503" y="3656570"/>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𝟑</m:t>
                      </m:r>
                    </m:oMath>
                  </m:oMathPara>
                </a14:m>
                <a:endParaRPr lang="en-IN" sz="2800" b="1" dirty="0">
                  <a:solidFill>
                    <a:srgbClr val="002060"/>
                  </a:solidFill>
                </a:endParaRPr>
              </a:p>
            </p:txBody>
          </p:sp>
        </mc:Choice>
        <mc:Fallback>
          <p:sp>
            <p:nvSpPr>
              <p:cNvPr id="17" name="Rectangle 16">
                <a:extLst>
                  <a:ext uri="{FF2B5EF4-FFF2-40B4-BE49-F238E27FC236}">
                    <a16:creationId xmlns:a16="http://schemas.microsoft.com/office/drawing/2014/main" id="{24002942-81D1-45C0-8DD5-45A65472E1C4}"/>
                  </a:ext>
                </a:extLst>
              </p:cNvPr>
              <p:cNvSpPr>
                <a:spLocks noRot="1" noChangeAspect="1" noMove="1" noResize="1" noEditPoints="1" noAdjustHandles="1" noChangeArrowheads="1" noChangeShapeType="1" noTextEdit="1"/>
              </p:cNvSpPr>
              <p:nvPr/>
            </p:nvSpPr>
            <p:spPr>
              <a:xfrm>
                <a:off x="7449503" y="3656570"/>
                <a:ext cx="1181514" cy="52818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4E3018AB-CDF8-4290-BBC6-15CDA1160DAB}"/>
                  </a:ext>
                </a:extLst>
              </p:cNvPr>
              <p:cNvSpPr/>
              <p:nvPr/>
            </p:nvSpPr>
            <p:spPr>
              <a:xfrm>
                <a:off x="130012" y="1016989"/>
                <a:ext cx="1145176" cy="9457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r>
                            <a:rPr lang="en-IN" sz="2800" i="1" smtClean="0">
                              <a:solidFill>
                                <a:srgbClr val="002060"/>
                              </a:solidFill>
                              <a:latin typeface="Cambria Math" panose="02040503050406030204" pitchFamily="18" charset="0"/>
                            </a:rPr>
                            <m:t>2</m:t>
                          </m:r>
                          <m:r>
                            <a:rPr lang="en-IN" sz="2800" b="0" i="1" smtClean="0">
                              <a:solidFill>
                                <a:srgbClr val="002060"/>
                              </a:solidFill>
                              <a:latin typeface="Cambria Math" panose="02040503050406030204" pitchFamily="18" charset="0"/>
                            </a:rPr>
                            <m:t>7 </m:t>
                          </m:r>
                        </m:den>
                      </m:f>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4E3018AB-CDF8-4290-BBC6-15CDA1160DAB}"/>
                  </a:ext>
                </a:extLst>
              </p:cNvPr>
              <p:cNvSpPr>
                <a:spLocks noRot="1" noChangeAspect="1" noMove="1" noResize="1" noEditPoints="1" noAdjustHandles="1" noChangeArrowheads="1" noChangeShapeType="1" noTextEdit="1"/>
              </p:cNvSpPr>
              <p:nvPr/>
            </p:nvSpPr>
            <p:spPr>
              <a:xfrm>
                <a:off x="130012" y="1016989"/>
                <a:ext cx="1145176" cy="945707"/>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93EED748-4131-4005-963C-0F3FA3856BFB}"/>
                  </a:ext>
                </a:extLst>
              </p:cNvPr>
              <p:cNvSpPr/>
              <p:nvPr/>
            </p:nvSpPr>
            <p:spPr>
              <a:xfrm>
                <a:off x="8420197" y="3642269"/>
                <a:ext cx="809533" cy="51515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p:sp>
            <p:nvSpPr>
              <p:cNvPr id="19" name="Rectangle 18">
                <a:extLst>
                  <a:ext uri="{FF2B5EF4-FFF2-40B4-BE49-F238E27FC236}">
                    <a16:creationId xmlns:a16="http://schemas.microsoft.com/office/drawing/2014/main" id="{93EED748-4131-4005-963C-0F3FA3856BFB}"/>
                  </a:ext>
                </a:extLst>
              </p:cNvPr>
              <p:cNvSpPr>
                <a:spLocks noRot="1" noChangeAspect="1" noMove="1" noResize="1" noEditPoints="1" noAdjustHandles="1" noChangeArrowheads="1" noChangeShapeType="1" noTextEdit="1"/>
              </p:cNvSpPr>
              <p:nvPr/>
            </p:nvSpPr>
            <p:spPr>
              <a:xfrm>
                <a:off x="8420197" y="3642269"/>
                <a:ext cx="809533" cy="515155"/>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18199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1" grpId="0"/>
      <p:bldP spid="12" grpId="0"/>
      <p:bldP spid="13" grpId="0"/>
      <p:bldP spid="17" grpId="0"/>
      <p:bldP spid="1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E941752-4F54-4687-AB99-A4EDAA34E962}"/>
                  </a:ext>
                </a:extLst>
              </p:cNvPr>
              <p:cNvSpPr>
                <a:spLocks noGrp="1"/>
              </p:cNvSpPr>
              <p:nvPr>
                <p:ph type="title"/>
              </p:nvPr>
            </p:nvSpPr>
            <p:spPr/>
            <p:txBody>
              <a:bodyPr/>
              <a:lstStyle/>
              <a:p>
                <a:r>
                  <a:rPr lang="en-IN" dirty="0"/>
                  <a:t>Method:11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Example:6(</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1E941752-4F54-4687-AB99-A4EDAA34E962}"/>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9673D37-608F-4608-BBA2-B3568123C4A2}"/>
                  </a:ext>
                </a:extLst>
              </p:cNvPr>
              <p:cNvSpPr/>
              <p:nvPr/>
            </p:nvSpPr>
            <p:spPr>
              <a:xfrm>
                <a:off x="163745" y="1197114"/>
                <a:ext cx="309834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p:sp>
            <p:nvSpPr>
              <p:cNvPr id="4" name="Rectangle 3">
                <a:extLst>
                  <a:ext uri="{FF2B5EF4-FFF2-40B4-BE49-F238E27FC236}">
                    <a16:creationId xmlns:a16="http://schemas.microsoft.com/office/drawing/2014/main" id="{29673D37-608F-4608-BBA2-B3568123C4A2}"/>
                  </a:ext>
                </a:extLst>
              </p:cNvPr>
              <p:cNvSpPr>
                <a:spLocks noRot="1" noChangeAspect="1" noMove="1" noResize="1" noEditPoints="1" noAdjustHandles="1" noChangeArrowheads="1" noChangeShapeType="1" noTextEdit="1"/>
              </p:cNvSpPr>
              <p:nvPr/>
            </p:nvSpPr>
            <p:spPr>
              <a:xfrm>
                <a:off x="163745" y="1197114"/>
                <a:ext cx="3098344" cy="517450"/>
              </a:xfrm>
              <a:prstGeom prst="rect">
                <a:avLst/>
              </a:prstGeom>
              <a:blipFill>
                <a:blip r:embed="rId3"/>
                <a:stretch>
                  <a:fillRect l="-4134" t="-11765" r="-3543" b="-32941"/>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00DFD80F-DA8D-4D67-83E8-5BEECAD44F9B}"/>
              </a:ext>
            </a:extLst>
          </p:cNvPr>
          <p:cNvGrpSpPr/>
          <p:nvPr/>
        </p:nvGrpSpPr>
        <p:grpSpPr>
          <a:xfrm>
            <a:off x="2940546" y="834097"/>
            <a:ext cx="3473134" cy="1530859"/>
            <a:chOff x="3853753" y="2529488"/>
            <a:chExt cx="3372775" cy="1379595"/>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5890DB2-67E7-47D9-A3CC-36BEBD0E0058}"/>
                    </a:ext>
                  </a:extLst>
                </p:cNvPr>
                <p:cNvSpPr/>
                <p:nvPr/>
              </p:nvSpPr>
              <p:spPr>
                <a:xfrm>
                  <a:off x="385375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=1</m:t>
                            </m:r>
                          </m:sub>
                          <m:sup>
                            <m:r>
                              <a:rPr lang="en-IN" sz="2800">
                                <a:solidFill>
                                  <a:srgbClr val="002060"/>
                                </a:solidFill>
                                <a:latin typeface="Cambria Math" panose="02040503050406030204" pitchFamily="18" charset="0"/>
                                <a:ea typeface="Cambria Math" panose="02040503050406030204" pitchFamily="18" charset="0"/>
                              </a:rPr>
                              <m:t>∞</m:t>
                            </m:r>
                          </m:sup>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a:solidFill>
                                          <a:srgbClr val="002060"/>
                                        </a:solidFill>
                                        <a:latin typeface="Cambria Math" panose="02040503050406030204" pitchFamily="18" charset="0"/>
                                        <a:ea typeface="Cambria Math" panose="02040503050406030204" pitchFamily="18" charset="0"/>
                                      </a:rPr>
                                      <m:t>n</m:t>
                                    </m:r>
                                  </m:e>
                                  <m:sup>
                                    <m:r>
                                      <a:rPr lang="en-IN" sz="2800">
                                        <a:solidFill>
                                          <a:srgbClr val="002060"/>
                                        </a:solidFill>
                                        <a:latin typeface="Cambria Math" panose="02040503050406030204" pitchFamily="18" charset="0"/>
                                        <a:ea typeface="Cambria Math" panose="02040503050406030204" pitchFamily="18" charset="0"/>
                                      </a:rPr>
                                      <m:t>3</m:t>
                                    </m:r>
                                  </m:sup>
                                </m:sSup>
                                <m:r>
                                  <a:rPr lang="en-IN" sz="280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C5890DB2-67E7-47D9-A3CC-36BEBD0E0058}"/>
                    </a:ext>
                  </a:extLst>
                </p:cNvPr>
                <p:cNvSpPr>
                  <a:spLocks noRot="1" noChangeAspect="1" noMove="1" noResize="1" noEditPoints="1" noAdjustHandles="1" noChangeArrowheads="1" noChangeShapeType="1" noTextEdit="1"/>
                </p:cNvSpPr>
                <p:nvPr/>
              </p:nvSpPr>
              <p:spPr>
                <a:xfrm>
                  <a:off x="3853753" y="2529488"/>
                  <a:ext cx="1375253" cy="1379595"/>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9A19C4F8-B247-4613-AEB1-DC921A5B165D}"/>
                </a:ext>
              </a:extLst>
            </p:cNvPr>
            <p:cNvSpPr/>
            <p:nvPr/>
          </p:nvSpPr>
          <p:spPr>
            <a:xfrm>
              <a:off x="5082538" y="2856678"/>
              <a:ext cx="2143990"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5E97579F-A4EF-4DFA-8571-EA65A4E0D223}"/>
                  </a:ext>
                </a:extLst>
              </p:cNvPr>
              <p:cNvSpPr/>
              <p:nvPr/>
            </p:nvSpPr>
            <p:spPr>
              <a:xfrm>
                <a:off x="6042058" y="2330286"/>
                <a:ext cx="4979847" cy="13090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5E97579F-A4EF-4DFA-8571-EA65A4E0D223}"/>
                  </a:ext>
                </a:extLst>
              </p:cNvPr>
              <p:cNvSpPr>
                <a:spLocks noRot="1" noChangeAspect="1" noMove="1" noResize="1" noEditPoints="1" noAdjustHandles="1" noChangeArrowheads="1" noChangeShapeType="1" noTextEdit="1"/>
              </p:cNvSpPr>
              <p:nvPr/>
            </p:nvSpPr>
            <p:spPr>
              <a:xfrm>
                <a:off x="6042058" y="2330286"/>
                <a:ext cx="4979847" cy="1309065"/>
              </a:xfrm>
              <a:prstGeom prst="rect">
                <a:avLst/>
              </a:prstGeom>
              <a:blipFill>
                <a:blip r:embed="rId5"/>
                <a:stretch>
                  <a:fillRect/>
                </a:stretch>
              </a:blipFill>
              <a:ln>
                <a:noFill/>
              </a:ln>
            </p:spPr>
            <p:txBody>
              <a:bodyPr/>
              <a:lstStyle/>
              <a:p>
                <a:r>
                  <a:rPr lang="en-IN">
                    <a:noFill/>
                  </a:rPr>
                  <a:t> </a:t>
                </a:r>
              </a:p>
            </p:txBody>
          </p:sp>
        </mc:Fallback>
      </mc:AlternateContent>
      <p:sp>
        <p:nvSpPr>
          <p:cNvPr id="9" name="Right Arrow 3">
            <a:extLst>
              <a:ext uri="{FF2B5EF4-FFF2-40B4-BE49-F238E27FC236}">
                <a16:creationId xmlns:a16="http://schemas.microsoft.com/office/drawing/2014/main" id="{4B37268D-3906-4E23-87AA-DECD6B453321}"/>
              </a:ext>
            </a:extLst>
          </p:cNvPr>
          <p:cNvSpPr/>
          <p:nvPr/>
        </p:nvSpPr>
        <p:spPr>
          <a:xfrm>
            <a:off x="236763" y="281739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CB3B780D-297E-46AE-A590-B813F8C565B4}"/>
                  </a:ext>
                </a:extLst>
              </p:cNvPr>
              <p:cNvSpPr/>
              <p:nvPr/>
            </p:nvSpPr>
            <p:spPr>
              <a:xfrm>
                <a:off x="821554" y="3736481"/>
                <a:ext cx="3904992"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 when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oMath>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CB3B780D-297E-46AE-A590-B813F8C565B4}"/>
                  </a:ext>
                </a:extLst>
              </p:cNvPr>
              <p:cNvSpPr>
                <a:spLocks noRot="1" noChangeAspect="1" noMove="1" noResize="1" noEditPoints="1" noAdjustHandles="1" noChangeArrowheads="1" noChangeShapeType="1" noTextEdit="1"/>
              </p:cNvSpPr>
              <p:nvPr/>
            </p:nvSpPr>
            <p:spPr>
              <a:xfrm>
                <a:off x="821554" y="3736481"/>
                <a:ext cx="3904992" cy="574185"/>
              </a:xfrm>
              <a:prstGeom prst="rect">
                <a:avLst/>
              </a:prstGeom>
              <a:blipFill>
                <a:blip r:embed="rId6"/>
                <a:stretch>
                  <a:fillRect l="-3281" t="-11702" b="-20213"/>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32F4BB04-C023-405F-A7AB-30A8041102F7}"/>
              </a:ext>
            </a:extLst>
          </p:cNvPr>
          <p:cNvSpPr/>
          <p:nvPr/>
        </p:nvSpPr>
        <p:spPr>
          <a:xfrm>
            <a:off x="821555" y="2733118"/>
            <a:ext cx="5424700"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series</a:t>
            </a:r>
          </a:p>
        </p:txBody>
      </p:sp>
      <p:sp>
        <p:nvSpPr>
          <p:cNvPr id="15" name="Rectangle: Rounded Corners 14">
            <a:extLst>
              <a:ext uri="{FF2B5EF4-FFF2-40B4-BE49-F238E27FC236}">
                <a16:creationId xmlns:a16="http://schemas.microsoft.com/office/drawing/2014/main" id="{CFDBCC2B-3BF6-47E9-9F53-5A778A702B5A}"/>
              </a:ext>
            </a:extLst>
          </p:cNvPr>
          <p:cNvSpPr/>
          <p:nvPr/>
        </p:nvSpPr>
        <p:spPr>
          <a:xfrm>
            <a:off x="236763" y="4555343"/>
            <a:ext cx="1830578" cy="580655"/>
          </a:xfrm>
          <a:prstGeom prst="roundRect">
            <a:avLst/>
          </a:prstGeom>
          <a:solidFill>
            <a:schemeClr val="accent6">
              <a:lumMod val="20000"/>
              <a:lumOff val="80000"/>
            </a:schemeClr>
          </a:solidFill>
          <a:ln w="38100">
            <a:solidFill>
              <a:schemeClr val="tx1"/>
            </a:solidFill>
          </a:ln>
        </p:spPr>
        <p:txBody>
          <a:bodyPr vert="horz" wrap="square" lIns="91440" tIns="45720" rIns="91440" bIns="45720" numCol="1" anchor="t" anchorCtr="0" compatLnSpc="1">
            <a:prstTxWarp prst="textNoShape">
              <a:avLst/>
            </a:prstTxWarp>
          </a:bodyPr>
          <a:lstStyle/>
          <a:p>
            <a:r>
              <a:rPr lang="en-IN" sz="2800" b="1" i="0" dirty="0">
                <a:solidFill>
                  <a:srgbClr val="002060"/>
                </a:solidFill>
                <a:latin typeface="+mj-lt"/>
                <a:ea typeface="Cambria Math" panose="02040503050406030204" pitchFamily="18" charset="0"/>
              </a:rPr>
              <a:t>Conclusion</a:t>
            </a:r>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16" name="Rectangle: Rounded Corners 15">
                <a:extLst>
                  <a:ext uri="{FF2B5EF4-FFF2-40B4-BE49-F238E27FC236}">
                    <a16:creationId xmlns:a16="http://schemas.microsoft.com/office/drawing/2014/main" id="{52028CE9-AE1F-423F-940F-5BB2F81EEFB4}"/>
                  </a:ext>
                </a:extLst>
              </p:cNvPr>
              <p:cNvSpPr/>
              <p:nvPr/>
            </p:nvSpPr>
            <p:spPr>
              <a:xfrm>
                <a:off x="2215164" y="4580969"/>
                <a:ext cx="9478853" cy="580655"/>
              </a:xfrm>
              <a:prstGeom prst="roundRect">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given series is </a:t>
                </a:r>
                <a:r>
                  <a:rPr lang="en-IN" sz="2800" b="1" dirty="0">
                    <a:solidFill>
                      <a:srgbClr val="890E4F"/>
                    </a:solidFill>
                  </a:rPr>
                  <a:t>convergent</a:t>
                </a:r>
                <a:r>
                  <a:rPr lang="en-IN" sz="2800" dirty="0">
                    <a:solidFill>
                      <a:srgbClr val="002060"/>
                    </a:solidFill>
                  </a:rPr>
                  <a:t> for </a:t>
                </a:r>
                <a14:m>
                  <m:oMath xmlns:m="http://schemas.openxmlformats.org/officeDocument/2006/math">
                    <m:r>
                      <a:rPr lang="en-IN" sz="2800" b="1" i="0" smtClean="0">
                        <a:solidFill>
                          <a:srgbClr val="890E4F"/>
                        </a:solidFill>
                        <a:latin typeface="Cambria Math" panose="02040503050406030204" pitchFamily="18" charset="0"/>
                      </a:rPr>
                      <m:t>𝐱</m:t>
                    </m:r>
                    <m:r>
                      <a:rPr lang="en-IN" sz="2800" b="1" i="0" smtClean="0">
                        <a:solidFill>
                          <a:srgbClr val="890E4F"/>
                        </a:solidFill>
                        <a:latin typeface="Cambria Math" panose="02040503050406030204" pitchFamily="18" charset="0"/>
                      </a:rPr>
                      <m:t>≥</m:t>
                    </m:r>
                    <m:r>
                      <a:rPr lang="en-IN" sz="2800" b="1" i="0" smtClean="0">
                        <a:solidFill>
                          <a:srgbClr val="890E4F"/>
                        </a:solidFill>
                        <a:latin typeface="Cambria Math" panose="02040503050406030204" pitchFamily="18" charset="0"/>
                      </a:rPr>
                      <m:t>𝟏</m:t>
                    </m:r>
                  </m:oMath>
                </a14:m>
                <a:r>
                  <a:rPr lang="en-IN" sz="2800" dirty="0">
                    <a:solidFill>
                      <a:srgbClr val="890E4F"/>
                    </a:solidFill>
                  </a:rPr>
                  <a:t> </a:t>
                </a:r>
                <a:r>
                  <a:rPr lang="en-IN" sz="2800" dirty="0">
                    <a:solidFill>
                      <a:srgbClr val="002060"/>
                    </a:solidFill>
                  </a:rPr>
                  <a:t>and </a:t>
                </a:r>
                <a:r>
                  <a:rPr lang="en-IN" sz="2800" b="1" dirty="0">
                    <a:solidFill>
                      <a:srgbClr val="381FF5"/>
                    </a:solidFill>
                  </a:rPr>
                  <a:t>divergent</a:t>
                </a:r>
                <a:r>
                  <a:rPr lang="en-IN" sz="2800" dirty="0">
                    <a:solidFill>
                      <a:srgbClr val="002060"/>
                    </a:solidFill>
                  </a:rPr>
                  <a:t> for </a:t>
                </a:r>
                <a14:m>
                  <m:oMath xmlns:m="http://schemas.openxmlformats.org/officeDocument/2006/math">
                    <m:r>
                      <a:rPr lang="en-IN" sz="2800" b="1" i="0" smtClean="0">
                        <a:solidFill>
                          <a:srgbClr val="381FF5"/>
                        </a:solidFill>
                        <a:latin typeface="Cambria Math" panose="02040503050406030204" pitchFamily="18" charset="0"/>
                      </a:rPr>
                      <m:t>𝐱</m:t>
                    </m:r>
                    <m:r>
                      <a:rPr lang="en-IN" sz="2800" b="1" i="0" smtClean="0">
                        <a:solidFill>
                          <a:srgbClr val="381FF5"/>
                        </a:solidFill>
                        <a:latin typeface="Cambria Math" panose="02040503050406030204" pitchFamily="18" charset="0"/>
                      </a:rPr>
                      <m:t>&lt;</m:t>
                    </m:r>
                    <m:r>
                      <a:rPr lang="en-IN" sz="2800" b="1" i="0" smtClean="0">
                        <a:solidFill>
                          <a:srgbClr val="381FF5"/>
                        </a:solidFill>
                        <a:latin typeface="Cambria Math" panose="02040503050406030204" pitchFamily="18" charset="0"/>
                      </a:rPr>
                      <m:t>𝟏</m:t>
                    </m:r>
                    <m:r>
                      <a:rPr lang="en-IN" sz="2800" b="0" i="0" smtClean="0">
                        <a:solidFill>
                          <a:srgbClr val="002060"/>
                        </a:solidFill>
                        <a:latin typeface="Cambria Math" panose="02040503050406030204" pitchFamily="18" charset="0"/>
                      </a:rPr>
                      <m:t>.</m:t>
                    </m:r>
                  </m:oMath>
                </a14:m>
                <a:endParaRPr lang="en-IN" sz="2800" dirty="0">
                  <a:solidFill>
                    <a:srgbClr val="002060"/>
                  </a:solidFill>
                </a:endParaRPr>
              </a:p>
            </p:txBody>
          </p:sp>
        </mc:Choice>
        <mc:Fallback>
          <p:sp>
            <p:nvSpPr>
              <p:cNvPr id="16" name="Rectangle: Rounded Corners 15">
                <a:extLst>
                  <a:ext uri="{FF2B5EF4-FFF2-40B4-BE49-F238E27FC236}">
                    <a16:creationId xmlns:a16="http://schemas.microsoft.com/office/drawing/2014/main" id="{52028CE9-AE1F-423F-940F-5BB2F81EEFB4}"/>
                  </a:ext>
                </a:extLst>
              </p:cNvPr>
              <p:cNvSpPr>
                <a:spLocks noRot="1" noChangeAspect="1" noMove="1" noResize="1" noEditPoints="1" noAdjustHandles="1" noChangeArrowheads="1" noChangeShapeType="1" noTextEdit="1"/>
              </p:cNvSpPr>
              <p:nvPr/>
            </p:nvSpPr>
            <p:spPr>
              <a:xfrm>
                <a:off x="2215164" y="4580969"/>
                <a:ext cx="9478853" cy="580655"/>
              </a:xfrm>
              <a:prstGeom prst="roundRect">
                <a:avLst/>
              </a:prstGeom>
              <a:blipFill>
                <a:blip r:embed="rId7"/>
                <a:stretch>
                  <a:fillRect l="-965" t="-5208" b="-22917"/>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84117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4" grpId="0"/>
      <p:bldP spid="12" grpId="0"/>
      <p:bldP spid="15" grpId="0" animBg="1"/>
      <p:bldP spid="1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901147" y="2498502"/>
            <a:ext cx="10429461"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1196002" y="3075057"/>
            <a:ext cx="2398695" cy="707886"/>
          </a:xfrm>
          <a:prstGeom prst="rect">
            <a:avLst/>
          </a:prstGeom>
          <a:noFill/>
        </p:spPr>
        <p:txBody>
          <a:bodyPr wrap="square">
            <a:spAutoFit/>
          </a:bodyPr>
          <a:lstStyle/>
          <a:p>
            <a:r>
              <a:rPr lang="en-IN" sz="4000" b="1" dirty="0"/>
              <a:t>Method:13</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3607573"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2FBA375-40BD-4010-AF73-AEA3092A164B}"/>
                  </a:ext>
                </a:extLst>
              </p:cNvPr>
              <p:cNvSpPr txBox="1"/>
              <p:nvPr/>
            </p:nvSpPr>
            <p:spPr>
              <a:xfrm>
                <a:off x="4306957" y="3087935"/>
                <a:ext cx="6824870" cy="731098"/>
              </a:xfrm>
              <a:prstGeom prst="rect">
                <a:avLst/>
              </a:prstGeom>
              <a:noFill/>
            </p:spPr>
            <p:txBody>
              <a:bodyPr wrap="square">
                <a:spAutoFit/>
              </a:bodyPr>
              <a:lstStyle/>
              <a:p>
                <a:r>
                  <a:rPr lang="en-IN" sz="4000" b="1" dirty="0"/>
                  <a:t>Cauchy’s </a:t>
                </a:r>
                <a14:m>
                  <m:oMath xmlns:m="http://schemas.openxmlformats.org/officeDocument/2006/math">
                    <m:sSup>
                      <m:sSupPr>
                        <m:ctrlPr>
                          <a:rPr lang="en-IN" sz="4000" b="1" i="1" smtClean="0">
                            <a:latin typeface="Cambria Math" panose="02040503050406030204" pitchFamily="18" charset="0"/>
                          </a:rPr>
                        </m:ctrlPr>
                      </m:sSupPr>
                      <m:e>
                        <m:r>
                          <a:rPr lang="en-IN" sz="4000" b="1" i="0" smtClean="0">
                            <a:latin typeface="Cambria Math" panose="02040503050406030204" pitchFamily="18" charset="0"/>
                          </a:rPr>
                          <m:t>𝐧</m:t>
                        </m:r>
                      </m:e>
                      <m:sup>
                        <m:r>
                          <a:rPr lang="en-IN" sz="4000" b="1" i="0" smtClean="0">
                            <a:latin typeface="Cambria Math" panose="02040503050406030204" pitchFamily="18" charset="0"/>
                          </a:rPr>
                          <m:t>𝐭𝐡</m:t>
                        </m:r>
                      </m:sup>
                    </m:sSup>
                  </m:oMath>
                </a14:m>
                <a:r>
                  <a:rPr lang="en-IN" sz="4000" b="1" dirty="0"/>
                  <a:t> Root(Radical) Test</a:t>
                </a:r>
                <a:endParaRPr lang="en-IN" sz="4000" dirty="0"/>
              </a:p>
            </p:txBody>
          </p:sp>
        </mc:Choice>
        <mc:Fallback>
          <p:sp>
            <p:nvSpPr>
              <p:cNvPr id="7" name="TextBox 6">
                <a:extLst>
                  <a:ext uri="{FF2B5EF4-FFF2-40B4-BE49-F238E27FC236}">
                    <a16:creationId xmlns:a16="http://schemas.microsoft.com/office/drawing/2014/main" id="{E2FBA375-40BD-4010-AF73-AEA3092A164B}"/>
                  </a:ext>
                </a:extLst>
              </p:cNvPr>
              <p:cNvSpPr txBox="1">
                <a:spLocks noRot="1" noChangeAspect="1" noMove="1" noResize="1" noEditPoints="1" noAdjustHandles="1" noChangeArrowheads="1" noChangeShapeType="1" noTextEdit="1"/>
              </p:cNvSpPr>
              <p:nvPr/>
            </p:nvSpPr>
            <p:spPr>
              <a:xfrm>
                <a:off x="4306957" y="3087935"/>
                <a:ext cx="6824870" cy="731098"/>
              </a:xfrm>
              <a:prstGeom prst="rect">
                <a:avLst/>
              </a:prstGeom>
              <a:blipFill>
                <a:blip r:embed="rId3"/>
                <a:stretch>
                  <a:fillRect l="-3217" t="-11765" r="-2055" b="-36134"/>
                </a:stretch>
              </a:blipFill>
            </p:spPr>
            <p:txBody>
              <a:bodyPr/>
              <a:lstStyle/>
              <a:p>
                <a:r>
                  <a:rPr lang="en-IN">
                    <a:noFill/>
                  </a:rPr>
                  <a:t> </a:t>
                </a:r>
              </a:p>
            </p:txBody>
          </p:sp>
        </mc:Fallback>
      </mc:AlternateContent>
    </p:spTree>
    <p:extLst>
      <p:ext uri="{BB962C8B-B14F-4D97-AF65-F5344CB8AC3E}">
        <p14:creationId xmlns:p14="http://schemas.microsoft.com/office/powerpoint/2010/main" val="2477868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C60ECC-DD79-4D5A-8F8D-7F1ABDEC3094}"/>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oMath>
                </a14:m>
                <a:r>
                  <a:rPr lang="en-IN" dirty="0"/>
                  <a:t> Example:1(</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55C60ECC-DD79-4D5A-8F8D-7F1ABDEC3094}"/>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E18042F-E86F-40E2-A45D-5E1882521D97}"/>
                  </a:ext>
                </a:extLst>
              </p:cNvPr>
              <p:cNvSpPr/>
              <p:nvPr/>
            </p:nvSpPr>
            <p:spPr>
              <a:xfrm>
                <a:off x="385277" y="808007"/>
                <a:ext cx="5356617" cy="111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9</m:t>
                                  </m:r>
                                </m:num>
                                <m:den>
                                  <m:r>
                                    <a:rPr lang="en-IN" sz="2800" b="0" i="1" smtClean="0">
                                      <a:solidFill>
                                        <a:srgbClr val="002060"/>
                                      </a:solidFill>
                                      <a:latin typeface="Cambria Math" panose="02040503050406030204" pitchFamily="18" charset="0"/>
                                    </a:rPr>
                                    <m:t> 8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4E18042F-E86F-40E2-A45D-5E1882521D97}"/>
                  </a:ext>
                </a:extLst>
              </p:cNvPr>
              <p:cNvSpPr>
                <a:spLocks noRot="1" noChangeAspect="1" noMove="1" noResize="1" noEditPoints="1" noAdjustHandles="1" noChangeArrowheads="1" noChangeShapeType="1" noTextEdit="1"/>
              </p:cNvSpPr>
              <p:nvPr/>
            </p:nvSpPr>
            <p:spPr>
              <a:xfrm>
                <a:off x="385277" y="808007"/>
                <a:ext cx="5356617" cy="1115810"/>
              </a:xfrm>
              <a:prstGeom prst="rect">
                <a:avLst/>
              </a:prstGeom>
              <a:blipFill>
                <a:blip r:embed="rId3"/>
                <a:stretch>
                  <a:fillRect/>
                </a:stretch>
              </a:blipFill>
              <a:ln>
                <a:noFill/>
              </a:ln>
            </p:spPr>
            <p:txBody>
              <a:bodyPr/>
              <a:lstStyle/>
              <a:p>
                <a:r>
                  <a:rPr lang="en-IN">
                    <a:noFill/>
                  </a:rPr>
                  <a:t> </a:t>
                </a:r>
              </a:p>
            </p:txBody>
          </p:sp>
        </mc:Fallback>
      </mc:AlternateContent>
      <p:sp>
        <p:nvSpPr>
          <p:cNvPr id="5" name="Rectangle 4">
            <a:extLst>
              <a:ext uri="{FF2B5EF4-FFF2-40B4-BE49-F238E27FC236}">
                <a16:creationId xmlns:a16="http://schemas.microsoft.com/office/drawing/2014/main" id="{BABD9909-D0B7-455C-8CDC-8C73294065BF}"/>
              </a:ext>
            </a:extLst>
          </p:cNvPr>
          <p:cNvSpPr/>
          <p:nvPr/>
        </p:nvSpPr>
        <p:spPr>
          <a:xfrm>
            <a:off x="5728447" y="1129815"/>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4A542F71-BF0D-44FB-81BC-F4395DE4DEEC}"/>
                  </a:ext>
                </a:extLst>
              </p:cNvPr>
              <p:cNvSpPr/>
              <p:nvPr/>
            </p:nvSpPr>
            <p:spPr>
              <a:xfrm>
                <a:off x="717176" y="2311096"/>
                <a:ext cx="2684930"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r>
                  <a:rPr lang="en-IN" sz="2800" b="1" dirty="0">
                    <a:solidFill>
                      <a:srgbClr val="002060"/>
                    </a:solidFill>
                  </a:rPr>
                  <a:t> </a:t>
                </a:r>
                <a:r>
                  <a:rPr lang="en-IN" sz="2800" dirty="0">
                    <a:solidFill>
                      <a:srgbClr val="002060"/>
                    </a:solidFill>
                  </a:rPr>
                  <a:t>and</a:t>
                </a:r>
              </a:p>
            </p:txBody>
          </p:sp>
        </mc:Choice>
        <mc:Fallback>
          <p:sp>
            <p:nvSpPr>
              <p:cNvPr id="6" name="Rectangle 5">
                <a:extLst>
                  <a:ext uri="{FF2B5EF4-FFF2-40B4-BE49-F238E27FC236}">
                    <a16:creationId xmlns:a16="http://schemas.microsoft.com/office/drawing/2014/main" id="{4A542F71-BF0D-44FB-81BC-F4395DE4DEEC}"/>
                  </a:ext>
                </a:extLst>
              </p:cNvPr>
              <p:cNvSpPr>
                <a:spLocks noRot="1" noChangeAspect="1" noMove="1" noResize="1" noEditPoints="1" noAdjustHandles="1" noChangeArrowheads="1" noChangeShapeType="1" noTextEdit="1"/>
              </p:cNvSpPr>
              <p:nvPr/>
            </p:nvSpPr>
            <p:spPr>
              <a:xfrm>
                <a:off x="717176" y="2311096"/>
                <a:ext cx="2684930" cy="579769"/>
              </a:xfrm>
              <a:prstGeom prst="rect">
                <a:avLst/>
              </a:prstGeom>
              <a:blipFill>
                <a:blip r:embed="rId4"/>
                <a:stretch>
                  <a:fillRect l="-4773" t="-10526" r="-3409" b="-18947"/>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A3ECACA-1795-4295-9DC6-E0C136EC493B}"/>
                  </a:ext>
                </a:extLst>
              </p:cNvPr>
              <p:cNvSpPr/>
              <p:nvPr/>
            </p:nvSpPr>
            <p:spPr>
              <a:xfrm>
                <a:off x="3077597" y="2075168"/>
                <a:ext cx="1737015"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a:solidFill>
                                <a:srgbClr val="002060"/>
                              </a:solidFill>
                              <a:latin typeface="Cambria Math" panose="02040503050406030204" pitchFamily="18" charset="0"/>
                            </a:rPr>
                            <m:t>𝟗</m:t>
                          </m:r>
                          <m:r>
                            <a:rPr lang="en-IN" sz="2800" b="1" i="1">
                              <a:solidFill>
                                <a:srgbClr val="002060"/>
                              </a:solidFill>
                              <a:latin typeface="Cambria Math" panose="02040503050406030204" pitchFamily="18" charset="0"/>
                            </a:rPr>
                            <m:t>/</m:t>
                          </m:r>
                          <m:r>
                            <a:rPr lang="en-IN" sz="2800" b="1" i="1">
                              <a:solidFill>
                                <a:srgbClr val="002060"/>
                              </a:solidFill>
                              <a:latin typeface="Cambria Math" panose="02040503050406030204" pitchFamily="18" charset="0"/>
                            </a:rPr>
                            <m:t>𝟖</m:t>
                          </m:r>
                        </m:num>
                        <m:den>
                          <m:r>
                            <a:rPr lang="en-IN" sz="2800" b="1" i="1" smtClean="0">
                              <a:solidFill>
                                <a:srgbClr val="002060"/>
                              </a:solidFill>
                              <a:latin typeface="Cambria Math" panose="02040503050406030204" pitchFamily="18" charset="0"/>
                            </a:rPr>
                            <m:t>𝟏</m:t>
                          </m:r>
                        </m:den>
                      </m:f>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4A3ECACA-1795-4295-9DC6-E0C136EC493B}"/>
                  </a:ext>
                </a:extLst>
              </p:cNvPr>
              <p:cNvSpPr>
                <a:spLocks noRot="1" noChangeAspect="1" noMove="1" noResize="1" noEditPoints="1" noAdjustHandles="1" noChangeArrowheads="1" noChangeShapeType="1" noTextEdit="1"/>
              </p:cNvSpPr>
              <p:nvPr/>
            </p:nvSpPr>
            <p:spPr>
              <a:xfrm>
                <a:off x="3077597" y="2075168"/>
                <a:ext cx="1737015" cy="97207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AFE8049-A703-4D7E-A6C1-4C706C3DE9E1}"/>
                  </a:ext>
                </a:extLst>
              </p:cNvPr>
              <p:cNvSpPr/>
              <p:nvPr/>
            </p:nvSpPr>
            <p:spPr>
              <a:xfrm>
                <a:off x="4483284" y="2089184"/>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EAFE8049-A703-4D7E-A6C1-4C706C3DE9E1}"/>
                  </a:ext>
                </a:extLst>
              </p:cNvPr>
              <p:cNvSpPr>
                <a:spLocks noRot="1" noChangeAspect="1" noMove="1" noResize="1" noEditPoints="1" noAdjustHandles="1" noChangeArrowheads="1" noChangeShapeType="1" noTextEdit="1"/>
              </p:cNvSpPr>
              <p:nvPr/>
            </p:nvSpPr>
            <p:spPr>
              <a:xfrm>
                <a:off x="4483284" y="2089184"/>
                <a:ext cx="1111830" cy="972076"/>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F09904B-0A63-4389-B3FD-DF58DB12D995}"/>
                  </a:ext>
                </a:extLst>
              </p:cNvPr>
              <p:cNvSpPr/>
              <p:nvPr/>
            </p:nvSpPr>
            <p:spPr>
              <a:xfrm>
                <a:off x="5345104" y="2337990"/>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1" smtClean="0">
                          <a:solidFill>
                            <a:srgbClr val="002060"/>
                          </a:solidFill>
                          <a:latin typeface="Cambria Math" panose="02040503050406030204" pitchFamily="18" charset="0"/>
                          <a:ea typeface="Cambria Math" panose="02040503050406030204" pitchFamily="18" charset="0"/>
                        </a:rPr>
                        <m:t>&gt;</m:t>
                      </m:r>
                      <m:r>
                        <a:rPr lang="en-IN" sz="2800" b="0" i="1"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4F09904B-0A63-4389-B3FD-DF58DB12D995}"/>
                  </a:ext>
                </a:extLst>
              </p:cNvPr>
              <p:cNvSpPr>
                <a:spLocks noRot="1" noChangeAspect="1" noMove="1" noResize="1" noEditPoints="1" noAdjustHandles="1" noChangeArrowheads="1" noChangeShapeType="1" noTextEdit="1"/>
              </p:cNvSpPr>
              <p:nvPr/>
            </p:nvSpPr>
            <p:spPr>
              <a:xfrm>
                <a:off x="5345104" y="2337990"/>
                <a:ext cx="914400" cy="541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BEF1320D-21D8-4AAB-A30F-EE89CD83FEC9}"/>
                  </a:ext>
                </a:extLst>
              </p:cNvPr>
              <p:cNvSpPr/>
              <p:nvPr/>
            </p:nvSpPr>
            <p:spPr>
              <a:xfrm>
                <a:off x="1928967" y="3057855"/>
                <a:ext cx="2297259" cy="8808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0"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𝟗</m:t>
                          </m:r>
                        </m:num>
                        <m:den>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𝟖</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&gt;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BEF1320D-21D8-4AAB-A30F-EE89CD83FEC9}"/>
                  </a:ext>
                </a:extLst>
              </p:cNvPr>
              <p:cNvSpPr>
                <a:spLocks noRot="1" noChangeAspect="1" noMove="1" noResize="1" noEditPoints="1" noAdjustHandles="1" noChangeArrowheads="1" noChangeShapeType="1" noTextEdit="1"/>
              </p:cNvSpPr>
              <p:nvPr/>
            </p:nvSpPr>
            <p:spPr>
              <a:xfrm>
                <a:off x="1928967" y="3057855"/>
                <a:ext cx="2297259" cy="880854"/>
              </a:xfrm>
              <a:prstGeom prst="rect">
                <a:avLst/>
              </a:prstGeom>
              <a:blipFill>
                <a:blip r:embed="rId8"/>
                <a:stretch>
                  <a:fillRect/>
                </a:stretch>
              </a:blipFill>
              <a:ln>
                <a:noFill/>
              </a:ln>
            </p:spPr>
            <p:txBody>
              <a:bodyPr/>
              <a:lstStyle/>
              <a:p>
                <a:r>
                  <a:rPr lang="en-IN">
                    <a:noFill/>
                  </a:rPr>
                  <a:t> </a:t>
                </a:r>
              </a:p>
            </p:txBody>
          </p:sp>
        </mc:Fallback>
      </mc:AlternateContent>
      <p:sp>
        <p:nvSpPr>
          <p:cNvPr id="11" name="Rectangle 10">
            <a:extLst>
              <a:ext uri="{FF2B5EF4-FFF2-40B4-BE49-F238E27FC236}">
                <a16:creationId xmlns:a16="http://schemas.microsoft.com/office/drawing/2014/main" id="{4BCFC10F-AC78-498D-835C-6A3FE87F1097}"/>
              </a:ext>
            </a:extLst>
          </p:cNvPr>
          <p:cNvSpPr/>
          <p:nvPr/>
        </p:nvSpPr>
        <p:spPr>
          <a:xfrm>
            <a:off x="941639" y="4120092"/>
            <a:ext cx="5154361"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divergent.</a:t>
            </a:r>
          </a:p>
        </p:txBody>
      </p:sp>
      <p:sp>
        <p:nvSpPr>
          <p:cNvPr id="12" name="Right Arrow 3">
            <a:extLst>
              <a:ext uri="{FF2B5EF4-FFF2-40B4-BE49-F238E27FC236}">
                <a16:creationId xmlns:a16="http://schemas.microsoft.com/office/drawing/2014/main" id="{653E135D-DC83-4545-AA7E-ED60BC3FC89D}"/>
              </a:ext>
            </a:extLst>
          </p:cNvPr>
          <p:cNvSpPr/>
          <p:nvPr/>
        </p:nvSpPr>
        <p:spPr>
          <a:xfrm>
            <a:off x="385277" y="420873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pic>
        <p:nvPicPr>
          <p:cNvPr id="3" name="Picture 2">
            <a:extLst>
              <a:ext uri="{FF2B5EF4-FFF2-40B4-BE49-F238E27FC236}">
                <a16:creationId xmlns:a16="http://schemas.microsoft.com/office/drawing/2014/main" id="{BE6E0A6C-7B6B-4243-B0DC-8A9D5AC05B86}"/>
              </a:ext>
            </a:extLst>
          </p:cNvPr>
          <p:cNvPicPr>
            <a:picLocks noChangeAspect="1"/>
          </p:cNvPicPr>
          <p:nvPr/>
        </p:nvPicPr>
        <p:blipFill>
          <a:blip r:embed="rId9"/>
          <a:stretch>
            <a:fillRect/>
          </a:stretch>
        </p:blipFill>
        <p:spPr>
          <a:xfrm>
            <a:off x="6107140" y="2049311"/>
            <a:ext cx="5894729" cy="3983042"/>
          </a:xfrm>
          <a:prstGeom prst="rect">
            <a:avLst/>
          </a:prstGeom>
        </p:spPr>
      </p:pic>
      <p:sp>
        <p:nvSpPr>
          <p:cNvPr id="13" name="Rectangle: Rounded Corners 12">
            <a:extLst>
              <a:ext uri="{FF2B5EF4-FFF2-40B4-BE49-F238E27FC236}">
                <a16:creationId xmlns:a16="http://schemas.microsoft.com/office/drawing/2014/main" id="{9C314DE2-7229-4C71-AAD6-8156473361C7}"/>
              </a:ext>
            </a:extLst>
          </p:cNvPr>
          <p:cNvSpPr/>
          <p:nvPr/>
        </p:nvSpPr>
        <p:spPr>
          <a:xfrm>
            <a:off x="9131842" y="1614603"/>
            <a:ext cx="3020016" cy="4852458"/>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469669B-1E14-47FF-B42A-AB35DE15AED4}"/>
                  </a:ext>
                </a:extLst>
              </p:cNvPr>
              <p:cNvSpPr/>
              <p:nvPr/>
            </p:nvSpPr>
            <p:spPr>
              <a:xfrm>
                <a:off x="9174598" y="1745154"/>
                <a:ext cx="1737015"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a:solidFill>
                                <a:srgbClr val="002060"/>
                              </a:solidFill>
                              <a:latin typeface="Cambria Math" panose="02040503050406030204" pitchFamily="18" charset="0"/>
                            </a:rPr>
                            <m:t>𝟗</m:t>
                          </m:r>
                          <m:r>
                            <a:rPr lang="en-IN" sz="2800" b="1" i="1">
                              <a:solidFill>
                                <a:srgbClr val="002060"/>
                              </a:solidFill>
                              <a:latin typeface="Cambria Math" panose="02040503050406030204" pitchFamily="18" charset="0"/>
                            </a:rPr>
                            <m:t>/</m:t>
                          </m:r>
                          <m:r>
                            <a:rPr lang="en-IN" sz="2800" b="1" i="1">
                              <a:solidFill>
                                <a:srgbClr val="002060"/>
                              </a:solidFill>
                              <a:latin typeface="Cambria Math" panose="02040503050406030204" pitchFamily="18" charset="0"/>
                            </a:rPr>
                            <m:t>𝟖</m:t>
                          </m:r>
                        </m:num>
                        <m:den>
                          <m:r>
                            <a:rPr lang="en-IN" sz="2800" b="1" i="1" smtClean="0">
                              <a:solidFill>
                                <a:srgbClr val="002060"/>
                              </a:solidFill>
                              <a:latin typeface="Cambria Math" panose="02040503050406030204" pitchFamily="18" charset="0"/>
                            </a:rPr>
                            <m:t>𝟏</m:t>
                          </m:r>
                        </m:den>
                      </m:f>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3469669B-1E14-47FF-B42A-AB35DE15AED4}"/>
                  </a:ext>
                </a:extLst>
              </p:cNvPr>
              <p:cNvSpPr>
                <a:spLocks noRot="1" noChangeAspect="1" noMove="1" noResize="1" noEditPoints="1" noAdjustHandles="1" noChangeArrowheads="1" noChangeShapeType="1" noTextEdit="1"/>
              </p:cNvSpPr>
              <p:nvPr/>
            </p:nvSpPr>
            <p:spPr>
              <a:xfrm>
                <a:off x="9174598" y="1745154"/>
                <a:ext cx="1737015" cy="972076"/>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9895903-72EF-4F5D-9182-C04B542A0811}"/>
                  </a:ext>
                </a:extLst>
              </p:cNvPr>
              <p:cNvSpPr/>
              <p:nvPr/>
            </p:nvSpPr>
            <p:spPr>
              <a:xfrm>
                <a:off x="10547703" y="1745154"/>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59895903-72EF-4F5D-9182-C04B542A0811}"/>
                  </a:ext>
                </a:extLst>
              </p:cNvPr>
              <p:cNvSpPr>
                <a:spLocks noRot="1" noChangeAspect="1" noMove="1" noResize="1" noEditPoints="1" noAdjustHandles="1" noChangeArrowheads="1" noChangeShapeType="1" noTextEdit="1"/>
              </p:cNvSpPr>
              <p:nvPr/>
            </p:nvSpPr>
            <p:spPr>
              <a:xfrm>
                <a:off x="10547703" y="1745154"/>
                <a:ext cx="1111830" cy="972076"/>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C374AFB-259E-4135-9A64-DC1C8502638D}"/>
                  </a:ext>
                </a:extLst>
              </p:cNvPr>
              <p:cNvSpPr/>
              <p:nvPr/>
            </p:nvSpPr>
            <p:spPr>
              <a:xfrm>
                <a:off x="9208556" y="2770507"/>
                <a:ext cx="2040835" cy="177955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 </m:t>
                          </m:r>
                          <m:sSup>
                            <m:sSupPr>
                              <m:ctrlPr>
                                <a:rPr lang="en-IN" sz="2800" b="1" i="1" smtClean="0">
                                  <a:solidFill>
                                    <a:srgbClr val="002060"/>
                                  </a:solidFill>
                                  <a:latin typeface="Cambria Math" panose="02040503050406030204" pitchFamily="18" charset="0"/>
                                </a:rPr>
                              </m:ctrlPr>
                            </m:sSupPr>
                            <m:e>
                              <m:d>
                                <m:dPr>
                                  <m:ctrlPr>
                                    <a:rPr lang="en-IN" sz="2800" b="1" i="1" smtClean="0">
                                      <a:solidFill>
                                        <a:srgbClr val="002060"/>
                                      </a:solidFill>
                                      <a:latin typeface="Cambria Math" panose="02040503050406030204" pitchFamily="18" charset="0"/>
                                    </a:rPr>
                                  </m:ctrlPr>
                                </m:dPr>
                                <m:e>
                                  <m:f>
                                    <m:fPr>
                                      <m:ctrlPr>
                                        <a:rPr lang="en-IN" sz="2800" b="1" i="1">
                                          <a:solidFill>
                                            <a:srgbClr val="002060"/>
                                          </a:solidFill>
                                          <a:latin typeface="Cambria Math" panose="02040503050406030204" pitchFamily="18" charset="0"/>
                                        </a:rPr>
                                      </m:ctrlPr>
                                    </m:fPr>
                                    <m:num>
                                      <m:r>
                                        <a:rPr lang="en-IN" sz="2800" b="1" i="1">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e>
                              </m:d>
                            </m:e>
                            <m:sup>
                              <m:r>
                                <a:rPr lang="en-IN" sz="2800" b="1" i="1" smtClean="0">
                                  <a:solidFill>
                                    <a:srgbClr val="002060"/>
                                  </a:solidFill>
                                  <a:latin typeface="Cambria Math" panose="02040503050406030204" pitchFamily="18" charset="0"/>
                                </a:rPr>
                                <m:t>𝟐</m:t>
                              </m:r>
                            </m:sup>
                          </m:sSup>
                        </m:num>
                        <m:den>
                          <m:d>
                            <m:dPr>
                              <m:ctrlPr>
                                <a:rPr lang="en-IN" sz="2800" b="1" i="1" smtClean="0">
                                  <a:solidFill>
                                    <a:srgbClr val="002060"/>
                                  </a:solidFill>
                                  <a:latin typeface="Cambria Math" panose="02040503050406030204" pitchFamily="18" charset="0"/>
                                </a:rPr>
                              </m:ctrlPr>
                            </m:dPr>
                            <m:e>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e>
                          </m:d>
                        </m:den>
                      </m:f>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2C374AFB-259E-4135-9A64-DC1C8502638D}"/>
                  </a:ext>
                </a:extLst>
              </p:cNvPr>
              <p:cNvSpPr>
                <a:spLocks noRot="1" noChangeAspect="1" noMove="1" noResize="1" noEditPoints="1" noAdjustHandles="1" noChangeArrowheads="1" noChangeShapeType="1" noTextEdit="1"/>
              </p:cNvSpPr>
              <p:nvPr/>
            </p:nvSpPr>
            <p:spPr>
              <a:xfrm>
                <a:off x="9208556" y="2770507"/>
                <a:ext cx="2040835" cy="1779556"/>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8E8B741-9ECE-4A38-A25D-7AE950349D7B}"/>
                  </a:ext>
                </a:extLst>
              </p:cNvPr>
              <p:cNvSpPr/>
              <p:nvPr/>
            </p:nvSpPr>
            <p:spPr>
              <a:xfrm>
                <a:off x="10909376" y="3148489"/>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48E8B741-9ECE-4A38-A25D-7AE950349D7B}"/>
                  </a:ext>
                </a:extLst>
              </p:cNvPr>
              <p:cNvSpPr>
                <a:spLocks noRot="1" noChangeAspect="1" noMove="1" noResize="1" noEditPoints="1" noAdjustHandles="1" noChangeArrowheads="1" noChangeShapeType="1" noTextEdit="1"/>
              </p:cNvSpPr>
              <p:nvPr/>
            </p:nvSpPr>
            <p:spPr>
              <a:xfrm>
                <a:off x="10909376" y="3148489"/>
                <a:ext cx="1111830" cy="972076"/>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281BB9D-D3AB-4897-ADE2-7BFFF97EA212}"/>
                  </a:ext>
                </a:extLst>
              </p:cNvPr>
              <p:cNvSpPr/>
              <p:nvPr/>
            </p:nvSpPr>
            <p:spPr>
              <a:xfrm>
                <a:off x="9253979" y="4550063"/>
                <a:ext cx="2040835" cy="177955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 </m:t>
                          </m:r>
                          <m:sSup>
                            <m:sSupPr>
                              <m:ctrlPr>
                                <a:rPr lang="en-IN" sz="2800" b="1" i="1" smtClean="0">
                                  <a:solidFill>
                                    <a:srgbClr val="002060"/>
                                  </a:solidFill>
                                  <a:latin typeface="Cambria Math" panose="02040503050406030204" pitchFamily="18" charset="0"/>
                                </a:rPr>
                              </m:ctrlPr>
                            </m:sSupPr>
                            <m:e>
                              <m:d>
                                <m:dPr>
                                  <m:ctrlPr>
                                    <a:rPr lang="en-IN" sz="2800" b="1" i="1" smtClean="0">
                                      <a:solidFill>
                                        <a:srgbClr val="002060"/>
                                      </a:solidFill>
                                      <a:latin typeface="Cambria Math" panose="02040503050406030204" pitchFamily="18" charset="0"/>
                                    </a:rPr>
                                  </m:ctrlPr>
                                </m:dPr>
                                <m:e>
                                  <m:f>
                                    <m:fPr>
                                      <m:ctrlPr>
                                        <a:rPr lang="en-IN" sz="2800" b="1" i="1">
                                          <a:solidFill>
                                            <a:srgbClr val="002060"/>
                                          </a:solidFill>
                                          <a:latin typeface="Cambria Math" panose="02040503050406030204" pitchFamily="18" charset="0"/>
                                        </a:rPr>
                                      </m:ctrlPr>
                                    </m:fPr>
                                    <m:num>
                                      <m:r>
                                        <a:rPr lang="en-IN" sz="2800" b="1" i="1">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e>
                              </m:d>
                            </m:e>
                            <m:sup>
                              <m:r>
                                <a:rPr lang="en-IN" sz="2800" b="1" i="1" smtClean="0">
                                  <a:solidFill>
                                    <a:srgbClr val="002060"/>
                                  </a:solidFill>
                                  <a:latin typeface="Cambria Math" panose="02040503050406030204" pitchFamily="18" charset="0"/>
                                </a:rPr>
                                <m:t>𝟑</m:t>
                              </m:r>
                            </m:sup>
                          </m:sSup>
                        </m:num>
                        <m:den>
                          <m:sSup>
                            <m:sSupPr>
                              <m:ctrlPr>
                                <a:rPr lang="en-IN" sz="2800" b="1" i="1" smtClean="0">
                                  <a:solidFill>
                                    <a:srgbClr val="002060"/>
                                  </a:solidFill>
                                  <a:latin typeface="Cambria Math" panose="02040503050406030204" pitchFamily="18" charset="0"/>
                                </a:rPr>
                              </m:ctrlPr>
                            </m:sSupPr>
                            <m:e>
                              <m:r>
                                <a:rPr lang="en-IN" sz="2800" b="1" i="1" smtClean="0">
                                  <a:solidFill>
                                    <a:srgbClr val="002060"/>
                                  </a:solidFill>
                                  <a:latin typeface="Cambria Math" panose="02040503050406030204" pitchFamily="18" charset="0"/>
                                </a:rPr>
                                <m:t> </m:t>
                              </m:r>
                              <m:d>
                                <m:dPr>
                                  <m:ctrlPr>
                                    <a:rPr lang="en-IN" sz="2800" b="1" i="1" smtClean="0">
                                      <a:solidFill>
                                        <a:srgbClr val="002060"/>
                                      </a:solidFill>
                                      <a:latin typeface="Cambria Math" panose="02040503050406030204" pitchFamily="18" charset="0"/>
                                    </a:rPr>
                                  </m:ctrlPr>
                                </m:dPr>
                                <m:e>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e>
                              </m:d>
                            </m:e>
                            <m:sup>
                              <m:r>
                                <a:rPr lang="en-IN" sz="2800" b="1" i="1" smtClean="0">
                                  <a:solidFill>
                                    <a:srgbClr val="002060"/>
                                  </a:solidFill>
                                  <a:latin typeface="Cambria Math" panose="02040503050406030204" pitchFamily="18" charset="0"/>
                                </a:rPr>
                                <m:t>𝟐</m:t>
                              </m:r>
                            </m:sup>
                          </m:sSup>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C281BB9D-D3AB-4897-ADE2-7BFFF97EA212}"/>
                  </a:ext>
                </a:extLst>
              </p:cNvPr>
              <p:cNvSpPr>
                <a:spLocks noRot="1" noChangeAspect="1" noMove="1" noResize="1" noEditPoints="1" noAdjustHandles="1" noChangeArrowheads="1" noChangeShapeType="1" noTextEdit="1"/>
              </p:cNvSpPr>
              <p:nvPr/>
            </p:nvSpPr>
            <p:spPr>
              <a:xfrm>
                <a:off x="9253979" y="4550063"/>
                <a:ext cx="2040835" cy="1779556"/>
              </a:xfrm>
              <a:prstGeom prst="rect">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B2D8EBE9-7803-40ED-BB20-CF0F4B0C8EE7}"/>
                  </a:ext>
                </a:extLst>
              </p:cNvPr>
              <p:cNvSpPr/>
              <p:nvPr/>
            </p:nvSpPr>
            <p:spPr>
              <a:xfrm>
                <a:off x="11001392" y="4926266"/>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𝟗</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𝟖</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B2D8EBE9-7803-40ED-BB20-CF0F4B0C8EE7}"/>
                  </a:ext>
                </a:extLst>
              </p:cNvPr>
              <p:cNvSpPr>
                <a:spLocks noRot="1" noChangeAspect="1" noMove="1" noResize="1" noEditPoints="1" noAdjustHandles="1" noChangeArrowheads="1" noChangeShapeType="1" noTextEdit="1"/>
              </p:cNvSpPr>
              <p:nvPr/>
            </p:nvSpPr>
            <p:spPr>
              <a:xfrm>
                <a:off x="11001392" y="4926266"/>
                <a:ext cx="1111830" cy="972076"/>
              </a:xfrm>
              <a:prstGeom prst="rect">
                <a:avLst/>
              </a:prstGeom>
              <a:blipFill>
                <a:blip r:embed="rId1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0704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10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10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left)">
                                      <p:cBhvr>
                                        <p:cTn id="57" dur="10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10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10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up)">
                                      <p:cBhvr>
                                        <p:cTn id="72" dur="1000"/>
                                        <p:tgtEl>
                                          <p:spTgt spid="3"/>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13"/>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6"/>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8"/>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wipe(left)">
                                      <p:cBhvr>
                                        <p:cTn id="91" dur="500"/>
                                        <p:tgtEl>
                                          <p:spTgt spid="1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1000"/>
                                        <p:tgtEl>
                                          <p:spTgt spid="11"/>
                                        </p:tgtEl>
                                      </p:cBhvr>
                                    </p:animEffect>
                                  </p:childTnLst>
                                </p:cTn>
                              </p:par>
                              <p:par>
                                <p:cTn id="97" presetID="22" presetClass="exit" presetSubtype="4" fill="hold" nodeType="withEffect">
                                  <p:stCondLst>
                                    <p:cond delay="0"/>
                                  </p:stCondLst>
                                  <p:childTnLst>
                                    <p:animEffect transition="out" filter="wipe(down)">
                                      <p:cBhvr>
                                        <p:cTn id="98" dur="500"/>
                                        <p:tgtEl>
                                          <p:spTgt spid="3"/>
                                        </p:tgtEl>
                                      </p:cBhvr>
                                    </p:animEffect>
                                    <p:set>
                                      <p:cBhvr>
                                        <p:cTn id="9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animBg="1"/>
      <p:bldP spid="13" grpId="0" animBg="1"/>
      <p:bldP spid="13" grpId="1" animBg="1"/>
      <p:bldP spid="14" grpId="0"/>
      <p:bldP spid="14" grpId="1"/>
      <p:bldP spid="15" grpId="0"/>
      <p:bldP spid="15" grpId="1"/>
      <p:bldP spid="16" grpId="0"/>
      <p:bldP spid="16" grpId="1"/>
      <p:bldP spid="17" grpId="0"/>
      <p:bldP spid="17" grpId="1"/>
      <p:bldP spid="18" grpId="0"/>
      <p:bldP spid="18" grpId="1"/>
      <p:bldP spid="19" grpId="0"/>
      <p:bldP spid="19"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normAutofit fontScale="90000"/>
              </a:bodyPr>
              <a:lstStyle/>
              <a:p>
                <a:r>
                  <a:rPr lang="en-IN" sz="3800" dirty="0"/>
                  <a:t>Method:13</a:t>
                </a:r>
                <a:r>
                  <a:rPr lang="en-IN" dirty="0"/>
                  <a:t>          </a:t>
                </a:r>
                <a:r>
                  <a:rPr lang="en-IN" sz="3600" b="1" dirty="0"/>
                  <a:t>Cauchy’s </a:t>
                </a:r>
                <a14:m>
                  <m:oMath xmlns:m="http://schemas.openxmlformats.org/officeDocument/2006/math">
                    <m:sSup>
                      <m:sSupPr>
                        <m:ctrlPr>
                          <a:rPr lang="en-IN" sz="3600" b="1" i="1" smtClean="0">
                            <a:latin typeface="Cambria Math" panose="02040503050406030204" pitchFamily="18" charset="0"/>
                          </a:rPr>
                        </m:ctrlPr>
                      </m:sSupPr>
                      <m:e>
                        <m:r>
                          <a:rPr lang="en-IN" sz="3600" b="1" i="0" smtClean="0">
                            <a:latin typeface="Cambria Math" panose="02040503050406030204" pitchFamily="18" charset="0"/>
                          </a:rPr>
                          <m:t>𝐧</m:t>
                        </m:r>
                      </m:e>
                      <m:sup>
                        <m:r>
                          <a:rPr lang="en-IN" sz="3600" b="1" i="0" smtClean="0">
                            <a:latin typeface="Cambria Math" panose="02040503050406030204" pitchFamily="18" charset="0"/>
                          </a:rPr>
                          <m:t>𝐭𝐡</m:t>
                        </m:r>
                      </m:sup>
                    </m:sSup>
                  </m:oMath>
                </a14:m>
                <a:r>
                  <a:rPr lang="en-IN" sz="3600" b="1" dirty="0"/>
                  <a:t> Root </a:t>
                </a:r>
                <a:r>
                  <a:rPr lang="en-IN" dirty="0"/>
                  <a:t>Test</a:t>
                </a:r>
              </a:p>
            </p:txBody>
          </p:sp>
        </mc:Choice>
        <mc:Fallback>
          <p:sp>
            <p:nvSpPr>
              <p:cNvPr id="2" name="Title 1">
                <a:extLst>
                  <a:ext uri="{FF2B5EF4-FFF2-40B4-BE49-F238E27FC236}">
                    <a16:creationId xmlns:a16="http://schemas.microsoft.com/office/drawing/2014/main" id="{A063CC51-64CC-42B8-9352-6EBD04920B80}"/>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sp>
        <p:nvSpPr>
          <p:cNvPr id="6" name="Arrow: Notched Right 5">
            <a:extLst>
              <a:ext uri="{FF2B5EF4-FFF2-40B4-BE49-F238E27FC236}">
                <a16:creationId xmlns:a16="http://schemas.microsoft.com/office/drawing/2014/main" id="{E84410AF-9912-41E2-B66B-97D284D25610}"/>
              </a:ext>
            </a:extLst>
          </p:cNvPr>
          <p:cNvSpPr/>
          <p:nvPr/>
        </p:nvSpPr>
        <p:spPr>
          <a:xfrm>
            <a:off x="2189467"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7" name="Line Callout 2 11">
            <a:extLst>
              <a:ext uri="{FF2B5EF4-FFF2-40B4-BE49-F238E27FC236}">
                <a16:creationId xmlns:a16="http://schemas.microsoft.com/office/drawing/2014/main" id="{9994161D-8DAC-429C-A9D3-4B2B24A0F1DD}"/>
              </a:ext>
            </a:extLst>
          </p:cNvPr>
          <p:cNvSpPr/>
          <p:nvPr/>
        </p:nvSpPr>
        <p:spPr>
          <a:xfrm>
            <a:off x="636889" y="2186584"/>
            <a:ext cx="10884253" cy="3711944"/>
          </a:xfrm>
          <a:prstGeom prst="borderCallout2">
            <a:avLst>
              <a:gd name="adj1" fmla="val 18750"/>
              <a:gd name="adj2" fmla="val -81"/>
              <a:gd name="adj3" fmla="val 18750"/>
              <a:gd name="adj4" fmla="val -4266"/>
              <a:gd name="adj5" fmla="val -11460"/>
              <a:gd name="adj6" fmla="val -4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8" name="Group 7">
            <a:extLst>
              <a:ext uri="{FF2B5EF4-FFF2-40B4-BE49-F238E27FC236}">
                <a16:creationId xmlns:a16="http://schemas.microsoft.com/office/drawing/2014/main" id="{5E9EF107-193B-4378-BBF6-26383715FEB4}"/>
              </a:ext>
            </a:extLst>
          </p:cNvPr>
          <p:cNvGrpSpPr/>
          <p:nvPr/>
        </p:nvGrpSpPr>
        <p:grpSpPr>
          <a:xfrm>
            <a:off x="816947" y="2574044"/>
            <a:ext cx="947459" cy="523220"/>
            <a:chOff x="838362" y="1962284"/>
            <a:chExt cx="961509" cy="523220"/>
          </a:xfrm>
        </p:grpSpPr>
        <p:sp>
          <p:nvSpPr>
            <p:cNvPr id="9" name="Rectangle 8">
              <a:extLst>
                <a:ext uri="{FF2B5EF4-FFF2-40B4-BE49-F238E27FC236}">
                  <a16:creationId xmlns:a16="http://schemas.microsoft.com/office/drawing/2014/main" id="{6C884388-CA81-451A-8FE7-E6BEB0DCB2FB}"/>
                </a:ext>
              </a:extLst>
            </p:cNvPr>
            <p:cNvSpPr/>
            <p:nvPr/>
          </p:nvSpPr>
          <p:spPr>
            <a:xfrm>
              <a:off x="1159880" y="1962284"/>
              <a:ext cx="639991" cy="523220"/>
            </a:xfrm>
            <a:prstGeom prst="rect">
              <a:avLst/>
            </a:prstGeom>
          </p:spPr>
          <p:txBody>
            <a:bodyPr wrap="square">
              <a:spAutoFit/>
            </a:bodyPr>
            <a:lstStyle/>
            <a:p>
              <a:r>
                <a:rPr lang="en-IN" sz="2800" dirty="0">
                  <a:solidFill>
                    <a:srgbClr val="002060"/>
                  </a:solidFill>
                </a:rPr>
                <a:t>Let</a:t>
              </a:r>
            </a:p>
          </p:txBody>
        </p:sp>
        <p:sp>
          <p:nvSpPr>
            <p:cNvPr id="10" name="Isosceles Triangle 9">
              <a:extLst>
                <a:ext uri="{FF2B5EF4-FFF2-40B4-BE49-F238E27FC236}">
                  <a16:creationId xmlns:a16="http://schemas.microsoft.com/office/drawing/2014/main" id="{689B2A79-B13E-47BB-9E40-7799CA18CC44}"/>
                </a:ext>
              </a:extLst>
            </p:cNvPr>
            <p:cNvSpPr/>
            <p:nvPr/>
          </p:nvSpPr>
          <p:spPr>
            <a:xfrm rot="5400000">
              <a:off x="838362" y="2080072"/>
              <a:ext cx="270000" cy="270000"/>
            </a:xfrm>
            <a:prstGeom prst="triangle">
              <a:avLst/>
            </a:prstGeom>
            <a:solidFill>
              <a:schemeClr val="tx2">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821D1D7-1B5B-4B40-81C5-85506FBE7EB5}"/>
              </a:ext>
            </a:extLst>
          </p:cNvPr>
          <p:cNvGrpSpPr/>
          <p:nvPr/>
        </p:nvGrpSpPr>
        <p:grpSpPr>
          <a:xfrm>
            <a:off x="628113" y="1302382"/>
            <a:ext cx="4248687" cy="711201"/>
            <a:chOff x="672197" y="1176890"/>
            <a:chExt cx="4556626" cy="711201"/>
          </a:xfrm>
          <a:solidFill>
            <a:schemeClr val="tx2">
              <a:lumMod val="40000"/>
              <a:lumOff val="6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075F3099-BBCB-4A24-876F-9A341D268DC2}"/>
                    </a:ext>
                  </a:extLst>
                </p:cNvPr>
                <p:cNvSpPr/>
                <p:nvPr/>
              </p:nvSpPr>
              <p:spPr>
                <a:xfrm>
                  <a:off x="692411" y="1234421"/>
                  <a:ext cx="4493772" cy="589601"/>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3200" b="1" dirty="0">
                      <a:solidFill>
                        <a:srgbClr val="002060"/>
                      </a:solidFill>
                    </a:rPr>
                    <a:t>Cauchy’s </a:t>
                  </a:r>
                  <a14:m>
                    <m:oMath xmlns:m="http://schemas.openxmlformats.org/officeDocument/2006/math">
                      <m:sSup>
                        <m:sSupPr>
                          <m:ctrlPr>
                            <a:rPr lang="en-IN" sz="3200" b="1" i="1" smtClean="0">
                              <a:solidFill>
                                <a:srgbClr val="FF0000"/>
                              </a:solidFill>
                              <a:latin typeface="Cambria Math" panose="02040503050406030204" pitchFamily="18" charset="0"/>
                            </a:rPr>
                          </m:ctrlPr>
                        </m:sSupPr>
                        <m:e>
                          <m:r>
                            <a:rPr lang="en-IN" sz="3200" b="1" i="0" smtClean="0">
                              <a:solidFill>
                                <a:srgbClr val="FF0000"/>
                              </a:solidFill>
                              <a:latin typeface="Cambria Math" panose="02040503050406030204" pitchFamily="18" charset="0"/>
                            </a:rPr>
                            <m:t>𝐧</m:t>
                          </m:r>
                        </m:e>
                        <m:sup>
                          <m:r>
                            <a:rPr lang="en-IN" sz="3200" b="1" i="0" smtClean="0">
                              <a:solidFill>
                                <a:srgbClr val="FF0000"/>
                              </a:solidFill>
                              <a:latin typeface="Cambria Math" panose="02040503050406030204" pitchFamily="18" charset="0"/>
                            </a:rPr>
                            <m:t>𝐭𝐡</m:t>
                          </m:r>
                        </m:sup>
                      </m:sSup>
                    </m:oMath>
                  </a14:m>
                  <a:r>
                    <a:rPr lang="en-IN" sz="3200" b="1" dirty="0">
                      <a:solidFill>
                        <a:srgbClr val="002060"/>
                      </a:solidFill>
                    </a:rPr>
                    <a:t> Root Test</a:t>
                  </a:r>
                </a:p>
              </p:txBody>
            </p:sp>
          </mc:Choice>
          <mc:Fallback>
            <p:sp>
              <p:nvSpPr>
                <p:cNvPr id="13" name="Rectangle 12">
                  <a:extLst>
                    <a:ext uri="{FF2B5EF4-FFF2-40B4-BE49-F238E27FC236}">
                      <a16:creationId xmlns:a16="http://schemas.microsoft.com/office/drawing/2014/main" id="{075F3099-BBCB-4A24-876F-9A341D268DC2}"/>
                    </a:ext>
                  </a:extLst>
                </p:cNvPr>
                <p:cNvSpPr>
                  <a:spLocks noRot="1" noChangeAspect="1" noMove="1" noResize="1" noEditPoints="1" noAdjustHandles="1" noChangeArrowheads="1" noChangeShapeType="1" noTextEdit="1"/>
                </p:cNvSpPr>
                <p:nvPr/>
              </p:nvSpPr>
              <p:spPr>
                <a:xfrm>
                  <a:off x="692411" y="1234421"/>
                  <a:ext cx="4493772" cy="589601"/>
                </a:xfrm>
                <a:prstGeom prst="rect">
                  <a:avLst/>
                </a:prstGeom>
                <a:blipFill>
                  <a:blip r:embed="rId3"/>
                  <a:stretch>
                    <a:fillRect l="-1164" t="-9278" r="-1164" b="-36082"/>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02D8C41F-2126-45D6-B3DC-21FF0C9590FE}"/>
                  </a:ext>
                </a:extLst>
              </p:cNvPr>
              <p:cNvSpPr/>
              <p:nvPr/>
            </p:nvSpPr>
            <p:spPr>
              <a:xfrm>
                <a:off x="1626281" y="2280970"/>
                <a:ext cx="1194516" cy="115646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smtClean="0">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𝐮</m:t>
                              </m:r>
                            </m:e>
                            <m:sub>
                              <m:r>
                                <a:rPr lang="en-IN" sz="2800" b="1" i="0" smtClean="0">
                                  <a:solidFill>
                                    <a:schemeClr val="accent6">
                                      <a:lumMod val="75000"/>
                                    </a:schemeClr>
                                  </a:solidFill>
                                  <a:latin typeface="Cambria Math" panose="02040503050406030204" pitchFamily="18" charset="0"/>
                                </a:rPr>
                                <m:t>𝐧</m:t>
                              </m:r>
                            </m:sub>
                          </m:sSub>
                        </m:e>
                      </m:nary>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02D8C41F-2126-45D6-B3DC-21FF0C9590FE}"/>
                  </a:ext>
                </a:extLst>
              </p:cNvPr>
              <p:cNvSpPr>
                <a:spLocks noRot="1" noChangeAspect="1" noMove="1" noResize="1" noEditPoints="1" noAdjustHandles="1" noChangeArrowheads="1" noChangeShapeType="1" noTextEdit="1"/>
              </p:cNvSpPr>
              <p:nvPr/>
            </p:nvSpPr>
            <p:spPr>
              <a:xfrm>
                <a:off x="1626281" y="2280970"/>
                <a:ext cx="1194516" cy="115646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E093F0B2-D7C7-4A61-B7D7-0D0B1EE5A497}"/>
                  </a:ext>
                </a:extLst>
              </p:cNvPr>
              <p:cNvSpPr/>
              <p:nvPr/>
            </p:nvSpPr>
            <p:spPr>
              <a:xfrm>
                <a:off x="1475615" y="3557231"/>
                <a:ext cx="7191307"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a:solidFill>
                          <a:schemeClr val="accent4">
                            <a:lumMod val="75000"/>
                          </a:schemeClr>
                        </a:solidFill>
                        <a:latin typeface="Cambria Math" panose="02040503050406030204" pitchFamily="18" charset="0"/>
                      </a:rPr>
                      <m:t>𝟎</m:t>
                    </m:r>
                    <m:r>
                      <a:rPr lang="en-IN" sz="2800" b="1">
                        <a:solidFill>
                          <a:schemeClr val="accent4">
                            <a:lumMod val="75000"/>
                          </a:schemeClr>
                        </a:solidFill>
                        <a:latin typeface="Cambria Math" panose="02040503050406030204" pitchFamily="18" charset="0"/>
                        <a:ea typeface="Cambria Math" panose="02040503050406030204" pitchFamily="18" charset="0"/>
                      </a:rPr>
                      <m:t>≤</m:t>
                    </m:r>
                    <m:r>
                      <a:rPr lang="en-IN" sz="2800" b="1">
                        <a:solidFill>
                          <a:schemeClr val="accent4">
                            <a:lumMod val="75000"/>
                          </a:schemeClr>
                        </a:solidFill>
                        <a:latin typeface="Cambria Math" panose="02040503050406030204" pitchFamily="18" charset="0"/>
                      </a:rPr>
                      <m:t>𝐋</m:t>
                    </m:r>
                    <m:r>
                      <a:rPr lang="en-IN" sz="2800" b="1">
                        <a:solidFill>
                          <a:schemeClr val="accent4">
                            <a:lumMod val="75000"/>
                          </a:schemeClr>
                        </a:solidFill>
                        <a:latin typeface="Cambria Math" panose="02040503050406030204" pitchFamily="18" charset="0"/>
                        <a:ea typeface="Cambria Math" panose="02040503050406030204" pitchFamily="18" charset="0"/>
                      </a:rPr>
                      <m:t>&lt;</m:t>
                    </m:r>
                    <m:r>
                      <a:rPr lang="en-IN" sz="2800" b="1">
                        <a:solidFill>
                          <a:schemeClr val="accent4">
                            <a:lumMod val="75000"/>
                          </a:schemeClr>
                        </a:solidFill>
                        <a:latin typeface="Cambria Math" panose="02040503050406030204" pitchFamily="18" charset="0"/>
                      </a:rPr>
                      <m:t>𝟏</m:t>
                    </m:r>
                    <m:r>
                      <a:rPr lang="en-IN" sz="2800" b="1" i="1" smtClean="0">
                        <a:solidFill>
                          <a:schemeClr val="accent4">
                            <a:lumMod val="75000"/>
                          </a:schemeClr>
                        </a:solidFill>
                        <a:latin typeface="Cambria Math" panose="02040503050406030204" pitchFamily="18" charset="0"/>
                        <a:ea typeface="Cambria Math" panose="02040503050406030204" pitchFamily="18" charset="0"/>
                      </a:rPr>
                      <m:t>,</m:t>
                    </m:r>
                  </m:oMath>
                </a14:m>
                <a:r>
                  <a:rPr lang="en-IN" sz="2800" dirty="0">
                    <a:solidFill>
                      <a:srgbClr val="002060"/>
                    </a:solidFill>
                  </a:rPr>
                  <a:t> then the given series is </a:t>
                </a:r>
                <a:r>
                  <a:rPr lang="en-IN" sz="2800" b="1" dirty="0">
                    <a:solidFill>
                      <a:srgbClr val="381FF5"/>
                    </a:solidFill>
                  </a:rPr>
                  <a:t>convergent</a:t>
                </a:r>
                <a:r>
                  <a:rPr lang="en-IN" sz="2800" dirty="0">
                    <a:solidFill>
                      <a:srgbClr val="002060"/>
                    </a:solidFill>
                  </a:rPr>
                  <a:t>. </a:t>
                </a:r>
              </a:p>
            </p:txBody>
          </p:sp>
        </mc:Choice>
        <mc:Fallback>
          <p:sp>
            <p:nvSpPr>
              <p:cNvPr id="18" name="Rectangle 17">
                <a:extLst>
                  <a:ext uri="{FF2B5EF4-FFF2-40B4-BE49-F238E27FC236}">
                    <a16:creationId xmlns:a16="http://schemas.microsoft.com/office/drawing/2014/main" id="{E093F0B2-D7C7-4A61-B7D7-0D0B1EE5A497}"/>
                  </a:ext>
                </a:extLst>
              </p:cNvPr>
              <p:cNvSpPr>
                <a:spLocks noRot="1" noChangeAspect="1" noMove="1" noResize="1" noEditPoints="1" noAdjustHandles="1" noChangeArrowheads="1" noChangeShapeType="1" noTextEdit="1"/>
              </p:cNvSpPr>
              <p:nvPr/>
            </p:nvSpPr>
            <p:spPr>
              <a:xfrm>
                <a:off x="1475615" y="3557231"/>
                <a:ext cx="7191307" cy="551817"/>
              </a:xfrm>
              <a:prstGeom prst="rect">
                <a:avLst/>
              </a:prstGeom>
              <a:blipFill>
                <a:blip r:embed="rId5"/>
                <a:stretch>
                  <a:fillRect l="-1695" t="-12222" r="-2458" b="-25556"/>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38FDFCDD-8BC4-4F5A-9D9E-8122E06E2783}"/>
                  </a:ext>
                </a:extLst>
              </p:cNvPr>
              <p:cNvSpPr/>
              <p:nvPr/>
            </p:nvSpPr>
            <p:spPr>
              <a:xfrm>
                <a:off x="1016864" y="4314769"/>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 </m:t>
                      </m:r>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38FDFCDD-8BC4-4F5A-9D9E-8122E06E2783}"/>
                  </a:ext>
                </a:extLst>
              </p:cNvPr>
              <p:cNvSpPr>
                <a:spLocks noRot="1" noChangeAspect="1" noMove="1" noResize="1" noEditPoints="1" noAdjustHandles="1" noChangeArrowheads="1" noChangeShapeType="1" noTextEdit="1"/>
              </p:cNvSpPr>
              <p:nvPr/>
            </p:nvSpPr>
            <p:spPr>
              <a:xfrm>
                <a:off x="1016864" y="4314769"/>
                <a:ext cx="628635" cy="55181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AC0666D8-14B1-405E-A959-3393F0BB4D24}"/>
                  </a:ext>
                </a:extLst>
              </p:cNvPr>
              <p:cNvSpPr/>
              <p:nvPr/>
            </p:nvSpPr>
            <p:spPr>
              <a:xfrm>
                <a:off x="1467759" y="4336889"/>
                <a:ext cx="6271512"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rPr>
                      <m:t>&gt;</m:t>
                    </m:r>
                    <m:r>
                      <a:rPr lang="en-IN" sz="2800" b="1" i="0" smtClean="0">
                        <a:solidFill>
                          <a:schemeClr val="accent4">
                            <a:lumMod val="75000"/>
                          </a:schemeClr>
                        </a:solidFill>
                        <a:latin typeface="Cambria Math" panose="02040503050406030204" pitchFamily="18" charset="0"/>
                      </a:rPr>
                      <m:t>𝟏</m:t>
                    </m:r>
                    <m:r>
                      <a:rPr lang="en-IN" sz="2800" b="1" i="0" smtClean="0">
                        <a:solidFill>
                          <a:srgbClr val="002060"/>
                        </a:solidFill>
                        <a:latin typeface="Cambria Math" panose="02040503050406030204" pitchFamily="18" charset="0"/>
                      </a:rPr>
                      <m:t>,</m:t>
                    </m:r>
                  </m:oMath>
                </a14:m>
                <a:r>
                  <a:rPr lang="en-IN" sz="2800" dirty="0">
                    <a:solidFill>
                      <a:srgbClr val="002060"/>
                    </a:solidFill>
                  </a:rPr>
                  <a:t> then the given series is </a:t>
                </a:r>
                <a:r>
                  <a:rPr lang="en-IN" sz="2800" b="1" dirty="0">
                    <a:solidFill>
                      <a:schemeClr val="accent6">
                        <a:lumMod val="50000"/>
                      </a:schemeClr>
                    </a:solidFill>
                  </a:rPr>
                  <a:t>divergent</a:t>
                </a:r>
                <a:r>
                  <a:rPr lang="en-IN" sz="2800" dirty="0">
                    <a:solidFill>
                      <a:srgbClr val="002060"/>
                    </a:solidFill>
                  </a:rPr>
                  <a:t>. </a:t>
                </a:r>
              </a:p>
            </p:txBody>
          </p:sp>
        </mc:Choice>
        <mc:Fallback>
          <p:sp>
            <p:nvSpPr>
              <p:cNvPr id="20" name="Rectangle 19">
                <a:extLst>
                  <a:ext uri="{FF2B5EF4-FFF2-40B4-BE49-F238E27FC236}">
                    <a16:creationId xmlns:a16="http://schemas.microsoft.com/office/drawing/2014/main" id="{AC0666D8-14B1-405E-A959-3393F0BB4D24}"/>
                  </a:ext>
                </a:extLst>
              </p:cNvPr>
              <p:cNvSpPr>
                <a:spLocks noRot="1" noChangeAspect="1" noMove="1" noResize="1" noEditPoints="1" noAdjustHandles="1" noChangeArrowheads="1" noChangeShapeType="1" noTextEdit="1"/>
              </p:cNvSpPr>
              <p:nvPr/>
            </p:nvSpPr>
            <p:spPr>
              <a:xfrm>
                <a:off x="1467759" y="4336889"/>
                <a:ext cx="6271512" cy="551817"/>
              </a:xfrm>
              <a:prstGeom prst="rect">
                <a:avLst/>
              </a:prstGeom>
              <a:blipFill>
                <a:blip r:embed="rId7"/>
                <a:stretch>
                  <a:fillRect l="-2041" t="-10989" r="-2624" b="-24176"/>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6EBC26D0-185A-41D1-AE38-C5F7EB1281E7}"/>
              </a:ext>
            </a:extLst>
          </p:cNvPr>
          <p:cNvGrpSpPr/>
          <p:nvPr/>
        </p:nvGrpSpPr>
        <p:grpSpPr>
          <a:xfrm>
            <a:off x="6970596" y="2290253"/>
            <a:ext cx="3322243" cy="1057830"/>
            <a:chOff x="1079770" y="2791242"/>
            <a:chExt cx="2515921" cy="1057830"/>
          </a:xfrm>
        </p:grpSpPr>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9320EEC-AF56-4A23-B501-11AACEC42156}"/>
                    </a:ext>
                  </a:extLst>
                </p:cNvPr>
                <p:cNvSpPr/>
                <p:nvPr/>
              </p:nvSpPr>
              <p:spPr>
                <a:xfrm>
                  <a:off x="1079770" y="2791242"/>
                  <a:ext cx="2047344" cy="10578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rgbClr val="002060"/>
                                </a:solidFill>
                                <a:latin typeface="Cambria Math" panose="02040503050406030204" pitchFamily="18" charset="0"/>
                              </a:rPr>
                            </m:ctrlPr>
                          </m:funcPr>
                          <m:fName>
                            <m:limLow>
                              <m:limLowPr>
                                <m:ctrlPr>
                                  <a:rPr lang="en-IN" sz="2800" b="1" i="1" smtClean="0">
                                    <a:solidFill>
                                      <a:srgbClr val="002060"/>
                                    </a:solidFill>
                                    <a:latin typeface="Cambria Math" panose="02040503050406030204" pitchFamily="18" charset="0"/>
                                  </a:rPr>
                                </m:ctrlPr>
                              </m:limLowPr>
                              <m:e>
                                <m:r>
                                  <a:rPr lang="en-IN" sz="2800" b="1" i="0" smtClean="0">
                                    <a:solidFill>
                                      <a:srgbClr val="002060"/>
                                    </a:solidFill>
                                    <a:latin typeface="Cambria Math" panose="02040503050406030204" pitchFamily="18" charset="0"/>
                                  </a:rPr>
                                  <m:t>𝐥𝐢𝐦</m:t>
                                </m:r>
                              </m:e>
                              <m:lim>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 ∞</m:t>
                                </m:r>
                              </m:lim>
                            </m:limLow>
                          </m:fName>
                          <m:e>
                            <m:sSup>
                              <m:sSupPr>
                                <m:ctrlPr>
                                  <a:rPr lang="en-IN" sz="2800" b="1" i="1" smtClean="0">
                                    <a:solidFill>
                                      <a:srgbClr val="002060"/>
                                    </a:solidFill>
                                    <a:latin typeface="Cambria Math" panose="02040503050406030204" pitchFamily="18" charset="0"/>
                                  </a:rPr>
                                </m:ctrlPr>
                              </m:sSupPr>
                              <m:e>
                                <m:d>
                                  <m:dPr>
                                    <m:ctrlPr>
                                      <a:rPr lang="en-IN" sz="2800" b="1" i="1" smtClean="0">
                                        <a:solidFill>
                                          <a:srgbClr val="002060"/>
                                        </a:solidFill>
                                        <a:latin typeface="Cambria Math" panose="02040503050406030204" pitchFamily="18" charset="0"/>
                                      </a:rPr>
                                    </m:ctrlPr>
                                  </m:dPr>
                                  <m:e>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sub>
                                    </m:sSub>
                                  </m:e>
                                </m:d>
                              </m:e>
                              <m:sup>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m:t>
                                    </m:r>
                                  </m:den>
                                </m:f>
                              </m:sup>
                            </m:sSup>
                          </m:e>
                        </m:func>
                        <m:r>
                          <a:rPr lang="en-IN" sz="2800" b="1" i="0" smtClean="0">
                            <a:solidFill>
                              <a:srgbClr val="002060"/>
                            </a:solidFill>
                            <a:latin typeface="Cambria Math" panose="02040503050406030204" pitchFamily="18" charset="0"/>
                          </a:rPr>
                          <m:t>=</m:t>
                        </m:r>
                        <m:r>
                          <a:rPr lang="en-IN" sz="2800" b="1" i="0" smtClean="0">
                            <a:solidFill>
                              <a:schemeClr val="accent4">
                                <a:lumMod val="75000"/>
                              </a:schemeClr>
                            </a:solidFill>
                            <a:latin typeface="Cambria Math" panose="02040503050406030204" pitchFamily="18" charset="0"/>
                          </a:rPr>
                          <m:t>𝐋</m:t>
                        </m:r>
                      </m:oMath>
                    </m:oMathPara>
                  </a14:m>
                  <a:endParaRPr lang="en-IN" sz="2800" b="1" dirty="0">
                    <a:solidFill>
                      <a:srgbClr val="002060"/>
                    </a:solidFill>
                  </a:endParaRPr>
                </a:p>
              </p:txBody>
            </p:sp>
          </mc:Choice>
          <mc:Fallback>
            <p:sp>
              <p:nvSpPr>
                <p:cNvPr id="16" name="Rectangle 15">
                  <a:extLst>
                    <a:ext uri="{FF2B5EF4-FFF2-40B4-BE49-F238E27FC236}">
                      <a16:creationId xmlns:a16="http://schemas.microsoft.com/office/drawing/2014/main" id="{89320EEC-AF56-4A23-B501-11AACEC42156}"/>
                    </a:ext>
                  </a:extLst>
                </p:cNvPr>
                <p:cNvSpPr>
                  <a:spLocks noRot="1" noChangeAspect="1" noMove="1" noResize="1" noEditPoints="1" noAdjustHandles="1" noChangeArrowheads="1" noChangeShapeType="1" noTextEdit="1"/>
                </p:cNvSpPr>
                <p:nvPr/>
              </p:nvSpPr>
              <p:spPr>
                <a:xfrm>
                  <a:off x="1079770" y="2791242"/>
                  <a:ext cx="2047344" cy="1057830"/>
                </a:xfrm>
                <a:prstGeom prst="rect">
                  <a:avLst/>
                </a:prstGeom>
                <a:blipFill>
                  <a:blip r:embed="rId8"/>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D9153F12-5543-4796-B036-924F669F7BA5}"/>
                </a:ext>
              </a:extLst>
            </p:cNvPr>
            <p:cNvSpPr/>
            <p:nvPr/>
          </p:nvSpPr>
          <p:spPr>
            <a:xfrm>
              <a:off x="3036795" y="3010217"/>
              <a:ext cx="558896" cy="51386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a:t>
              </a:r>
            </a:p>
          </p:txBody>
        </p:sp>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DD84679A-6CC2-4678-BD74-089DA991A652}"/>
                  </a:ext>
                </a:extLst>
              </p:cNvPr>
              <p:cNvSpPr/>
              <p:nvPr/>
            </p:nvSpPr>
            <p:spPr>
              <a:xfrm>
                <a:off x="1016864" y="3515308"/>
                <a:ext cx="439332"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 </m:t>
                      </m:r>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DD84679A-6CC2-4678-BD74-089DA991A652}"/>
                  </a:ext>
                </a:extLst>
              </p:cNvPr>
              <p:cNvSpPr>
                <a:spLocks noRot="1" noChangeAspect="1" noMove="1" noResize="1" noEditPoints="1" noAdjustHandles="1" noChangeArrowheads="1" noChangeShapeType="1" noTextEdit="1"/>
              </p:cNvSpPr>
              <p:nvPr/>
            </p:nvSpPr>
            <p:spPr>
              <a:xfrm>
                <a:off x="1016864" y="3515308"/>
                <a:ext cx="439332" cy="551817"/>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092F9E4C-33B7-4E61-AB8F-A43259845178}"/>
                  </a:ext>
                </a:extLst>
              </p:cNvPr>
              <p:cNvSpPr/>
              <p:nvPr/>
            </p:nvSpPr>
            <p:spPr>
              <a:xfrm>
                <a:off x="1016864" y="5090724"/>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3) </m:t>
                      </m:r>
                    </m:oMath>
                  </m:oMathPara>
                </a14:m>
                <a:endParaRPr lang="en-IN" sz="2800" dirty="0">
                  <a:solidFill>
                    <a:srgbClr val="002060"/>
                  </a:solidFill>
                </a:endParaRPr>
              </a:p>
            </p:txBody>
          </p:sp>
        </mc:Choice>
        <mc:Fallback>
          <p:sp>
            <p:nvSpPr>
              <p:cNvPr id="25" name="Rectangle 24">
                <a:extLst>
                  <a:ext uri="{FF2B5EF4-FFF2-40B4-BE49-F238E27FC236}">
                    <a16:creationId xmlns:a16="http://schemas.microsoft.com/office/drawing/2014/main" id="{092F9E4C-33B7-4E61-AB8F-A43259845178}"/>
                  </a:ext>
                </a:extLst>
              </p:cNvPr>
              <p:cNvSpPr>
                <a:spLocks noRot="1" noChangeAspect="1" noMove="1" noResize="1" noEditPoints="1" noAdjustHandles="1" noChangeArrowheads="1" noChangeShapeType="1" noTextEdit="1"/>
              </p:cNvSpPr>
              <p:nvPr/>
            </p:nvSpPr>
            <p:spPr>
              <a:xfrm>
                <a:off x="1016864" y="5090724"/>
                <a:ext cx="628635" cy="551817"/>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ACACF38A-0564-4C98-A939-9A26168A156C}"/>
                  </a:ext>
                </a:extLst>
              </p:cNvPr>
              <p:cNvSpPr/>
              <p:nvPr/>
            </p:nvSpPr>
            <p:spPr>
              <a:xfrm>
                <a:off x="1467757" y="5112844"/>
                <a:ext cx="489440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rPr>
                      <m:t>=</m:t>
                    </m:r>
                    <m:r>
                      <a:rPr lang="en-IN" sz="2800" b="1" i="1" smtClean="0">
                        <a:solidFill>
                          <a:schemeClr val="accent4">
                            <a:lumMod val="75000"/>
                          </a:schemeClr>
                        </a:solidFill>
                        <a:latin typeface="Cambria Math" panose="02040503050406030204" pitchFamily="18" charset="0"/>
                      </a:rPr>
                      <m:t>𝟏</m:t>
                    </m:r>
                    <m:r>
                      <a:rPr lang="en-IN" sz="2800" b="1" i="1" smtClean="0">
                        <a:solidFill>
                          <a:srgbClr val="002060"/>
                        </a:solidFill>
                        <a:latin typeface="Cambria Math" panose="02040503050406030204" pitchFamily="18" charset="0"/>
                      </a:rPr>
                      <m:t>,</m:t>
                    </m:r>
                  </m:oMath>
                </a14:m>
                <a:r>
                  <a:rPr lang="en-IN" sz="2800" dirty="0">
                    <a:solidFill>
                      <a:srgbClr val="002060"/>
                    </a:solidFill>
                  </a:rPr>
                  <a:t> then the </a:t>
                </a:r>
                <a:r>
                  <a:rPr lang="en-IN" sz="2800" b="1" dirty="0">
                    <a:solidFill>
                      <a:srgbClr val="FF0000"/>
                    </a:solidFill>
                  </a:rPr>
                  <a:t>root test fails</a:t>
                </a:r>
                <a:r>
                  <a:rPr lang="en-IN" sz="2800" dirty="0">
                    <a:solidFill>
                      <a:srgbClr val="002060"/>
                    </a:solidFill>
                  </a:rPr>
                  <a:t>.</a:t>
                </a:r>
              </a:p>
            </p:txBody>
          </p:sp>
        </mc:Choice>
        <mc:Fallback>
          <p:sp>
            <p:nvSpPr>
              <p:cNvPr id="26" name="Rectangle 25">
                <a:extLst>
                  <a:ext uri="{FF2B5EF4-FFF2-40B4-BE49-F238E27FC236}">
                    <a16:creationId xmlns:a16="http://schemas.microsoft.com/office/drawing/2014/main" id="{ACACF38A-0564-4C98-A939-9A26168A156C}"/>
                  </a:ext>
                </a:extLst>
              </p:cNvPr>
              <p:cNvSpPr>
                <a:spLocks noRot="1" noChangeAspect="1" noMove="1" noResize="1" noEditPoints="1" noAdjustHandles="1" noChangeArrowheads="1" noChangeShapeType="1" noTextEdit="1"/>
              </p:cNvSpPr>
              <p:nvPr/>
            </p:nvSpPr>
            <p:spPr>
              <a:xfrm>
                <a:off x="1467757" y="5112844"/>
                <a:ext cx="4894405" cy="551817"/>
              </a:xfrm>
              <a:prstGeom prst="rect">
                <a:avLst/>
              </a:prstGeom>
              <a:blipFill>
                <a:blip r:embed="rId11"/>
                <a:stretch>
                  <a:fillRect l="-2615" t="-12222" b="-25556"/>
                </a:stretch>
              </a:blipFill>
              <a:ln>
                <a:noFill/>
              </a:ln>
            </p:spPr>
            <p:txBody>
              <a:bodyPr/>
              <a:lstStyle/>
              <a:p>
                <a:r>
                  <a:rPr lang="en-IN">
                    <a:noFill/>
                  </a:rPr>
                  <a:t> </a:t>
                </a:r>
              </a:p>
            </p:txBody>
          </p:sp>
        </mc:Fallback>
      </mc:AlternateContent>
      <p:sp>
        <p:nvSpPr>
          <p:cNvPr id="27" name="Rectangle 26">
            <a:extLst>
              <a:ext uri="{FF2B5EF4-FFF2-40B4-BE49-F238E27FC236}">
                <a16:creationId xmlns:a16="http://schemas.microsoft.com/office/drawing/2014/main" id="{84A765C7-9769-4D20-B429-5431A753683B}"/>
              </a:ext>
            </a:extLst>
          </p:cNvPr>
          <p:cNvSpPr/>
          <p:nvPr/>
        </p:nvSpPr>
        <p:spPr>
          <a:xfrm>
            <a:off x="2651702" y="2582794"/>
            <a:ext cx="4585913"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be the positive term series and</a:t>
            </a:r>
          </a:p>
        </p:txBody>
      </p:sp>
      <p:grpSp>
        <p:nvGrpSpPr>
          <p:cNvPr id="5" name="Group 4">
            <a:extLst>
              <a:ext uri="{FF2B5EF4-FFF2-40B4-BE49-F238E27FC236}">
                <a16:creationId xmlns:a16="http://schemas.microsoft.com/office/drawing/2014/main" id="{423879B6-6616-4B8A-AB6C-7C807738D313}"/>
              </a:ext>
            </a:extLst>
          </p:cNvPr>
          <p:cNvGrpSpPr/>
          <p:nvPr/>
        </p:nvGrpSpPr>
        <p:grpSpPr>
          <a:xfrm>
            <a:off x="7241072" y="880169"/>
            <a:ext cx="1946142" cy="1423197"/>
            <a:chOff x="7241072" y="880169"/>
            <a:chExt cx="1946142" cy="1423197"/>
          </a:xfrm>
        </p:grpSpPr>
        <p:sp>
          <p:nvSpPr>
            <p:cNvPr id="4" name="Speech Bubble: Oval 3">
              <a:extLst>
                <a:ext uri="{FF2B5EF4-FFF2-40B4-BE49-F238E27FC236}">
                  <a16:creationId xmlns:a16="http://schemas.microsoft.com/office/drawing/2014/main" id="{6099B8EF-4004-4AC3-BBDB-9D53250C31FC}"/>
                </a:ext>
              </a:extLst>
            </p:cNvPr>
            <p:cNvSpPr/>
            <p:nvPr/>
          </p:nvSpPr>
          <p:spPr>
            <a:xfrm>
              <a:off x="7241072" y="880169"/>
              <a:ext cx="1946142" cy="1423197"/>
            </a:xfrm>
            <a:prstGeom prst="wedgeEllipseCallou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16CCD9BB-76D5-4340-88D1-FA4839BB5276}"/>
                    </a:ext>
                  </a:extLst>
                </p:cNvPr>
                <p:cNvSpPr/>
                <p:nvPr/>
              </p:nvSpPr>
              <p:spPr>
                <a:xfrm>
                  <a:off x="7358342" y="1262713"/>
                  <a:ext cx="1711602" cy="64043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rgbClr val="002060"/>
                                </a:solidFill>
                                <a:latin typeface="Cambria Math" panose="02040503050406030204" pitchFamily="18" charset="0"/>
                              </a:rPr>
                            </m:ctrlPr>
                          </m:funcPr>
                          <m:fName>
                            <m:limLow>
                              <m:limLowPr>
                                <m:ctrlPr>
                                  <a:rPr lang="en-IN" sz="2800" b="1" i="1" smtClean="0">
                                    <a:solidFill>
                                      <a:srgbClr val="002060"/>
                                    </a:solidFill>
                                    <a:latin typeface="Cambria Math" panose="02040503050406030204" pitchFamily="18" charset="0"/>
                                  </a:rPr>
                                </m:ctrlPr>
                              </m:limLowPr>
                              <m:e>
                                <m:r>
                                  <a:rPr lang="en-IN" sz="2800" b="1" i="0" smtClean="0">
                                    <a:solidFill>
                                      <a:srgbClr val="002060"/>
                                    </a:solidFill>
                                    <a:latin typeface="Cambria Math" panose="02040503050406030204" pitchFamily="18" charset="0"/>
                                  </a:rPr>
                                  <m:t>𝐥𝐢𝐦</m:t>
                                </m:r>
                              </m:e>
                              <m:lim>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 ∞</m:t>
                                </m:r>
                              </m:lim>
                            </m:limLow>
                          </m:fName>
                          <m:e>
                            <m:rad>
                              <m:radPr>
                                <m:ctrlPr>
                                  <a:rPr lang="en-IN" sz="2800" b="1" i="1" smtClean="0">
                                    <a:solidFill>
                                      <a:srgbClr val="002060"/>
                                    </a:solidFill>
                                    <a:latin typeface="Cambria Math" panose="02040503050406030204" pitchFamily="18" charset="0"/>
                                  </a:rPr>
                                </m:ctrlPr>
                              </m:radPr>
                              <m:deg>
                                <m:r>
                                  <m:rPr>
                                    <m:brk m:alnAt="7"/>
                                  </m:rPr>
                                  <a:rPr lang="en-IN" sz="2800" b="1" i="0" smtClean="0">
                                    <a:solidFill>
                                      <a:srgbClr val="002060"/>
                                    </a:solidFill>
                                    <a:latin typeface="Cambria Math" panose="02040503050406030204" pitchFamily="18" charset="0"/>
                                  </a:rPr>
                                  <m:t>𝐧</m:t>
                                </m:r>
                              </m:deg>
                              <m:e>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sub>
                                </m:sSub>
                              </m:e>
                            </m:rad>
                          </m:e>
                        </m:func>
                      </m:oMath>
                    </m:oMathPara>
                  </a14:m>
                  <a:endParaRPr lang="en-IN" sz="2800" b="1" dirty="0">
                    <a:solidFill>
                      <a:srgbClr val="002060"/>
                    </a:solidFill>
                  </a:endParaRPr>
                </a:p>
              </p:txBody>
            </p:sp>
          </mc:Choice>
          <mc:Fallback>
            <p:sp>
              <p:nvSpPr>
                <p:cNvPr id="28" name="Rectangle 27">
                  <a:extLst>
                    <a:ext uri="{FF2B5EF4-FFF2-40B4-BE49-F238E27FC236}">
                      <a16:creationId xmlns:a16="http://schemas.microsoft.com/office/drawing/2014/main" id="{16CCD9BB-76D5-4340-88D1-FA4839BB5276}"/>
                    </a:ext>
                  </a:extLst>
                </p:cNvPr>
                <p:cNvSpPr>
                  <a:spLocks noRot="1" noChangeAspect="1" noMove="1" noResize="1" noEditPoints="1" noAdjustHandles="1" noChangeArrowheads="1" noChangeShapeType="1" noTextEdit="1"/>
                </p:cNvSpPr>
                <p:nvPr/>
              </p:nvSpPr>
              <p:spPr>
                <a:xfrm>
                  <a:off x="7358342" y="1262713"/>
                  <a:ext cx="1711602" cy="640434"/>
                </a:xfrm>
                <a:prstGeom prst="rect">
                  <a:avLst/>
                </a:prstGeom>
                <a:blipFill>
                  <a:blip r:embed="rId12"/>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259461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10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animEffect transition="in" filter="wipe(left)">
                                      <p:cBhvr>
                                        <p:cTn id="21" dur="1000"/>
                                        <p:tgtEl>
                                          <p:spTgt spid="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xEl>
                                              <p:pRg st="0" end="0"/>
                                            </p:txEl>
                                          </p:spTgt>
                                        </p:tgtEl>
                                        <p:attrNameLst>
                                          <p:attrName>style.visibility</p:attrName>
                                        </p:attrNameLst>
                                      </p:cBhvr>
                                      <p:to>
                                        <p:strVal val="visible"/>
                                      </p:to>
                                    </p:set>
                                    <p:animEffect transition="in" filter="wipe(left)">
                                      <p:cBhvr>
                                        <p:cTn id="38" dur="1000"/>
                                        <p:tgtEl>
                                          <p:spTgt spid="2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9">
                                            <p:txEl>
                                              <p:pRg st="0" end="0"/>
                                            </p:txEl>
                                          </p:spTgt>
                                        </p:tgtEl>
                                        <p:attrNameLst>
                                          <p:attrName>style.visibility</p:attrName>
                                        </p:attrNameLst>
                                      </p:cBhvr>
                                      <p:to>
                                        <p:strVal val="visible"/>
                                      </p:to>
                                    </p:set>
                                    <p:animEffect transition="in" filter="wipe(left)">
                                      <p:cBhvr>
                                        <p:cTn id="43" dur="1000"/>
                                        <p:tgtEl>
                                          <p:spTgt spid="1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5">
                                            <p:txEl>
                                              <p:pRg st="0" end="0"/>
                                            </p:txEl>
                                          </p:spTgt>
                                        </p:tgtEl>
                                        <p:attrNameLst>
                                          <p:attrName>style.visibility</p:attrName>
                                        </p:attrNameLst>
                                      </p:cBhvr>
                                      <p:to>
                                        <p:strVal val="visible"/>
                                      </p:to>
                                    </p:set>
                                    <p:animEffect transition="in" filter="wipe(left)">
                                      <p:cBhvr>
                                        <p:cTn id="48" dur="1000"/>
                                        <p:tgtEl>
                                          <p:spTgt spid="2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xEl>
                                              <p:pRg st="0" end="0"/>
                                            </p:txEl>
                                          </p:spTgt>
                                        </p:tgtEl>
                                        <p:attrNameLst>
                                          <p:attrName>style.visibility</p:attrName>
                                        </p:attrNameLst>
                                      </p:cBhvr>
                                      <p:to>
                                        <p:strVal val="visible"/>
                                      </p:to>
                                    </p:set>
                                    <p:animEffect transition="in" filter="wipe(left)">
                                      <p:cBhvr>
                                        <p:cTn id="53" dur="1500"/>
                                        <p:tgtEl>
                                          <p:spTgt spid="18">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0">
                                            <p:txEl>
                                              <p:pRg st="0" end="0"/>
                                            </p:txEl>
                                          </p:spTgt>
                                        </p:tgtEl>
                                        <p:attrNameLst>
                                          <p:attrName>style.visibility</p:attrName>
                                        </p:attrNameLst>
                                      </p:cBhvr>
                                      <p:to>
                                        <p:strVal val="visible"/>
                                      </p:to>
                                    </p:set>
                                    <p:animEffect transition="in" filter="wipe(left)">
                                      <p:cBhvr>
                                        <p:cTn id="58" dur="1000"/>
                                        <p:tgtEl>
                                          <p:spTgt spid="20">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6">
                                            <p:txEl>
                                              <p:pRg st="0" end="0"/>
                                            </p:txEl>
                                          </p:spTgt>
                                        </p:tgtEl>
                                        <p:attrNameLst>
                                          <p:attrName>style.visibility</p:attrName>
                                        </p:attrNameLst>
                                      </p:cBhvr>
                                      <p:to>
                                        <p:strVal val="visible"/>
                                      </p:to>
                                    </p:set>
                                    <p:animEffect transition="in" filter="wipe(left)">
                                      <p:cBhvr>
                                        <p:cTn id="63"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build="p"/>
      <p:bldP spid="18" grpId="0" build="p"/>
      <p:bldP spid="19" grpId="0" build="p"/>
      <p:bldP spid="20" grpId="0" build="p"/>
      <p:bldP spid="24" grpId="0" build="p"/>
      <p:bldP spid="25" grpId="0" build="p"/>
      <p:bldP spid="26" grpId="0" build="p"/>
      <p:bldP spid="2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Method:13         </a:t>
                </a:r>
                <a:r>
                  <a:rPr lang="en-IN" b="1" dirty="0"/>
                  <a:t>Cauchy’s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𝐧</m:t>
                        </m:r>
                      </m:e>
                      <m:sup>
                        <m:r>
                          <a:rPr lang="en-IN" b="1" i="0" smtClean="0">
                            <a:latin typeface="Cambria Math" panose="02040503050406030204" pitchFamily="18" charset="0"/>
                          </a:rPr>
                          <m:t>𝐭𝐡</m:t>
                        </m:r>
                      </m:sup>
                    </m:sSup>
                  </m:oMath>
                </a14:m>
                <a:r>
                  <a:rPr lang="en-IN" b="1" dirty="0"/>
                  <a:t> Root </a:t>
                </a:r>
                <a:r>
                  <a:rPr lang="en-IN" dirty="0"/>
                  <a:t>Test</a:t>
                </a:r>
              </a:p>
            </p:txBody>
          </p:sp>
        </mc:Choice>
        <mc:Fallback>
          <p:sp>
            <p:nvSpPr>
              <p:cNvPr id="2" name="Title 1">
                <a:extLst>
                  <a:ext uri="{FF2B5EF4-FFF2-40B4-BE49-F238E27FC236}">
                    <a16:creationId xmlns:a16="http://schemas.microsoft.com/office/drawing/2014/main" id="{348B1C0A-2CAC-4924-9291-91F4DC4556C0}"/>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Arrow: Notched Right 3">
            <a:extLst>
              <a:ext uri="{FF2B5EF4-FFF2-40B4-BE49-F238E27FC236}">
                <a16:creationId xmlns:a16="http://schemas.microsoft.com/office/drawing/2014/main" id="{7E521E14-4AA6-4A21-8B93-981FC0C6C060}"/>
              </a:ext>
            </a:extLst>
          </p:cNvPr>
          <p:cNvSpPr/>
          <p:nvPr/>
        </p:nvSpPr>
        <p:spPr>
          <a:xfrm>
            <a:off x="2202719"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5784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649995" y="819232"/>
                <a:ext cx="243201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rad>
                                        <m:radPr>
                                          <m:degHide m:val="on"/>
                                          <m:ctrlPr>
                                            <a:rPr lang="en-IN" sz="2800" b="0" i="1" smtClean="0">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49995" y="819232"/>
                <a:ext cx="2432011" cy="1342922"/>
              </a:xfrm>
              <a:prstGeom prst="rect">
                <a:avLst/>
              </a:prstGeom>
              <a:blipFill>
                <a:blip r:embed="rId3"/>
                <a:stretch>
                  <a:fillRect r="-752"/>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11335"/>
            <a:ext cx="3533242" cy="1065771"/>
            <a:chOff x="2019815" y="2336725"/>
            <a:chExt cx="2880753"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677430" y="2336725"/>
                  <a:ext cx="222313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e>
                                </m:d>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77430" y="2336725"/>
                  <a:ext cx="2223138" cy="1065771"/>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17681" y="3837739"/>
            <a:ext cx="3150667" cy="1065771"/>
            <a:chOff x="1932340" y="4841711"/>
            <a:chExt cx="3150667" cy="1065771"/>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239092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b="0" i="0">
                                            <a:solidFill>
                                              <a:srgbClr val="002060"/>
                                            </a:solidFill>
                                            <a:latin typeface="Cambria Math" panose="02040503050406030204" pitchFamily="18" charset="0"/>
                                          </a:rPr>
                                          <m:t>u</m:t>
                                        </m:r>
                                      </m:e>
                                      <m:sub>
                                        <m:r>
                                          <m:rPr>
                                            <m:sty m:val="p"/>
                                          </m:rPr>
                                          <a:rPr lang="en-IN" sz="2800" b="0" i="0">
                                            <a:solidFill>
                                              <a:srgbClr val="002060"/>
                                            </a:solidFill>
                                            <a:latin typeface="Cambria Math" panose="02040503050406030204" pitchFamily="18" charset="0"/>
                                          </a:rPr>
                                          <m:t>n</m:t>
                                        </m:r>
                                      </m:sub>
                                    </m:sSub>
                                  </m:e>
                                </m:d>
                              </m:e>
                              <m:sup>
                                <m:f>
                                  <m:fPr>
                                    <m:ctrlPr>
                                      <a:rPr lang="en-IN" sz="2800" i="1">
                                        <a:solidFill>
                                          <a:srgbClr val="002060"/>
                                        </a:solidFill>
                                        <a:latin typeface="Cambria Math" panose="02040503050406030204" pitchFamily="18" charset="0"/>
                                      </a:rPr>
                                    </m:ctrlPr>
                                  </m:fPr>
                                  <m:num>
                                    <m:r>
                                      <a:rPr lang="en-IN" sz="2800" b="0" i="0">
                                        <a:solidFill>
                                          <a:srgbClr val="002060"/>
                                        </a:solidFill>
                                        <a:latin typeface="Cambria Math" panose="02040503050406030204" pitchFamily="18" charset="0"/>
                                      </a:rPr>
                                      <m:t>1</m:t>
                                    </m:r>
                                  </m:num>
                                  <m:den>
                                    <m:r>
                                      <a:rPr lang="en-IN" sz="2800" b="0" i="0">
                                        <a:solidFill>
                                          <a:srgbClr val="002060"/>
                                        </a:solidFill>
                                        <a:latin typeface="Cambria Math" panose="02040503050406030204" pitchFamily="18" charset="0"/>
                                      </a:rPr>
                                      <m:t> </m:t>
                                    </m:r>
                                    <m:r>
                                      <m:rPr>
                                        <m:sty m:val="p"/>
                                      </m:rPr>
                                      <a:rPr lang="en-IN" sz="2800" b="0" i="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den>
                                </m:f>
                              </m:sup>
                            </m:sSup>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2390924"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7" name="Right Arrow 3">
            <a:extLst>
              <a:ext uri="{FF2B5EF4-FFF2-40B4-BE49-F238E27FC236}">
                <a16:creationId xmlns:a16="http://schemas.microsoft.com/office/drawing/2014/main" id="{04B07412-1BD6-4A26-A53D-DDDDDF914B2B}"/>
              </a:ext>
            </a:extLst>
          </p:cNvPr>
          <p:cNvSpPr/>
          <p:nvPr/>
        </p:nvSpPr>
        <p:spPr>
          <a:xfrm>
            <a:off x="1458648" y="412497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76BD105E-3CB3-426F-BA0A-F4921E298DC1}"/>
                  </a:ext>
                </a:extLst>
              </p:cNvPr>
              <p:cNvSpPr/>
              <p:nvPr/>
            </p:nvSpPr>
            <p:spPr>
              <a:xfrm>
                <a:off x="4803344" y="3512020"/>
                <a:ext cx="3666085"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b="0" i="1" smtClean="0">
                                  <a:solidFill>
                                    <a:srgbClr val="002060"/>
                                  </a:solidFill>
                                  <a:latin typeface="Cambria Math" panose="02040503050406030204" pitchFamily="18" charset="0"/>
                                </a:rPr>
                              </m:ctrlPr>
                            </m:sSupPr>
                            <m:e>
                              <m:d>
                                <m:dPr>
                                  <m:ctrlPr>
                                    <a:rPr lang="en-IN" sz="280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 </m:t>
                                      </m:r>
                                    </m:den>
                                  </m:f>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e>
                      </m:func>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803344" y="3512020"/>
                <a:ext cx="3666085" cy="1342922"/>
              </a:xfrm>
              <a:prstGeom prst="rect">
                <a:avLst/>
              </a:prstGeom>
              <a:blipFill>
                <a:blip r:embed="rId6"/>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40CD3E74-CE4F-4A42-9C05-FDC74D985CB8}"/>
              </a:ext>
            </a:extLst>
          </p:cNvPr>
          <p:cNvSpPr/>
          <p:nvPr/>
        </p:nvSpPr>
        <p:spPr>
          <a:xfrm>
            <a:off x="1948064" y="1203380"/>
            <a:ext cx="393589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FF20B577-5897-4349-BEEC-A46DBEC02863}"/>
                  </a:ext>
                </a:extLst>
              </p:cNvPr>
              <p:cNvSpPr/>
              <p:nvPr/>
            </p:nvSpPr>
            <p:spPr>
              <a:xfrm>
                <a:off x="4555793" y="5021493"/>
                <a:ext cx="3913636"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sup>
                                      </m:sSup>
                                    </m:den>
                                  </m:f>
                                </m:e>
                              </m:d>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e>
                      </m:func>
                    </m:oMath>
                  </m:oMathPara>
                </a14:m>
                <a:endParaRPr lang="en-IN" sz="2800" dirty="0">
                  <a:solidFill>
                    <a:srgbClr val="002060"/>
                  </a:solidFill>
                </a:endParaRPr>
              </a:p>
            </p:txBody>
          </p:sp>
        </mc:Choice>
        <mc:Fallback>
          <p:sp>
            <p:nvSpPr>
              <p:cNvPr id="36" name="Rectangle 35">
                <a:extLst>
                  <a:ext uri="{FF2B5EF4-FFF2-40B4-BE49-F238E27FC236}">
                    <a16:creationId xmlns:a16="http://schemas.microsoft.com/office/drawing/2014/main" id="{FF20B577-5897-4349-BEEC-A46DBEC02863}"/>
                  </a:ext>
                </a:extLst>
              </p:cNvPr>
              <p:cNvSpPr>
                <a:spLocks noRot="1" noChangeAspect="1" noMove="1" noResize="1" noEditPoints="1" noAdjustHandles="1" noChangeArrowheads="1" noChangeShapeType="1" noTextEdit="1"/>
              </p:cNvSpPr>
              <p:nvPr/>
            </p:nvSpPr>
            <p:spPr>
              <a:xfrm>
                <a:off x="4555793" y="5021493"/>
                <a:ext cx="3913636" cy="1342922"/>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6917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10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7" grpId="0" animBg="1"/>
      <p:bldP spid="28" grpId="0"/>
      <p:bldP spid="3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5898DA0-2B22-4DB2-905C-928527CB286C}"/>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85898DA0-2B22-4DB2-905C-928527CB286C}"/>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3B34F64-648E-45A8-A69F-18ADF9BD9741}"/>
                  </a:ext>
                </a:extLst>
              </p:cNvPr>
              <p:cNvSpPr/>
              <p:nvPr/>
            </p:nvSpPr>
            <p:spPr>
              <a:xfrm>
                <a:off x="92764" y="860310"/>
                <a:ext cx="3913636"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3</m:t>
                                          </m:r>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sup>
                                      </m:sSup>
                                    </m:den>
                                  </m:f>
                                </m:e>
                              </m:d>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e>
                      </m:func>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B3B34F64-648E-45A8-A69F-18ADF9BD9741}"/>
                  </a:ext>
                </a:extLst>
              </p:cNvPr>
              <p:cNvSpPr>
                <a:spLocks noRot="1" noChangeAspect="1" noMove="1" noResize="1" noEditPoints="1" noAdjustHandles="1" noChangeArrowheads="1" noChangeShapeType="1" noTextEdit="1"/>
              </p:cNvSpPr>
              <p:nvPr/>
            </p:nvSpPr>
            <p:spPr>
              <a:xfrm>
                <a:off x="92764" y="860310"/>
                <a:ext cx="3913636" cy="1342922"/>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ED9CED2-0661-4129-B68C-DFC34F094DC7}"/>
                  </a:ext>
                </a:extLst>
              </p:cNvPr>
              <p:cNvSpPr/>
              <p:nvPr/>
            </p:nvSpPr>
            <p:spPr>
              <a:xfrm>
                <a:off x="145772" y="2508635"/>
                <a:ext cx="4492488" cy="15339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sup>
                                      </m:sSup>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DED9CED2-0661-4129-B68C-DFC34F094DC7}"/>
                  </a:ext>
                </a:extLst>
              </p:cNvPr>
              <p:cNvSpPr>
                <a:spLocks noRot="1" noChangeAspect="1" noMove="1" noResize="1" noEditPoints="1" noAdjustHandles="1" noChangeArrowheads="1" noChangeShapeType="1" noTextEdit="1"/>
              </p:cNvSpPr>
              <p:nvPr/>
            </p:nvSpPr>
            <p:spPr>
              <a:xfrm>
                <a:off x="145772" y="2508635"/>
                <a:ext cx="4492488" cy="153391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C0380B7B-2C64-4449-8856-3165717F289D}"/>
                  </a:ext>
                </a:extLst>
              </p:cNvPr>
              <p:cNvSpPr/>
              <p:nvPr/>
            </p:nvSpPr>
            <p:spPr>
              <a:xfrm>
                <a:off x="145772" y="4347955"/>
                <a:ext cx="2782958" cy="11947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3</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1" smtClean="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den>
                          </m:f>
                        </m:e>
                      </m:func>
                    </m:oMath>
                  </m:oMathPara>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C0380B7B-2C64-4449-8856-3165717F289D}"/>
                  </a:ext>
                </a:extLst>
              </p:cNvPr>
              <p:cNvSpPr>
                <a:spLocks noRot="1" noChangeAspect="1" noMove="1" noResize="1" noEditPoints="1" noAdjustHandles="1" noChangeArrowheads="1" noChangeShapeType="1" noTextEdit="1"/>
              </p:cNvSpPr>
              <p:nvPr/>
            </p:nvSpPr>
            <p:spPr>
              <a:xfrm>
                <a:off x="145772" y="4347955"/>
                <a:ext cx="2782958" cy="1194788"/>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A5DF615F-A7F5-4CE1-8E16-78333177C679}"/>
                  </a:ext>
                </a:extLst>
              </p:cNvPr>
              <p:cNvSpPr/>
              <p:nvPr/>
            </p:nvSpPr>
            <p:spPr>
              <a:xfrm>
                <a:off x="6674852" y="833806"/>
                <a:ext cx="3207027" cy="16664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r>
                                <m:rPr>
                                  <m:sty m:val="p"/>
                                </m:rPr>
                                <a:rPr lang="en-IN" sz="2800" i="0">
                                  <a:solidFill>
                                    <a:srgbClr val="002060"/>
                                  </a:solidFill>
                                  <a:latin typeface="Cambria Math" panose="02040503050406030204" pitchFamily="18" charset="0"/>
                                  <a:ea typeface="Cambria Math" panose="02040503050406030204" pitchFamily="18" charset="0"/>
                                </a:rPr>
                                <m:t>n</m:t>
                              </m:r>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num>
                                    <m:den>
                                      <m:r>
                                        <m:rPr>
                                          <m:sty m:val="p"/>
                                        </m:rPr>
                                        <a:rPr lang="en-IN" sz="2800" b="0" i="0" smtClean="0">
                                          <a:solidFill>
                                            <a:srgbClr val="002060"/>
                                          </a:solidFill>
                                          <a:latin typeface="Cambria Math" panose="02040503050406030204" pitchFamily="18" charset="0"/>
                                        </a:rPr>
                                        <m:t>n</m:t>
                                      </m:r>
                                    </m:den>
                                  </m:f>
                                </m:e>
                              </m:d>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3</m:t>
                              </m:r>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den>
                          </m:f>
                        </m:e>
                      </m:func>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A5DF615F-A7F5-4CE1-8E16-78333177C679}"/>
                  </a:ext>
                </a:extLst>
              </p:cNvPr>
              <p:cNvSpPr>
                <a:spLocks noRot="1" noChangeAspect="1" noMove="1" noResize="1" noEditPoints="1" noAdjustHandles="1" noChangeArrowheads="1" noChangeShapeType="1" noTextEdit="1"/>
              </p:cNvSpPr>
              <p:nvPr/>
            </p:nvSpPr>
            <p:spPr>
              <a:xfrm>
                <a:off x="6674852" y="833806"/>
                <a:ext cx="3207027" cy="166644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E77B2CA4-F1C2-43B1-87C8-ACB8C8804425}"/>
                  </a:ext>
                </a:extLst>
              </p:cNvPr>
              <p:cNvSpPr/>
              <p:nvPr/>
            </p:nvSpPr>
            <p:spPr>
              <a:xfrm>
                <a:off x="6674851" y="2947527"/>
                <a:ext cx="3092001" cy="15339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b="0" i="1"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3</m:t>
                              </m:r>
                              <m:r>
                                <a:rPr lang="en-IN" sz="2800" i="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den>
                          </m:f>
                        </m:e>
                      </m:func>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E77B2CA4-F1C2-43B1-87C8-ACB8C8804425}"/>
                  </a:ext>
                </a:extLst>
              </p:cNvPr>
              <p:cNvSpPr>
                <a:spLocks noRot="1" noChangeAspect="1" noMove="1" noResize="1" noEditPoints="1" noAdjustHandles="1" noChangeArrowheads="1" noChangeShapeType="1" noTextEdit="1"/>
              </p:cNvSpPr>
              <p:nvPr/>
            </p:nvSpPr>
            <p:spPr>
              <a:xfrm>
                <a:off x="6674851" y="2947527"/>
                <a:ext cx="3092001" cy="1533917"/>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45BD731-A068-4AEA-AB1A-5872AF646FB1}"/>
                  </a:ext>
                </a:extLst>
              </p:cNvPr>
              <p:cNvSpPr/>
              <p:nvPr/>
            </p:nvSpPr>
            <p:spPr>
              <a:xfrm>
                <a:off x="6670608" y="4913264"/>
                <a:ext cx="2367375" cy="13417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1</m:t>
                          </m:r>
                          <m:r>
                            <a:rPr lang="en-IN" sz="2800">
                              <a:solidFill>
                                <a:srgbClr val="002060"/>
                              </a:solidFill>
                              <a:latin typeface="Cambria Math" panose="02040503050406030204" pitchFamily="18" charset="0"/>
                              <a:ea typeface="Cambria Math" panose="02040503050406030204" pitchFamily="18" charset="0"/>
                            </a:rPr>
                            <m:t> </m:t>
                          </m:r>
                        </m:num>
                        <m:den>
                          <m:r>
                            <a:rPr lang="en-IN" sz="2800">
                              <a:solidFill>
                                <a:srgbClr val="002060"/>
                              </a:solidFill>
                              <a:latin typeface="Cambria Math" panose="02040503050406030204" pitchFamily="18" charset="0"/>
                              <a:ea typeface="Cambria Math" panose="02040503050406030204" pitchFamily="18" charset="0"/>
                            </a:rPr>
                            <m:t>3∙</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den>
                      </m:f>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745BD731-A068-4AEA-AB1A-5872AF646FB1}"/>
                  </a:ext>
                </a:extLst>
              </p:cNvPr>
              <p:cNvSpPr>
                <a:spLocks noRot="1" noChangeAspect="1" noMove="1" noResize="1" noEditPoints="1" noAdjustHandles="1" noChangeArrowheads="1" noChangeShapeType="1" noTextEdit="1"/>
              </p:cNvSpPr>
              <p:nvPr/>
            </p:nvSpPr>
            <p:spPr>
              <a:xfrm>
                <a:off x="6670608" y="4913264"/>
                <a:ext cx="2367375" cy="1341761"/>
              </a:xfrm>
              <a:prstGeom prst="rect">
                <a:avLst/>
              </a:prstGeom>
              <a:blipFill>
                <a:blip r:embed="rId8"/>
                <a:stretch>
                  <a:fillRect/>
                </a:stretch>
              </a:blipFill>
              <a:ln>
                <a:noFill/>
              </a:ln>
            </p:spPr>
            <p:txBody>
              <a:bodyPr/>
              <a:lstStyle/>
              <a:p>
                <a:r>
                  <a:rPr lang="en-IN">
                    <a:noFill/>
                  </a:rPr>
                  <a:t> </a:t>
                </a:r>
              </a:p>
            </p:txBody>
          </p:sp>
        </mc:Fallback>
      </mc:AlternateContent>
      <p:sp>
        <p:nvSpPr>
          <p:cNvPr id="11" name="Rectangle: Rounded Corners 10">
            <a:extLst>
              <a:ext uri="{FF2B5EF4-FFF2-40B4-BE49-F238E27FC236}">
                <a16:creationId xmlns:a16="http://schemas.microsoft.com/office/drawing/2014/main" id="{FC9F7801-A17B-4664-8268-20E53303CF28}"/>
              </a:ext>
            </a:extLst>
          </p:cNvPr>
          <p:cNvSpPr/>
          <p:nvPr/>
        </p:nvSpPr>
        <p:spPr>
          <a:xfrm>
            <a:off x="5619913" y="877527"/>
            <a:ext cx="64800" cy="5328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36246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56355E0-5E08-4CB0-B43E-E937E5201901}"/>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C56355E0-5E08-4CB0-B43E-E937E5201901}"/>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9B35C85-12C0-40CC-831B-0EADFF335C34}"/>
                  </a:ext>
                </a:extLst>
              </p:cNvPr>
              <p:cNvSpPr/>
              <p:nvPr/>
            </p:nvSpPr>
            <p:spPr>
              <a:xfrm>
                <a:off x="97530" y="990620"/>
                <a:ext cx="2367375" cy="13417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1</m:t>
                          </m:r>
                          <m:r>
                            <a:rPr lang="en-IN" sz="2800">
                              <a:solidFill>
                                <a:srgbClr val="002060"/>
                              </a:solidFill>
                              <a:latin typeface="Cambria Math" panose="02040503050406030204" pitchFamily="18" charset="0"/>
                              <a:ea typeface="Cambria Math" panose="02040503050406030204" pitchFamily="18" charset="0"/>
                            </a:rPr>
                            <m:t> </m:t>
                          </m:r>
                        </m:num>
                        <m:den>
                          <m:r>
                            <a:rPr lang="en-IN" sz="2800">
                              <a:solidFill>
                                <a:srgbClr val="002060"/>
                              </a:solidFill>
                              <a:latin typeface="Cambria Math" panose="02040503050406030204" pitchFamily="18" charset="0"/>
                              <a:ea typeface="Cambria Math" panose="02040503050406030204" pitchFamily="18" charset="0"/>
                            </a:rPr>
                            <m:t>3∙</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den>
                      </m:f>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79B35C85-12C0-40CC-831B-0EADFF335C34}"/>
                  </a:ext>
                </a:extLst>
              </p:cNvPr>
              <p:cNvSpPr>
                <a:spLocks noRot="1" noChangeAspect="1" noMove="1" noResize="1" noEditPoints="1" noAdjustHandles="1" noChangeArrowheads="1" noChangeShapeType="1" noTextEdit="1"/>
              </p:cNvSpPr>
              <p:nvPr/>
            </p:nvSpPr>
            <p:spPr>
              <a:xfrm>
                <a:off x="97530" y="990620"/>
                <a:ext cx="2367375" cy="134176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3B2A36F-2FBE-453A-8349-C1C2EBE63835}"/>
                  </a:ext>
                </a:extLst>
              </p:cNvPr>
              <p:cNvSpPr/>
              <p:nvPr/>
            </p:nvSpPr>
            <p:spPr>
              <a:xfrm>
                <a:off x="97529" y="2611800"/>
                <a:ext cx="2725184" cy="95303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 </m:t>
                          </m:r>
                          <m:r>
                            <a:rPr lang="en-IN" sz="2800" i="1">
                              <a:solidFill>
                                <a:srgbClr val="002060"/>
                              </a:solidFill>
                              <a:latin typeface="Cambria Math" panose="02040503050406030204" pitchFamily="18" charset="0"/>
                              <a:ea typeface="Cambria Math" panose="02040503050406030204" pitchFamily="18" charset="0"/>
                            </a:rPr>
                            <m:t>1</m:t>
                          </m:r>
                          <m:r>
                            <a:rPr lang="en-IN" sz="280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 </m:t>
                          </m:r>
                          <m:r>
                            <a:rPr lang="en-IN" sz="2800">
                              <a:solidFill>
                                <a:srgbClr val="002060"/>
                              </a:solidFill>
                              <a:latin typeface="Cambria Math" panose="02040503050406030204" pitchFamily="18" charset="0"/>
                              <a:ea typeface="Cambria Math" panose="02040503050406030204" pitchFamily="18" charset="0"/>
                            </a:rPr>
                            <m:t>3</m:t>
                          </m:r>
                          <m:r>
                            <a:rPr lang="en-IN" sz="2800" b="0" i="1" smtClean="0">
                              <a:solidFill>
                                <a:srgbClr val="002060"/>
                              </a:solidFill>
                              <a:latin typeface="Cambria Math" panose="02040503050406030204" pitchFamily="18" charset="0"/>
                              <a:ea typeface="Cambria Math" panose="02040503050406030204" pitchFamily="18" charset="0"/>
                            </a:rPr>
                            <m:t> </m:t>
                          </m:r>
                        </m:den>
                      </m:f>
                      <m:r>
                        <a:rPr lang="en-IN" sz="2800" b="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C3B2A36F-2FBE-453A-8349-C1C2EBE63835}"/>
                  </a:ext>
                </a:extLst>
              </p:cNvPr>
              <p:cNvSpPr>
                <a:spLocks noRot="1" noChangeAspect="1" noMove="1" noResize="1" noEditPoints="1" noAdjustHandles="1" noChangeArrowheads="1" noChangeShapeType="1" noTextEdit="1"/>
              </p:cNvSpPr>
              <p:nvPr/>
            </p:nvSpPr>
            <p:spPr>
              <a:xfrm>
                <a:off x="97529" y="2611800"/>
                <a:ext cx="2725184" cy="95303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2B461A9-ADA6-4AFC-B581-374E267DF6F7}"/>
                  </a:ext>
                </a:extLst>
              </p:cNvPr>
              <p:cNvSpPr/>
              <p:nvPr/>
            </p:nvSpPr>
            <p:spPr>
              <a:xfrm>
                <a:off x="230051" y="3844254"/>
                <a:ext cx="2725184" cy="95303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ea typeface="Cambria Math" panose="02040503050406030204" pitchFamily="18" charset="0"/>
                  </a:rPr>
                  <a:t>Where,</a:t>
                </a:r>
                <a14:m>
                  <m:oMath xmlns:m="http://schemas.openxmlformats.org/officeDocument/2006/math">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oMath>
                </a14:m>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B2B461A9-ADA6-4AFC-B581-374E267DF6F7}"/>
                  </a:ext>
                </a:extLst>
              </p:cNvPr>
              <p:cNvSpPr>
                <a:spLocks noRot="1" noChangeAspect="1" noMove="1" noResize="1" noEditPoints="1" noAdjustHandles="1" noChangeArrowheads="1" noChangeShapeType="1" noTextEdit="1"/>
              </p:cNvSpPr>
              <p:nvPr/>
            </p:nvSpPr>
            <p:spPr>
              <a:xfrm>
                <a:off x="230051" y="3844254"/>
                <a:ext cx="2725184" cy="953035"/>
              </a:xfrm>
              <a:prstGeom prst="rect">
                <a:avLst/>
              </a:prstGeom>
              <a:blipFill>
                <a:blip r:embed="rId5"/>
                <a:stretch>
                  <a:fillRect l="-4698"/>
                </a:stretch>
              </a:blipFill>
              <a:ln>
                <a:noFill/>
              </a:ln>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16D98178-0F0A-4C68-BEFE-B21C30A1CE55}"/>
              </a:ext>
            </a:extLst>
          </p:cNvPr>
          <p:cNvCxnSpPr>
            <a:cxnSpLocks/>
          </p:cNvCxnSpPr>
          <p:nvPr/>
        </p:nvCxnSpPr>
        <p:spPr>
          <a:xfrm flipV="1">
            <a:off x="2750139" y="4294828"/>
            <a:ext cx="756000"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6F3D93B-56DC-4880-BBBA-71DE1DFBC5C5}"/>
                  </a:ext>
                </a:extLst>
              </p:cNvPr>
              <p:cNvSpPr/>
              <p:nvPr/>
            </p:nvSpPr>
            <p:spPr>
              <a:xfrm>
                <a:off x="3506139" y="4010187"/>
                <a:ext cx="969271" cy="56928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1" smtClean="0">
                                  <a:solidFill>
                                    <a:srgbClr val="002060"/>
                                  </a:solidFill>
                                  <a:latin typeface="Cambria Math" panose="02040503050406030204" pitchFamily="18" charset="0"/>
                                  <a:ea typeface="Cambria Math" panose="02040503050406030204" pitchFamily="18" charset="0"/>
                                </a:rPr>
                                <m:t>∞</m:t>
                              </m:r>
                            </m:e>
                            <m:sup>
                              <m:r>
                                <a:rPr lang="en-IN" sz="2800" b="0" i="1" smtClean="0">
                                  <a:solidFill>
                                    <a:srgbClr val="002060"/>
                                  </a:solidFill>
                                  <a:latin typeface="Cambria Math" panose="02040503050406030204" pitchFamily="18" charset="0"/>
                                  <a:ea typeface="Cambria Math" panose="02040503050406030204" pitchFamily="18" charset="0"/>
                                </a:rPr>
                                <m:t>0</m:t>
                              </m:r>
                            </m:sup>
                          </m:sSup>
                        </m:e>
                      </m:d>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C6F3D93B-56DC-4880-BBBA-71DE1DFBC5C5}"/>
                  </a:ext>
                </a:extLst>
              </p:cNvPr>
              <p:cNvSpPr>
                <a:spLocks noRot="1" noChangeAspect="1" noMove="1" noResize="1" noEditPoints="1" noAdjustHandles="1" noChangeArrowheads="1" noChangeShapeType="1" noTextEdit="1"/>
              </p:cNvSpPr>
              <p:nvPr/>
            </p:nvSpPr>
            <p:spPr>
              <a:xfrm>
                <a:off x="3506139" y="4010187"/>
                <a:ext cx="969271" cy="569282"/>
              </a:xfrm>
              <a:prstGeom prst="rect">
                <a:avLst/>
              </a:prstGeom>
              <a:blipFill>
                <a:blip r:embed="rId6"/>
                <a:stretch>
                  <a:fillRect/>
                </a:stretch>
              </a:blipFill>
              <a:ln>
                <a:no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DD9A7749-425C-4F16-ADFA-CCD1860498CA}"/>
              </a:ext>
            </a:extLst>
          </p:cNvPr>
          <p:cNvGrpSpPr/>
          <p:nvPr/>
        </p:nvGrpSpPr>
        <p:grpSpPr>
          <a:xfrm>
            <a:off x="2190839" y="4884718"/>
            <a:ext cx="2258651" cy="785591"/>
            <a:chOff x="1249406" y="2457110"/>
            <a:chExt cx="2258651" cy="785591"/>
          </a:xfrm>
        </p:grpSpPr>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BCB6F42-67BA-4883-A77D-04873233A991}"/>
                    </a:ext>
                  </a:extLst>
                </p:cNvPr>
                <p:cNvSpPr/>
                <p:nvPr/>
              </p:nvSpPr>
              <p:spPr>
                <a:xfrm>
                  <a:off x="1249406" y="2591625"/>
                  <a:ext cx="1008609" cy="6510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IN" sz="2800" i="1" smtClean="0">
                                <a:solidFill>
                                  <a:srgbClr val="002060"/>
                                </a:solidFill>
                                <a:latin typeface="Cambria Math" panose="02040503050406030204" pitchFamily="18" charset="0"/>
                              </a:rPr>
                            </m:ctrlPr>
                          </m:limLowPr>
                          <m:e>
                            <m:r>
                              <m:rPr>
                                <m:sty m:val="p"/>
                              </m:rPr>
                              <a:rPr lang="en-IN" sz="2800" b="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lim>
                        </m:limLow>
                      </m:oMath>
                    </m:oMathPara>
                  </a14:m>
                  <a:endParaRPr lang="en-IN" sz="2800" dirty="0"/>
                </a:p>
              </p:txBody>
            </p:sp>
          </mc:Choice>
          <mc:Fallback>
            <p:sp>
              <p:nvSpPr>
                <p:cNvPr id="12" name="Rectangle 11">
                  <a:extLst>
                    <a:ext uri="{FF2B5EF4-FFF2-40B4-BE49-F238E27FC236}">
                      <a16:creationId xmlns:a16="http://schemas.microsoft.com/office/drawing/2014/main" id="{ABCB6F42-67BA-4883-A77D-04873233A991}"/>
                    </a:ext>
                  </a:extLst>
                </p:cNvPr>
                <p:cNvSpPr>
                  <a:spLocks noRot="1" noChangeAspect="1" noMove="1" noResize="1" noEditPoints="1" noAdjustHandles="1" noChangeArrowheads="1" noChangeShapeType="1" noTextEdit="1"/>
                </p:cNvSpPr>
                <p:nvPr/>
              </p:nvSpPr>
              <p:spPr>
                <a:xfrm>
                  <a:off x="1249406" y="2591625"/>
                  <a:ext cx="1008609" cy="651076"/>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D635D6A8-83B6-45AF-A1F6-33BE6ACAC5E2}"/>
                    </a:ext>
                  </a:extLst>
                </p:cNvPr>
                <p:cNvSpPr/>
                <p:nvPr/>
              </p:nvSpPr>
              <p:spPr>
                <a:xfrm>
                  <a:off x="1978216" y="2457110"/>
                  <a:ext cx="1529841" cy="726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sup>
                        </m:sSup>
                      </m:oMath>
                    </m:oMathPara>
                  </a14:m>
                  <a:endParaRPr lang="en-IN" sz="2800" dirty="0"/>
                </a:p>
              </p:txBody>
            </p:sp>
          </mc:Choice>
          <mc:Fallback>
            <p:sp>
              <p:nvSpPr>
                <p:cNvPr id="13" name="Rectangle 12">
                  <a:extLst>
                    <a:ext uri="{FF2B5EF4-FFF2-40B4-BE49-F238E27FC236}">
                      <a16:creationId xmlns:a16="http://schemas.microsoft.com/office/drawing/2014/main" id="{D635D6A8-83B6-45AF-A1F6-33BE6ACAC5E2}"/>
                    </a:ext>
                  </a:extLst>
                </p:cNvPr>
                <p:cNvSpPr>
                  <a:spLocks noRot="1" noChangeAspect="1" noMove="1" noResize="1" noEditPoints="1" noAdjustHandles="1" noChangeArrowheads="1" noChangeShapeType="1" noTextEdit="1"/>
                </p:cNvSpPr>
                <p:nvPr/>
              </p:nvSpPr>
              <p:spPr>
                <a:xfrm>
                  <a:off x="1978216" y="2457110"/>
                  <a:ext cx="1529841" cy="726289"/>
                </a:xfrm>
                <a:prstGeom prst="rect">
                  <a:avLst/>
                </a:prstGeom>
                <a:blipFill>
                  <a:blip r:embed="rId8"/>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CB5FC64C-F21D-45CB-8CDD-BB0512201464}"/>
                  </a:ext>
                </a:extLst>
              </p:cNvPr>
              <p:cNvSpPr/>
              <p:nvPr/>
            </p:nvSpPr>
            <p:spPr>
              <a:xfrm>
                <a:off x="347623" y="5038652"/>
                <a:ext cx="2092239" cy="523220"/>
              </a:xfrm>
              <a:prstGeom prst="rect">
                <a:avLst/>
              </a:prstGeom>
            </p:spPr>
            <p:txBody>
              <a:bodyPr wrap="none">
                <a:spAutoFit/>
              </a:bodyPr>
              <a:lstStyle/>
              <a:p>
                <a14:m>
                  <m:oMath xmlns:m="http://schemas.openxmlformats.org/officeDocument/2006/math">
                    <m:r>
                      <m:rPr>
                        <m:sty m:val="p"/>
                      </m:rPr>
                      <a:rPr lang="en-IN" sz="2800" i="0" smtClean="0">
                        <a:solidFill>
                          <a:srgbClr val="002060"/>
                        </a:solidFill>
                        <a:latin typeface="Cambria Math" panose="02040503050406030204" pitchFamily="18" charset="0"/>
                      </a:rPr>
                      <m:t>A</m:t>
                    </m:r>
                    <m:r>
                      <m:rPr>
                        <m:sty m:val="p"/>
                      </m:rPr>
                      <a:rPr lang="en-IN" sz="2800" b="0" i="0" smtClean="0">
                        <a:solidFill>
                          <a:srgbClr val="002060"/>
                        </a:solidFill>
                        <a:latin typeface="Cambria Math" panose="02040503050406030204" pitchFamily="18" charset="0"/>
                      </a:rPr>
                      <m:t>ssume</m:t>
                    </m:r>
                  </m:oMath>
                </a14:m>
                <a:r>
                  <a:rPr lang="en-IN" sz="2800" dirty="0"/>
                  <a:t> </a:t>
                </a:r>
                <a14:m>
                  <m:oMath xmlns:m="http://schemas.openxmlformats.org/officeDocument/2006/math">
                    <m:r>
                      <m:rPr>
                        <m:sty m:val="p"/>
                      </m:rPr>
                      <a:rPr lang="en-IN" sz="2800" b="0" i="0" dirty="0" smtClean="0">
                        <a:solidFill>
                          <a:srgbClr val="002060"/>
                        </a:solidFill>
                        <a:latin typeface="Cambria Math" panose="02040503050406030204" pitchFamily="18" charset="0"/>
                      </a:rPr>
                      <m:t>y</m:t>
                    </m:r>
                    <m:r>
                      <a:rPr lang="en-IN" sz="2800" b="0" i="0" dirty="0" smtClean="0">
                        <a:solidFill>
                          <a:srgbClr val="002060"/>
                        </a:solidFill>
                        <a:latin typeface="Cambria Math" panose="02040503050406030204" pitchFamily="18" charset="0"/>
                      </a:rPr>
                      <m:t>=</m:t>
                    </m:r>
                  </m:oMath>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CB5FC64C-F21D-45CB-8CDD-BB0512201464}"/>
                  </a:ext>
                </a:extLst>
              </p:cNvPr>
              <p:cNvSpPr>
                <a:spLocks noRot="1" noChangeAspect="1" noMove="1" noResize="1" noEditPoints="1" noAdjustHandles="1" noChangeArrowheads="1" noChangeShapeType="1" noTextEdit="1"/>
              </p:cNvSpPr>
              <p:nvPr/>
            </p:nvSpPr>
            <p:spPr>
              <a:xfrm>
                <a:off x="347623" y="5038652"/>
                <a:ext cx="2092239" cy="523220"/>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A8C51749-57DF-4EAE-99F8-4A6B3813AC48}"/>
                  </a:ext>
                </a:extLst>
              </p:cNvPr>
              <p:cNvSpPr/>
              <p:nvPr/>
            </p:nvSpPr>
            <p:spPr>
              <a:xfrm>
                <a:off x="1021090" y="5859592"/>
                <a:ext cx="1360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IN" sz="2800" b="0" i="0" dirty="0" smtClean="0">
                          <a:solidFill>
                            <a:srgbClr val="0047D6"/>
                          </a:solidFill>
                          <a:latin typeface="Cambria Math" panose="02040503050406030204" pitchFamily="18" charset="0"/>
                        </a:rPr>
                        <m:t>log</m:t>
                      </m:r>
                      <m:r>
                        <a:rPr lang="en-IN" sz="2800" b="0" i="0" dirty="0" smtClean="0">
                          <a:solidFill>
                            <a:srgbClr val="002060"/>
                          </a:solidFill>
                          <a:latin typeface="Cambria Math" panose="02040503050406030204" pitchFamily="18" charset="0"/>
                        </a:rPr>
                        <m:t> </m:t>
                      </m:r>
                      <m:r>
                        <m:rPr>
                          <m:sty m:val="p"/>
                        </m:rPr>
                        <a:rPr lang="en-IN" sz="2800" b="0" i="0" dirty="0" smtClean="0">
                          <a:solidFill>
                            <a:srgbClr val="002060"/>
                          </a:solidFill>
                          <a:latin typeface="Cambria Math" panose="02040503050406030204" pitchFamily="18" charset="0"/>
                        </a:rPr>
                        <m:t>y</m:t>
                      </m:r>
                      <m:r>
                        <a:rPr lang="en-IN" sz="2800" b="0" i="0" dirty="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A8C51749-57DF-4EAE-99F8-4A6B3813AC48}"/>
                  </a:ext>
                </a:extLst>
              </p:cNvPr>
              <p:cNvSpPr>
                <a:spLocks noRot="1" noChangeAspect="1" noMove="1" noResize="1" noEditPoints="1" noAdjustHandles="1" noChangeArrowheads="1" noChangeShapeType="1" noTextEdit="1"/>
              </p:cNvSpPr>
              <p:nvPr/>
            </p:nvSpPr>
            <p:spPr>
              <a:xfrm>
                <a:off x="1021090" y="5859592"/>
                <a:ext cx="1360052"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6BE750DE-CA24-4514-ABFB-A2C34F7C2065}"/>
                  </a:ext>
                </a:extLst>
              </p:cNvPr>
              <p:cNvSpPr/>
              <p:nvPr/>
            </p:nvSpPr>
            <p:spPr>
              <a:xfrm>
                <a:off x="2243847" y="5670309"/>
                <a:ext cx="302243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IN" sz="2800" b="0" i="0" dirty="0" smtClean="0">
                          <a:solidFill>
                            <a:srgbClr val="0047D6"/>
                          </a:solidFill>
                          <a:latin typeface="Cambria Math" panose="02040503050406030204" pitchFamily="18" charset="0"/>
                        </a:rPr>
                        <m:t>log</m:t>
                      </m:r>
                      <m:r>
                        <a:rPr lang="en-IN" sz="2800" b="0" i="0" dirty="0" smtClean="0">
                          <a:solidFill>
                            <a:srgbClr val="002060"/>
                          </a:solidFill>
                          <a:latin typeface="Cambria Math" panose="02040503050406030204" pitchFamily="18" charset="0"/>
                        </a:rPr>
                        <m:t> </m:t>
                      </m:r>
                      <m:d>
                        <m:dPr>
                          <m:begChr m:val="{"/>
                          <m:endChr m:val="}"/>
                          <m:ctrlPr>
                            <a:rPr lang="en-IN" sz="2800" b="0" i="1" dirty="0" smtClean="0">
                              <a:solidFill>
                                <a:srgbClr val="7030A0"/>
                              </a:solidFill>
                              <a:latin typeface="Cambria Math" panose="02040503050406030204" pitchFamily="18" charset="0"/>
                            </a:rPr>
                          </m:ctrlPr>
                        </m:dPr>
                        <m:e>
                          <m:limLow>
                            <m:limLowPr>
                              <m:ctrlPr>
                                <a:rPr lang="en-IN" sz="2800" i="1">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 0</m:t>
                              </m:r>
                            </m:lim>
                          </m:limLow>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e>
                              </m:d>
                            </m:e>
                            <m: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sup>
                          </m:sSup>
                        </m:e>
                      </m:d>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6BE750DE-CA24-4514-ABFB-A2C34F7C2065}"/>
                  </a:ext>
                </a:extLst>
              </p:cNvPr>
              <p:cNvSpPr>
                <a:spLocks noRot="1" noChangeAspect="1" noMove="1" noResize="1" noEditPoints="1" noAdjustHandles="1" noChangeArrowheads="1" noChangeShapeType="1" noTextEdit="1"/>
              </p:cNvSpPr>
              <p:nvPr/>
            </p:nvSpPr>
            <p:spPr>
              <a:xfrm>
                <a:off x="2243847" y="5670309"/>
                <a:ext cx="3022430" cy="901785"/>
              </a:xfrm>
              <a:prstGeom prst="rect">
                <a:avLst/>
              </a:prstGeom>
              <a:blipFill>
                <a:blip r:embed="rId11"/>
                <a:stretch>
                  <a:fillRect/>
                </a:stretch>
              </a:blipFill>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A95130F5-EFB4-4F71-90FF-8F167805219A}"/>
              </a:ext>
            </a:extLst>
          </p:cNvPr>
          <p:cNvGrpSpPr/>
          <p:nvPr/>
        </p:nvGrpSpPr>
        <p:grpSpPr>
          <a:xfrm>
            <a:off x="6815481" y="1450129"/>
            <a:ext cx="3469351" cy="747293"/>
            <a:chOff x="1655178" y="5192632"/>
            <a:chExt cx="3469351" cy="747293"/>
          </a:xfrm>
        </p:grpSpPr>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C9E6D396-F1F7-48CB-81DC-A14FAFF584E4}"/>
                    </a:ext>
                  </a:extLst>
                </p:cNvPr>
                <p:cNvSpPr/>
                <p:nvPr/>
              </p:nvSpPr>
              <p:spPr>
                <a:xfrm>
                  <a:off x="2681489" y="5192632"/>
                  <a:ext cx="2443040" cy="7333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0" dirty="0" smtClean="0">
                            <a:solidFill>
                              <a:srgbClr val="002060"/>
                            </a:solidFill>
                            <a:latin typeface="Cambria Math" panose="02040503050406030204" pitchFamily="18" charset="0"/>
                          </a:rPr>
                          <m:t> </m:t>
                        </m:r>
                        <m:d>
                          <m:dPr>
                            <m:begChr m:val="{"/>
                            <m:endChr m:val="}"/>
                            <m:ctrlPr>
                              <a:rPr lang="en-IN" sz="2800" b="0" i="1" dirty="0" smtClean="0">
                                <a:solidFill>
                                  <a:srgbClr val="7030A0"/>
                                </a:solidFill>
                                <a:latin typeface="Cambria Math" panose="02040503050406030204" pitchFamily="18" charset="0"/>
                              </a:rPr>
                            </m:ctrlPr>
                          </m:dPr>
                          <m:e>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log</m:t>
                                </m:r>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sup>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sup>
                                </m:sSup>
                              </m:e>
                            </m:func>
                          </m:e>
                        </m:d>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C9E6D396-F1F7-48CB-81DC-A14FAFF584E4}"/>
                    </a:ext>
                  </a:extLst>
                </p:cNvPr>
                <p:cNvSpPr>
                  <a:spLocks noRot="1" noChangeAspect="1" noMove="1" noResize="1" noEditPoints="1" noAdjustHandles="1" noChangeArrowheads="1" noChangeShapeType="1" noTextEdit="1"/>
                </p:cNvSpPr>
                <p:nvPr/>
              </p:nvSpPr>
              <p:spPr>
                <a:xfrm>
                  <a:off x="2681489" y="5192632"/>
                  <a:ext cx="2443040" cy="733342"/>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EF3D0A9E-8666-4402-9BDC-EE68E753331A}"/>
                    </a:ext>
                  </a:extLst>
                </p:cNvPr>
                <p:cNvSpPr/>
                <p:nvPr/>
              </p:nvSpPr>
              <p:spPr>
                <a:xfrm>
                  <a:off x="1655178" y="5288849"/>
                  <a:ext cx="1376082" cy="6510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b="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 </m:t>
                            </m:r>
                            <m:r>
                              <a:rPr lang="en-IN" sz="2800">
                                <a:solidFill>
                                  <a:srgbClr val="002060"/>
                                </a:solidFill>
                                <a:latin typeface="Cambria Math" panose="02040503050406030204" pitchFamily="18" charset="0"/>
                                <a:ea typeface="Cambria Math" panose="02040503050406030204" pitchFamily="18" charset="0"/>
                              </a:rPr>
                              <m:t>∞</m:t>
                            </m:r>
                          </m:lim>
                        </m:limLow>
                      </m:oMath>
                    </m:oMathPara>
                  </a14:m>
                  <a:endParaRPr lang="en-IN" sz="2800" dirty="0"/>
                </a:p>
              </p:txBody>
            </p:sp>
          </mc:Choice>
          <mc:Fallback>
            <p:sp>
              <p:nvSpPr>
                <p:cNvPr id="19" name="Rectangle 18">
                  <a:extLst>
                    <a:ext uri="{FF2B5EF4-FFF2-40B4-BE49-F238E27FC236}">
                      <a16:creationId xmlns:a16="http://schemas.microsoft.com/office/drawing/2014/main" id="{EF3D0A9E-8666-4402-9BDC-EE68E753331A}"/>
                    </a:ext>
                  </a:extLst>
                </p:cNvPr>
                <p:cNvSpPr>
                  <a:spLocks noRot="1" noChangeAspect="1" noMove="1" noResize="1" noEditPoints="1" noAdjustHandles="1" noChangeArrowheads="1" noChangeShapeType="1" noTextEdit="1"/>
                </p:cNvSpPr>
                <p:nvPr/>
              </p:nvSpPr>
              <p:spPr>
                <a:xfrm>
                  <a:off x="1655178" y="5288849"/>
                  <a:ext cx="1376082" cy="651076"/>
                </a:xfrm>
                <a:prstGeom prst="rect">
                  <a:avLst/>
                </a:prstGeom>
                <a:blipFill>
                  <a:blip r:embed="rId13"/>
                  <a:stretch>
                    <a:fillRect/>
                  </a:stretch>
                </a:blipFill>
              </p:spPr>
              <p:txBody>
                <a:bodyPr/>
                <a:lstStyle/>
                <a:p>
                  <a:r>
                    <a:rPr lang="en-IN">
                      <a:noFill/>
                    </a:rPr>
                    <a:t> </a:t>
                  </a:r>
                </a:p>
              </p:txBody>
            </p:sp>
          </mc:Fallback>
        </mc:AlternateContent>
      </p:grpSp>
      <p:grpSp>
        <p:nvGrpSpPr>
          <p:cNvPr id="20" name="Group 19">
            <a:extLst>
              <a:ext uri="{FF2B5EF4-FFF2-40B4-BE49-F238E27FC236}">
                <a16:creationId xmlns:a16="http://schemas.microsoft.com/office/drawing/2014/main" id="{1D6BB1C9-8244-4020-BA1D-2D0879BBB5D4}"/>
              </a:ext>
            </a:extLst>
          </p:cNvPr>
          <p:cNvGrpSpPr/>
          <p:nvPr/>
        </p:nvGrpSpPr>
        <p:grpSpPr>
          <a:xfrm>
            <a:off x="6815481" y="2761250"/>
            <a:ext cx="4153925" cy="1208661"/>
            <a:chOff x="5622204" y="2292577"/>
            <a:chExt cx="4180743" cy="1060483"/>
          </a:xfrm>
        </p:grpSpPr>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A64D11BD-4673-4795-A28C-DAC197D94187}"/>
                    </a:ext>
                  </a:extLst>
                </p:cNvPr>
                <p:cNvSpPr/>
                <p:nvPr/>
              </p:nvSpPr>
              <p:spPr>
                <a:xfrm>
                  <a:off x="6709566" y="2292577"/>
                  <a:ext cx="3093381" cy="10604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sz="2800" b="0" i="1" dirty="0" smtClean="0">
                                <a:solidFill>
                                  <a:srgbClr val="7030A0"/>
                                </a:solidFill>
                                <a:latin typeface="Cambria Math" panose="02040503050406030204" pitchFamily="18" charset="0"/>
                              </a:rPr>
                            </m:ctrlPr>
                          </m:dPr>
                          <m:e>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m:t>
                            </m:r>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log</m:t>
                                </m:r>
                              </m:fName>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func>
                          </m:e>
                        </m:d>
                      </m:oMath>
                    </m:oMathPara>
                  </a14:m>
                  <a:endParaRPr lang="en-IN" sz="2800" dirty="0">
                    <a:solidFill>
                      <a:srgbClr val="002060"/>
                    </a:solidFill>
                  </a:endParaRPr>
                </a:p>
              </p:txBody>
            </p:sp>
          </mc:Choice>
          <mc:Fallback>
            <p:sp>
              <p:nvSpPr>
                <p:cNvPr id="21" name="Rectangle 20">
                  <a:extLst>
                    <a:ext uri="{FF2B5EF4-FFF2-40B4-BE49-F238E27FC236}">
                      <a16:creationId xmlns:a16="http://schemas.microsoft.com/office/drawing/2014/main" id="{A64D11BD-4673-4795-A28C-DAC197D94187}"/>
                    </a:ext>
                  </a:extLst>
                </p:cNvPr>
                <p:cNvSpPr>
                  <a:spLocks noRot="1" noChangeAspect="1" noMove="1" noResize="1" noEditPoints="1" noAdjustHandles="1" noChangeArrowheads="1" noChangeShapeType="1" noTextEdit="1"/>
                </p:cNvSpPr>
                <p:nvPr/>
              </p:nvSpPr>
              <p:spPr>
                <a:xfrm>
                  <a:off x="6709566" y="2292577"/>
                  <a:ext cx="3093381" cy="1060483"/>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068D0125-D35E-4E38-9524-8AAAE22B9CEC}"/>
                    </a:ext>
                  </a:extLst>
                </p:cNvPr>
                <p:cNvSpPr/>
                <p:nvPr/>
              </p:nvSpPr>
              <p:spPr>
                <a:xfrm>
                  <a:off x="5622204" y="2516864"/>
                  <a:ext cx="1384966" cy="571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a:solidFill>
                                  <a:srgbClr val="002060"/>
                                </a:solidFill>
                                <a:latin typeface="Cambria Math" panose="02040503050406030204" pitchFamily="18" charset="0"/>
                              </a:rPr>
                              <m:t>lim</m:t>
                            </m:r>
                          </m:e>
                          <m:li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 ∞</m:t>
                            </m:r>
                          </m:lim>
                        </m:limLow>
                      </m:oMath>
                    </m:oMathPara>
                  </a14:m>
                  <a:endParaRPr lang="en-IN" sz="2800" dirty="0"/>
                </a:p>
              </p:txBody>
            </p:sp>
          </mc:Choice>
          <mc:Fallback>
            <p:sp>
              <p:nvSpPr>
                <p:cNvPr id="22" name="Rectangle 21">
                  <a:extLst>
                    <a:ext uri="{FF2B5EF4-FFF2-40B4-BE49-F238E27FC236}">
                      <a16:creationId xmlns:a16="http://schemas.microsoft.com/office/drawing/2014/main" id="{068D0125-D35E-4E38-9524-8AAAE22B9CEC}"/>
                    </a:ext>
                  </a:extLst>
                </p:cNvPr>
                <p:cNvSpPr>
                  <a:spLocks noRot="1" noChangeAspect="1" noMove="1" noResize="1" noEditPoints="1" noAdjustHandles="1" noChangeArrowheads="1" noChangeShapeType="1" noTextEdit="1"/>
                </p:cNvSpPr>
                <p:nvPr/>
              </p:nvSpPr>
              <p:spPr>
                <a:xfrm>
                  <a:off x="5622204" y="2516864"/>
                  <a:ext cx="1384966" cy="571256"/>
                </a:xfrm>
                <a:prstGeom prst="rect">
                  <a:avLst/>
                </a:prstGeom>
                <a:blipFill>
                  <a:blip r:embed="rId15"/>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1525720F-380E-4292-A537-0D05B91A2059}"/>
                  </a:ext>
                </a:extLst>
              </p:cNvPr>
              <p:cNvSpPr/>
              <p:nvPr/>
            </p:nvSpPr>
            <p:spPr>
              <a:xfrm>
                <a:off x="10694867" y="3016876"/>
                <a:ext cx="1497133" cy="56928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i="1">
                              <a:solidFill>
                                <a:srgbClr val="002060"/>
                              </a:solidFill>
                              <a:latin typeface="Cambria Math" panose="02040503050406030204" pitchFamily="18" charset="0"/>
                              <a:ea typeface="Cambria Math" panose="02040503050406030204" pitchFamily="18" charset="0"/>
                            </a:rPr>
                            <m:t>0×∞</m:t>
                          </m:r>
                        </m:e>
                      </m:d>
                      <m:r>
                        <a:rPr lang="en-IN" sz="2800" b="0" i="1" smtClean="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p:sp>
            <p:nvSpPr>
              <p:cNvPr id="23" name="Rectangle 22">
                <a:extLst>
                  <a:ext uri="{FF2B5EF4-FFF2-40B4-BE49-F238E27FC236}">
                    <a16:creationId xmlns:a16="http://schemas.microsoft.com/office/drawing/2014/main" id="{1525720F-380E-4292-A537-0D05B91A2059}"/>
                  </a:ext>
                </a:extLst>
              </p:cNvPr>
              <p:cNvSpPr>
                <a:spLocks noRot="1" noChangeAspect="1" noMove="1" noResize="1" noEditPoints="1" noAdjustHandles="1" noChangeArrowheads="1" noChangeShapeType="1" noTextEdit="1"/>
              </p:cNvSpPr>
              <p:nvPr/>
            </p:nvSpPr>
            <p:spPr>
              <a:xfrm>
                <a:off x="10694867" y="3016876"/>
                <a:ext cx="1497133" cy="569282"/>
              </a:xfrm>
              <a:prstGeom prst="rect">
                <a:avLst/>
              </a:prstGeom>
              <a:blipFill>
                <a:blip r:embed="rId16"/>
                <a:stretch>
                  <a:fillRect/>
                </a:stretch>
              </a:blipFill>
              <a:ln>
                <a:noFill/>
              </a:ln>
            </p:spPr>
            <p:txBody>
              <a:bodyPr/>
              <a:lstStyle/>
              <a:p>
                <a:r>
                  <a:rPr lang="en-IN">
                    <a:noFill/>
                  </a:rPr>
                  <a:t> </a:t>
                </a:r>
              </a:p>
            </p:txBody>
          </p:sp>
        </mc:Fallback>
      </mc:AlternateContent>
      <p:grpSp>
        <p:nvGrpSpPr>
          <p:cNvPr id="24" name="Group 23">
            <a:extLst>
              <a:ext uri="{FF2B5EF4-FFF2-40B4-BE49-F238E27FC236}">
                <a16:creationId xmlns:a16="http://schemas.microsoft.com/office/drawing/2014/main" id="{82724978-953A-4C81-B661-219068CBAD0C}"/>
              </a:ext>
            </a:extLst>
          </p:cNvPr>
          <p:cNvGrpSpPr/>
          <p:nvPr/>
        </p:nvGrpSpPr>
        <p:grpSpPr>
          <a:xfrm>
            <a:off x="6815481" y="4575650"/>
            <a:ext cx="3294434" cy="1053494"/>
            <a:chOff x="5622204" y="2292577"/>
            <a:chExt cx="3315703" cy="924339"/>
          </a:xfrm>
        </p:grpSpPr>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8F7FB824-63D0-4A36-A68F-BD494F8AB532}"/>
                    </a:ext>
                  </a:extLst>
                </p:cNvPr>
                <p:cNvSpPr/>
                <p:nvPr/>
              </p:nvSpPr>
              <p:spPr>
                <a:xfrm>
                  <a:off x="6670680" y="2292577"/>
                  <a:ext cx="2267227" cy="9243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dirty="0" smtClean="0">
                            <a:solidFill>
                              <a:srgbClr val="002060"/>
                            </a:solidFill>
                            <a:latin typeface="Cambria Math" panose="02040503050406030204" pitchFamily="18" charset="0"/>
                          </a:rPr>
                          <m:t>−</m:t>
                        </m:r>
                        <m:d>
                          <m:dPr>
                            <m:begChr m:val="{"/>
                            <m:endChr m:val="}"/>
                            <m:ctrlPr>
                              <a:rPr lang="en-IN" sz="2800" b="0" i="1" dirty="0" smtClean="0">
                                <a:solidFill>
                                  <a:srgbClr val="7030A0"/>
                                </a:solidFill>
                                <a:latin typeface="Cambria Math" panose="02040503050406030204" pitchFamily="18" charset="0"/>
                              </a:rPr>
                            </m:ctrlPr>
                          </m:dPr>
                          <m:e>
                            <m:f>
                              <m:fPr>
                                <m:ctrlPr>
                                  <a:rPr lang="en-IN" sz="2800" b="0" i="1" dirty="0" smtClean="0">
                                    <a:solidFill>
                                      <a:srgbClr val="002060"/>
                                    </a:solidFill>
                                    <a:latin typeface="Cambria Math" panose="02040503050406030204" pitchFamily="18" charset="0"/>
                                  </a:rPr>
                                </m:ctrlPr>
                              </m:fPr>
                              <m:num>
                                <m:r>
                                  <a:rPr lang="en-IN" sz="2800" b="0" i="0" dirty="0" smtClean="0">
                                    <a:solidFill>
                                      <a:srgbClr val="002060"/>
                                    </a:solidFill>
                                    <a:latin typeface="Cambria Math" panose="02040503050406030204" pitchFamily="18" charset="0"/>
                                  </a:rPr>
                                  <m:t> </m:t>
                                </m:r>
                                <m:func>
                                  <m:funcPr>
                                    <m:ctrlPr>
                                      <a:rPr lang="en-IN" sz="2800" b="0" i="1" dirty="0" smtClean="0">
                                        <a:solidFill>
                                          <a:srgbClr val="002060"/>
                                        </a:solidFill>
                                        <a:latin typeface="Cambria Math" panose="02040503050406030204" pitchFamily="18" charset="0"/>
                                      </a:rPr>
                                    </m:ctrlPr>
                                  </m:funcPr>
                                  <m:fName>
                                    <m:r>
                                      <m:rPr>
                                        <m:sty m:val="p"/>
                                      </m:rPr>
                                      <a:rPr lang="en-IN" sz="2800" b="0" i="0" dirty="0" smtClean="0">
                                        <a:solidFill>
                                          <a:srgbClr val="002060"/>
                                        </a:solidFill>
                                        <a:latin typeface="Cambria Math" panose="02040503050406030204" pitchFamily="18" charset="0"/>
                                      </a:rPr>
                                      <m:t>log</m:t>
                                    </m:r>
                                  </m:fName>
                                  <m:e>
                                    <m:d>
                                      <m:dPr>
                                        <m:ctrlPr>
                                          <a:rPr lang="en-IN" sz="2800" b="0" i="1" dirty="0" smtClean="0">
                                            <a:solidFill>
                                              <a:srgbClr val="002060"/>
                                            </a:solidFill>
                                            <a:latin typeface="Cambria Math" panose="02040503050406030204" pitchFamily="18" charset="0"/>
                                          </a:rPr>
                                        </m:ctrlPr>
                                      </m:dPr>
                                      <m:e>
                                        <m:r>
                                          <m:rPr>
                                            <m:sty m:val="p"/>
                                          </m:rPr>
                                          <a:rPr lang="en-IN" sz="2800" b="0" i="0" dirty="0" smtClean="0">
                                            <a:solidFill>
                                              <a:srgbClr val="002060"/>
                                            </a:solidFill>
                                            <a:latin typeface="Cambria Math" panose="02040503050406030204" pitchFamily="18" charset="0"/>
                                          </a:rPr>
                                          <m:t>n</m:t>
                                        </m:r>
                                      </m:e>
                                    </m:d>
                                  </m:e>
                                </m:func>
                                <m:r>
                                  <a:rPr lang="en-IN" sz="2800" b="0" i="0" dirty="0" smtClean="0">
                                    <a:solidFill>
                                      <a:srgbClr val="002060"/>
                                    </a:solidFill>
                                    <a:latin typeface="Cambria Math" panose="02040503050406030204" pitchFamily="18" charset="0"/>
                                  </a:rPr>
                                  <m:t> </m:t>
                                </m:r>
                              </m:num>
                              <m:den>
                                <m:r>
                                  <m:rPr>
                                    <m:sty m:val="p"/>
                                  </m:rPr>
                                  <a:rPr lang="en-IN" sz="2800" b="0" i="0" dirty="0" smtClean="0">
                                    <a:solidFill>
                                      <a:srgbClr val="002060"/>
                                    </a:solidFill>
                                    <a:latin typeface="Cambria Math" panose="02040503050406030204" pitchFamily="18" charset="0"/>
                                  </a:rPr>
                                  <m:t>n</m:t>
                                </m:r>
                              </m:den>
                            </m:f>
                          </m:e>
                        </m:d>
                      </m:oMath>
                    </m:oMathPara>
                  </a14:m>
                  <a:endParaRPr lang="en-IN" sz="2800" dirty="0">
                    <a:solidFill>
                      <a:srgbClr val="002060"/>
                    </a:solidFill>
                  </a:endParaRPr>
                </a:p>
              </p:txBody>
            </p:sp>
          </mc:Choice>
          <mc:Fallback>
            <p:sp>
              <p:nvSpPr>
                <p:cNvPr id="25" name="Rectangle 24">
                  <a:extLst>
                    <a:ext uri="{FF2B5EF4-FFF2-40B4-BE49-F238E27FC236}">
                      <a16:creationId xmlns:a16="http://schemas.microsoft.com/office/drawing/2014/main" id="{8F7FB824-63D0-4A36-A68F-BD494F8AB532}"/>
                    </a:ext>
                  </a:extLst>
                </p:cNvPr>
                <p:cNvSpPr>
                  <a:spLocks noRot="1" noChangeAspect="1" noMove="1" noResize="1" noEditPoints="1" noAdjustHandles="1" noChangeArrowheads="1" noChangeShapeType="1" noTextEdit="1"/>
                </p:cNvSpPr>
                <p:nvPr/>
              </p:nvSpPr>
              <p:spPr>
                <a:xfrm>
                  <a:off x="6670680" y="2292577"/>
                  <a:ext cx="2267227" cy="924339"/>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204AC256-9A23-4C0F-9DBE-1FF7CA4A0D36}"/>
                    </a:ext>
                  </a:extLst>
                </p:cNvPr>
                <p:cNvSpPr/>
                <p:nvPr/>
              </p:nvSpPr>
              <p:spPr>
                <a:xfrm>
                  <a:off x="5622204" y="2516864"/>
                  <a:ext cx="1384966" cy="571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a:solidFill>
                                  <a:srgbClr val="002060"/>
                                </a:solidFill>
                                <a:latin typeface="Cambria Math" panose="02040503050406030204" pitchFamily="18" charset="0"/>
                              </a:rPr>
                              <m:t>lim</m:t>
                            </m:r>
                          </m:e>
                          <m:li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 ∞</m:t>
                            </m:r>
                          </m:lim>
                        </m:limLow>
                      </m:oMath>
                    </m:oMathPara>
                  </a14:m>
                  <a:endParaRPr lang="en-IN" sz="2800" dirty="0"/>
                </a:p>
              </p:txBody>
            </p:sp>
          </mc:Choice>
          <mc:Fallback>
            <p:sp>
              <p:nvSpPr>
                <p:cNvPr id="26" name="Rectangle 25">
                  <a:extLst>
                    <a:ext uri="{FF2B5EF4-FFF2-40B4-BE49-F238E27FC236}">
                      <a16:creationId xmlns:a16="http://schemas.microsoft.com/office/drawing/2014/main" id="{204AC256-9A23-4C0F-9DBE-1FF7CA4A0D36}"/>
                    </a:ext>
                  </a:extLst>
                </p:cNvPr>
                <p:cNvSpPr>
                  <a:spLocks noRot="1" noChangeAspect="1" noMove="1" noResize="1" noEditPoints="1" noAdjustHandles="1" noChangeArrowheads="1" noChangeShapeType="1" noTextEdit="1"/>
                </p:cNvSpPr>
                <p:nvPr/>
              </p:nvSpPr>
              <p:spPr>
                <a:xfrm>
                  <a:off x="5622204" y="2516864"/>
                  <a:ext cx="1384966" cy="571256"/>
                </a:xfrm>
                <a:prstGeom prst="rect">
                  <a:avLst/>
                </a:prstGeom>
                <a:blipFill>
                  <a:blip r:embed="rId18"/>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23BD2287-2C35-4A9D-9E7E-8E608FA23DB6}"/>
                  </a:ext>
                </a:extLst>
              </p:cNvPr>
              <p:cNvSpPr/>
              <p:nvPr/>
            </p:nvSpPr>
            <p:spPr>
              <a:xfrm>
                <a:off x="9932497" y="4593802"/>
                <a:ext cx="1034577" cy="105349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0</m:t>
                              </m:r>
                            </m:num>
                            <m:den>
                              <m:r>
                                <a:rPr lang="en-IN" sz="2800" b="0" i="1" smtClean="0">
                                  <a:solidFill>
                                    <a:srgbClr val="002060"/>
                                  </a:solidFill>
                                  <a:latin typeface="Cambria Math" panose="02040503050406030204" pitchFamily="18" charset="0"/>
                                  <a:ea typeface="Cambria Math" panose="02040503050406030204" pitchFamily="18" charset="0"/>
                                </a:rPr>
                                <m:t> 0 </m:t>
                              </m:r>
                            </m:den>
                          </m:f>
                        </m:e>
                      </m:d>
                      <m:r>
                        <a:rPr lang="en-IN" sz="2800" b="0" i="1" smtClean="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p:sp>
            <p:nvSpPr>
              <p:cNvPr id="27" name="Rectangle 26">
                <a:extLst>
                  <a:ext uri="{FF2B5EF4-FFF2-40B4-BE49-F238E27FC236}">
                    <a16:creationId xmlns:a16="http://schemas.microsoft.com/office/drawing/2014/main" id="{23BD2287-2C35-4A9D-9E7E-8E608FA23DB6}"/>
                  </a:ext>
                </a:extLst>
              </p:cNvPr>
              <p:cNvSpPr>
                <a:spLocks noRot="1" noChangeAspect="1" noMove="1" noResize="1" noEditPoints="1" noAdjustHandles="1" noChangeArrowheads="1" noChangeShapeType="1" noTextEdit="1"/>
              </p:cNvSpPr>
              <p:nvPr/>
            </p:nvSpPr>
            <p:spPr>
              <a:xfrm>
                <a:off x="9932497" y="4593802"/>
                <a:ext cx="1034577" cy="1053494"/>
              </a:xfrm>
              <a:prstGeom prst="rect">
                <a:avLst/>
              </a:prstGeom>
              <a:blipFill>
                <a:blip r:embed="rId19"/>
                <a:stretch>
                  <a:fillRect/>
                </a:stretch>
              </a:blipFill>
              <a:ln>
                <a:noFill/>
              </a:ln>
            </p:spPr>
            <p:txBody>
              <a:bodyPr/>
              <a:lstStyle/>
              <a:p>
                <a:r>
                  <a:rPr lang="en-IN">
                    <a:noFill/>
                  </a:rPr>
                  <a:t> </a:t>
                </a:r>
              </a:p>
            </p:txBody>
          </p:sp>
        </mc:Fallback>
      </mc:AlternateContent>
      <p:sp>
        <p:nvSpPr>
          <p:cNvPr id="31" name="Rectangle: Rounded Corners 30">
            <a:extLst>
              <a:ext uri="{FF2B5EF4-FFF2-40B4-BE49-F238E27FC236}">
                <a16:creationId xmlns:a16="http://schemas.microsoft.com/office/drawing/2014/main" id="{C781B328-543B-4E3A-99E9-B0182CDAC23A}"/>
              </a:ext>
            </a:extLst>
          </p:cNvPr>
          <p:cNvSpPr/>
          <p:nvPr/>
        </p:nvSpPr>
        <p:spPr>
          <a:xfrm>
            <a:off x="6264778" y="900835"/>
            <a:ext cx="64800" cy="558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cxnSp>
        <p:nvCxnSpPr>
          <p:cNvPr id="28" name="Straight Arrow Connector 27">
            <a:extLst>
              <a:ext uri="{FF2B5EF4-FFF2-40B4-BE49-F238E27FC236}">
                <a16:creationId xmlns:a16="http://schemas.microsoft.com/office/drawing/2014/main" id="{277AD5EC-A79F-4C4A-99C8-90BC2BEDCC21}"/>
              </a:ext>
            </a:extLst>
          </p:cNvPr>
          <p:cNvCxnSpPr>
            <a:cxnSpLocks/>
          </p:cNvCxnSpPr>
          <p:nvPr/>
        </p:nvCxnSpPr>
        <p:spPr>
          <a:xfrm>
            <a:off x="2810801" y="3105980"/>
            <a:ext cx="1352268" cy="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E4A33EBD-3173-46D0-A759-A79876F9A13E}"/>
                  </a:ext>
                </a:extLst>
              </p:cNvPr>
              <p:cNvSpPr/>
              <p:nvPr/>
            </p:nvSpPr>
            <p:spPr>
              <a:xfrm>
                <a:off x="4135773" y="2828635"/>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1" i="1" smtClean="0">
                              <a:solidFill>
                                <a:srgbClr val="C00000"/>
                              </a:solidFill>
                              <a:latin typeface="Cambria Math" panose="02040503050406030204" pitchFamily="18" charset="0"/>
                              <a:ea typeface="Cambria Math" panose="02040503050406030204" pitchFamily="18" charset="0"/>
                            </a:rPr>
                          </m:ctrlPr>
                        </m:dPr>
                        <m:e>
                          <m:r>
                            <a:rPr lang="en-IN" sz="2800" b="1" i="1" smtClean="0">
                              <a:solidFill>
                                <a:srgbClr val="C00000"/>
                              </a:solidFill>
                              <a:latin typeface="Cambria Math" panose="02040503050406030204" pitchFamily="18" charset="0"/>
                              <a:ea typeface="Cambria Math" panose="02040503050406030204" pitchFamily="18" charset="0"/>
                            </a:rPr>
                            <m:t>𝟏</m:t>
                          </m:r>
                        </m:e>
                      </m:d>
                    </m:oMath>
                  </m:oMathPara>
                </a14:m>
                <a:endParaRPr lang="en-IN" sz="2800" b="1" dirty="0">
                  <a:solidFill>
                    <a:srgbClr val="002060"/>
                  </a:solidFill>
                </a:endParaRPr>
              </a:p>
            </p:txBody>
          </p:sp>
        </mc:Choice>
        <mc:Fallback>
          <p:sp>
            <p:nvSpPr>
              <p:cNvPr id="29" name="Rectangle 28">
                <a:extLst>
                  <a:ext uri="{FF2B5EF4-FFF2-40B4-BE49-F238E27FC236}">
                    <a16:creationId xmlns:a16="http://schemas.microsoft.com/office/drawing/2014/main" id="{E4A33EBD-3173-46D0-A759-A79876F9A13E}"/>
                  </a:ext>
                </a:extLst>
              </p:cNvPr>
              <p:cNvSpPr>
                <a:spLocks noRot="1" noChangeAspect="1" noMove="1" noResize="1" noEditPoints="1" noAdjustHandles="1" noChangeArrowheads="1" noChangeShapeType="1" noTextEdit="1"/>
              </p:cNvSpPr>
              <p:nvPr/>
            </p:nvSpPr>
            <p:spPr>
              <a:xfrm>
                <a:off x="4135773" y="2828635"/>
                <a:ext cx="810155" cy="528185"/>
              </a:xfrm>
              <a:prstGeom prst="rect">
                <a:avLst/>
              </a:prstGeom>
              <a:blipFill>
                <a:blip r:embed="rId2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74848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10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10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10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10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4" grpId="0"/>
      <p:bldP spid="15" grpId="0"/>
      <p:bldP spid="16" grpId="0"/>
      <p:bldP spid="23" grpId="0"/>
      <p:bldP spid="27" grpId="0"/>
      <p:bldP spid="31" grpId="0" animBg="1"/>
      <p:bldP spid="29"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itle 2">
                <a:extLst>
                  <a:ext uri="{FF2B5EF4-FFF2-40B4-BE49-F238E27FC236}">
                    <a16:creationId xmlns:a16="http://schemas.microsoft.com/office/drawing/2014/main" id="{90C1DDE4-9DDA-4F64-ABAD-14861DC522FD}"/>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p:sp>
            <p:nvSpPr>
              <p:cNvPr id="3" name="Title 2">
                <a:extLst>
                  <a:ext uri="{FF2B5EF4-FFF2-40B4-BE49-F238E27FC236}">
                    <a16:creationId xmlns:a16="http://schemas.microsoft.com/office/drawing/2014/main" id="{90C1DDE4-9DDA-4F64-ABAD-14861DC522FD}"/>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01232FDF-3C88-4E61-A1DA-43D9F4672DD6}"/>
              </a:ext>
            </a:extLst>
          </p:cNvPr>
          <p:cNvGrpSpPr/>
          <p:nvPr/>
        </p:nvGrpSpPr>
        <p:grpSpPr>
          <a:xfrm>
            <a:off x="208620" y="943808"/>
            <a:ext cx="3294434" cy="1053494"/>
            <a:chOff x="5622204" y="2292577"/>
            <a:chExt cx="3315703" cy="924339"/>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565135B-3BF8-4888-9230-D3ABDB0CC0C8}"/>
                    </a:ext>
                  </a:extLst>
                </p:cNvPr>
                <p:cNvSpPr/>
                <p:nvPr/>
              </p:nvSpPr>
              <p:spPr>
                <a:xfrm>
                  <a:off x="6670680" y="2292577"/>
                  <a:ext cx="2267227" cy="9243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dirty="0" smtClean="0">
                            <a:solidFill>
                              <a:srgbClr val="002060"/>
                            </a:solidFill>
                            <a:latin typeface="Cambria Math" panose="02040503050406030204" pitchFamily="18" charset="0"/>
                          </a:rPr>
                          <m:t>−</m:t>
                        </m:r>
                        <m:d>
                          <m:dPr>
                            <m:begChr m:val="{"/>
                            <m:endChr m:val="}"/>
                            <m:ctrlPr>
                              <a:rPr lang="en-IN" sz="2800" b="0" i="1" dirty="0" smtClean="0">
                                <a:solidFill>
                                  <a:srgbClr val="7030A0"/>
                                </a:solidFill>
                                <a:latin typeface="Cambria Math" panose="02040503050406030204" pitchFamily="18" charset="0"/>
                              </a:rPr>
                            </m:ctrlPr>
                          </m:dPr>
                          <m:e>
                            <m:f>
                              <m:fPr>
                                <m:ctrlPr>
                                  <a:rPr lang="en-IN" sz="2800" b="0" i="1" dirty="0" smtClean="0">
                                    <a:solidFill>
                                      <a:srgbClr val="002060"/>
                                    </a:solidFill>
                                    <a:latin typeface="Cambria Math" panose="02040503050406030204" pitchFamily="18" charset="0"/>
                                  </a:rPr>
                                </m:ctrlPr>
                              </m:fPr>
                              <m:num>
                                <m:r>
                                  <a:rPr lang="en-IN" sz="2800" b="0" i="0" dirty="0" smtClean="0">
                                    <a:solidFill>
                                      <a:srgbClr val="002060"/>
                                    </a:solidFill>
                                    <a:latin typeface="Cambria Math" panose="02040503050406030204" pitchFamily="18" charset="0"/>
                                  </a:rPr>
                                  <m:t> </m:t>
                                </m:r>
                                <m:func>
                                  <m:funcPr>
                                    <m:ctrlPr>
                                      <a:rPr lang="en-IN" sz="2800" b="0" i="1" dirty="0" smtClean="0">
                                        <a:solidFill>
                                          <a:srgbClr val="002060"/>
                                        </a:solidFill>
                                        <a:latin typeface="Cambria Math" panose="02040503050406030204" pitchFamily="18" charset="0"/>
                                      </a:rPr>
                                    </m:ctrlPr>
                                  </m:funcPr>
                                  <m:fName>
                                    <m:r>
                                      <m:rPr>
                                        <m:sty m:val="p"/>
                                      </m:rPr>
                                      <a:rPr lang="en-IN" sz="2800" b="0" i="0" dirty="0" smtClean="0">
                                        <a:solidFill>
                                          <a:srgbClr val="002060"/>
                                        </a:solidFill>
                                        <a:latin typeface="Cambria Math" panose="02040503050406030204" pitchFamily="18" charset="0"/>
                                      </a:rPr>
                                      <m:t>log</m:t>
                                    </m:r>
                                  </m:fName>
                                  <m:e>
                                    <m:d>
                                      <m:dPr>
                                        <m:ctrlPr>
                                          <a:rPr lang="en-IN" sz="2800" b="0" i="1" dirty="0" smtClean="0">
                                            <a:solidFill>
                                              <a:srgbClr val="002060"/>
                                            </a:solidFill>
                                            <a:latin typeface="Cambria Math" panose="02040503050406030204" pitchFamily="18" charset="0"/>
                                          </a:rPr>
                                        </m:ctrlPr>
                                      </m:dPr>
                                      <m:e>
                                        <m:r>
                                          <m:rPr>
                                            <m:sty m:val="p"/>
                                          </m:rPr>
                                          <a:rPr lang="en-IN" sz="2800" b="0" i="0" dirty="0" smtClean="0">
                                            <a:solidFill>
                                              <a:srgbClr val="002060"/>
                                            </a:solidFill>
                                            <a:latin typeface="Cambria Math" panose="02040503050406030204" pitchFamily="18" charset="0"/>
                                          </a:rPr>
                                          <m:t>n</m:t>
                                        </m:r>
                                      </m:e>
                                    </m:d>
                                  </m:e>
                                </m:func>
                                <m:r>
                                  <a:rPr lang="en-IN" sz="2800" b="0" i="0" dirty="0" smtClean="0">
                                    <a:solidFill>
                                      <a:srgbClr val="002060"/>
                                    </a:solidFill>
                                    <a:latin typeface="Cambria Math" panose="02040503050406030204" pitchFamily="18" charset="0"/>
                                  </a:rPr>
                                  <m:t> </m:t>
                                </m:r>
                              </m:num>
                              <m:den>
                                <m:r>
                                  <m:rPr>
                                    <m:sty m:val="p"/>
                                  </m:rPr>
                                  <a:rPr lang="en-IN" sz="2800" b="0" i="0" dirty="0" smtClean="0">
                                    <a:solidFill>
                                      <a:srgbClr val="002060"/>
                                    </a:solidFill>
                                    <a:latin typeface="Cambria Math" panose="02040503050406030204" pitchFamily="18" charset="0"/>
                                  </a:rPr>
                                  <m:t>n</m:t>
                                </m:r>
                              </m:den>
                            </m:f>
                          </m:e>
                        </m:d>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C565135B-3BF8-4888-9230-D3ABDB0CC0C8}"/>
                    </a:ext>
                  </a:extLst>
                </p:cNvPr>
                <p:cNvSpPr>
                  <a:spLocks noRot="1" noChangeAspect="1" noMove="1" noResize="1" noEditPoints="1" noAdjustHandles="1" noChangeArrowheads="1" noChangeShapeType="1" noTextEdit="1"/>
                </p:cNvSpPr>
                <p:nvPr/>
              </p:nvSpPr>
              <p:spPr>
                <a:xfrm>
                  <a:off x="6670680" y="2292577"/>
                  <a:ext cx="2267227" cy="92433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B727AEE8-5BFD-45B1-A662-FC8E9507AFE7}"/>
                    </a:ext>
                  </a:extLst>
                </p:cNvPr>
                <p:cNvSpPr/>
                <p:nvPr/>
              </p:nvSpPr>
              <p:spPr>
                <a:xfrm>
                  <a:off x="5622204" y="2516864"/>
                  <a:ext cx="1384966" cy="5712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a:solidFill>
                                  <a:srgbClr val="002060"/>
                                </a:solidFill>
                                <a:latin typeface="Cambria Math" panose="02040503050406030204" pitchFamily="18" charset="0"/>
                              </a:rPr>
                              <m:t>lim</m:t>
                            </m:r>
                          </m:e>
                          <m:li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 ∞</m:t>
                            </m:r>
                          </m:lim>
                        </m:limLow>
                      </m:oMath>
                    </m:oMathPara>
                  </a14:m>
                  <a:endParaRPr lang="en-IN" sz="2800" dirty="0"/>
                </a:p>
              </p:txBody>
            </p:sp>
          </mc:Choice>
          <mc:Fallback>
            <p:sp>
              <p:nvSpPr>
                <p:cNvPr id="6" name="Rectangle 5">
                  <a:extLst>
                    <a:ext uri="{FF2B5EF4-FFF2-40B4-BE49-F238E27FC236}">
                      <a16:creationId xmlns:a16="http://schemas.microsoft.com/office/drawing/2014/main" id="{B727AEE8-5BFD-45B1-A662-FC8E9507AFE7}"/>
                    </a:ext>
                  </a:extLst>
                </p:cNvPr>
                <p:cNvSpPr>
                  <a:spLocks noRot="1" noChangeAspect="1" noMove="1" noResize="1" noEditPoints="1" noAdjustHandles="1" noChangeArrowheads="1" noChangeShapeType="1" noTextEdit="1"/>
                </p:cNvSpPr>
                <p:nvPr/>
              </p:nvSpPr>
              <p:spPr>
                <a:xfrm>
                  <a:off x="5622204" y="2516864"/>
                  <a:ext cx="1384966" cy="571256"/>
                </a:xfrm>
                <a:prstGeom prst="rect">
                  <a:avLst/>
                </a:prstGeom>
                <a:blipFill>
                  <a:blip r:embed="rId4"/>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D68236B-8902-4CED-984D-91499C481D0A}"/>
                  </a:ext>
                </a:extLst>
              </p:cNvPr>
              <p:cNvSpPr/>
              <p:nvPr/>
            </p:nvSpPr>
            <p:spPr>
              <a:xfrm>
                <a:off x="3325636" y="961960"/>
                <a:ext cx="1034577" cy="105349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0</m:t>
                              </m:r>
                            </m:num>
                            <m:den>
                              <m:r>
                                <a:rPr lang="en-IN" sz="2800" b="0" i="1" smtClean="0">
                                  <a:solidFill>
                                    <a:srgbClr val="002060"/>
                                  </a:solidFill>
                                  <a:latin typeface="Cambria Math" panose="02040503050406030204" pitchFamily="18" charset="0"/>
                                  <a:ea typeface="Cambria Math" panose="02040503050406030204" pitchFamily="18" charset="0"/>
                                </a:rPr>
                                <m:t> 0 </m:t>
                              </m:r>
                            </m:den>
                          </m:f>
                        </m:e>
                      </m:d>
                      <m:r>
                        <a:rPr lang="en-IN" sz="2800" b="0" i="1" smtClean="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5D68236B-8902-4CED-984D-91499C481D0A}"/>
                  </a:ext>
                </a:extLst>
              </p:cNvPr>
              <p:cNvSpPr>
                <a:spLocks noRot="1" noChangeAspect="1" noMove="1" noResize="1" noEditPoints="1" noAdjustHandles="1" noChangeArrowheads="1" noChangeShapeType="1" noTextEdit="1"/>
              </p:cNvSpPr>
              <p:nvPr/>
            </p:nvSpPr>
            <p:spPr>
              <a:xfrm>
                <a:off x="3325636" y="961960"/>
                <a:ext cx="1034577" cy="1053494"/>
              </a:xfrm>
              <a:prstGeom prst="rect">
                <a:avLst/>
              </a:prstGeom>
              <a:blipFill>
                <a:blip r:embed="rId5"/>
                <a:stretch>
                  <a:fillRect/>
                </a:stretch>
              </a:blipFill>
              <a:ln>
                <a:noFill/>
              </a:ln>
            </p:spPr>
            <p:txBody>
              <a:bodyPr/>
              <a:lstStyle/>
              <a:p>
                <a:r>
                  <a:rPr lang="en-IN">
                    <a:noFill/>
                  </a:rPr>
                  <a:t> </a:t>
                </a:r>
              </a:p>
            </p:txBody>
          </p:sp>
        </mc:Fallback>
      </mc:AlternateContent>
      <p:grpSp>
        <p:nvGrpSpPr>
          <p:cNvPr id="8" name="Group 7">
            <a:extLst>
              <a:ext uri="{FF2B5EF4-FFF2-40B4-BE49-F238E27FC236}">
                <a16:creationId xmlns:a16="http://schemas.microsoft.com/office/drawing/2014/main" id="{B8114831-3693-4ACC-A6B1-A30A5A1A7B19}"/>
              </a:ext>
            </a:extLst>
          </p:cNvPr>
          <p:cNvGrpSpPr/>
          <p:nvPr/>
        </p:nvGrpSpPr>
        <p:grpSpPr>
          <a:xfrm>
            <a:off x="208620" y="2948790"/>
            <a:ext cx="2611856" cy="1211423"/>
            <a:chOff x="5622203" y="2292577"/>
            <a:chExt cx="2628718" cy="1062907"/>
          </a:xfrm>
        </p:grpSpPr>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FA607F19-C0D8-4265-B898-4191ED050726}"/>
                    </a:ext>
                  </a:extLst>
                </p:cNvPr>
                <p:cNvSpPr/>
                <p:nvPr/>
              </p:nvSpPr>
              <p:spPr>
                <a:xfrm>
                  <a:off x="6657716" y="2292577"/>
                  <a:ext cx="1593205" cy="10629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dirty="0" smtClean="0">
                            <a:solidFill>
                              <a:srgbClr val="002060"/>
                            </a:solidFill>
                            <a:latin typeface="Cambria Math" panose="02040503050406030204" pitchFamily="18" charset="0"/>
                          </a:rPr>
                          <m:t>−</m:t>
                        </m:r>
                        <m:d>
                          <m:dPr>
                            <m:begChr m:val="{"/>
                            <m:endChr m:val="}"/>
                            <m:ctrlPr>
                              <a:rPr lang="en-IN" sz="2800" b="0" i="1" dirty="0" smtClean="0">
                                <a:solidFill>
                                  <a:srgbClr val="7030A0"/>
                                </a:solidFill>
                                <a:latin typeface="Cambria Math" panose="02040503050406030204" pitchFamily="18" charset="0"/>
                              </a:rPr>
                            </m:ctrlPr>
                          </m:dPr>
                          <m:e>
                            <m:f>
                              <m:fPr>
                                <m:ctrlPr>
                                  <a:rPr lang="en-IN" sz="2800" b="0" i="1" dirty="0" smtClean="0">
                                    <a:solidFill>
                                      <a:srgbClr val="002060"/>
                                    </a:solidFill>
                                    <a:latin typeface="Cambria Math" panose="02040503050406030204" pitchFamily="18" charset="0"/>
                                  </a:rPr>
                                </m:ctrlPr>
                              </m:fPr>
                              <m:num>
                                <m:r>
                                  <a:rPr lang="en-IN" sz="2800" b="0" i="0" dirty="0" smtClean="0">
                                    <a:solidFill>
                                      <a:srgbClr val="002060"/>
                                    </a:solidFill>
                                    <a:latin typeface="Cambria Math" panose="02040503050406030204" pitchFamily="18" charset="0"/>
                                  </a:rPr>
                                  <m:t> </m:t>
                                </m:r>
                                <m:f>
                                  <m:fPr>
                                    <m:ctrlPr>
                                      <a:rPr lang="en-IN" sz="2800" b="0" i="1" dirty="0" smtClean="0">
                                        <a:solidFill>
                                          <a:srgbClr val="002060"/>
                                        </a:solidFill>
                                        <a:latin typeface="Cambria Math" panose="02040503050406030204" pitchFamily="18" charset="0"/>
                                      </a:rPr>
                                    </m:ctrlPr>
                                  </m:fPr>
                                  <m:num>
                                    <m:r>
                                      <a:rPr lang="en-IN" sz="2800" b="0" i="0" dirty="0" smtClean="0">
                                        <a:solidFill>
                                          <a:srgbClr val="002060"/>
                                        </a:solidFill>
                                        <a:latin typeface="Cambria Math" panose="02040503050406030204" pitchFamily="18" charset="0"/>
                                      </a:rPr>
                                      <m:t>1</m:t>
                                    </m:r>
                                  </m:num>
                                  <m:den>
                                    <m:r>
                                      <a:rPr lang="en-IN" sz="2800" b="0" i="0" dirty="0" smtClean="0">
                                        <a:solidFill>
                                          <a:srgbClr val="002060"/>
                                        </a:solidFill>
                                        <a:latin typeface="Cambria Math" panose="02040503050406030204" pitchFamily="18" charset="0"/>
                                      </a:rPr>
                                      <m:t> </m:t>
                                    </m:r>
                                    <m:r>
                                      <m:rPr>
                                        <m:sty m:val="p"/>
                                      </m:rPr>
                                      <a:rPr lang="en-IN" sz="2800" b="0" i="0" dirty="0" smtClean="0">
                                        <a:solidFill>
                                          <a:srgbClr val="002060"/>
                                        </a:solidFill>
                                        <a:latin typeface="Cambria Math" panose="02040503050406030204" pitchFamily="18" charset="0"/>
                                      </a:rPr>
                                      <m:t>n</m:t>
                                    </m:r>
                                    <m:r>
                                      <a:rPr lang="en-IN" sz="2800" b="0" i="0" dirty="0" smtClean="0">
                                        <a:solidFill>
                                          <a:srgbClr val="002060"/>
                                        </a:solidFill>
                                        <a:latin typeface="Cambria Math" panose="02040503050406030204" pitchFamily="18" charset="0"/>
                                      </a:rPr>
                                      <m:t> </m:t>
                                    </m:r>
                                  </m:den>
                                </m:f>
                                <m:r>
                                  <a:rPr lang="en-IN" sz="2800" b="0" i="0" dirty="0" smtClean="0">
                                    <a:solidFill>
                                      <a:srgbClr val="002060"/>
                                    </a:solidFill>
                                    <a:latin typeface="Cambria Math" panose="02040503050406030204" pitchFamily="18" charset="0"/>
                                  </a:rPr>
                                  <m:t> </m:t>
                                </m:r>
                              </m:num>
                              <m:den>
                                <m:r>
                                  <a:rPr lang="en-IN" sz="2800" b="0" i="0" dirty="0" smtClean="0">
                                    <a:solidFill>
                                      <a:srgbClr val="002060"/>
                                    </a:solidFill>
                                    <a:latin typeface="Cambria Math" panose="02040503050406030204" pitchFamily="18" charset="0"/>
                                  </a:rPr>
                                  <m:t>1</m:t>
                                </m:r>
                              </m:den>
                            </m:f>
                          </m:e>
                        </m:d>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FA607F19-C0D8-4265-B898-4191ED050726}"/>
                    </a:ext>
                  </a:extLst>
                </p:cNvPr>
                <p:cNvSpPr>
                  <a:spLocks noRot="1" noChangeAspect="1" noMove="1" noResize="1" noEditPoints="1" noAdjustHandles="1" noChangeArrowheads="1" noChangeShapeType="1" noTextEdit="1"/>
                </p:cNvSpPr>
                <p:nvPr/>
              </p:nvSpPr>
              <p:spPr>
                <a:xfrm>
                  <a:off x="6657716" y="2292577"/>
                  <a:ext cx="1593205" cy="106290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BEB140C-9B1F-4BAE-A4E6-B4DB5D806DDB}"/>
                    </a:ext>
                  </a:extLst>
                </p:cNvPr>
                <p:cNvSpPr/>
                <p:nvPr/>
              </p:nvSpPr>
              <p:spPr>
                <a:xfrm>
                  <a:off x="5622203" y="2739305"/>
                  <a:ext cx="1384966" cy="571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a:solidFill>
                                  <a:srgbClr val="002060"/>
                                </a:solidFill>
                                <a:latin typeface="Cambria Math" panose="02040503050406030204" pitchFamily="18" charset="0"/>
                              </a:rPr>
                              <m:t>lim</m:t>
                            </m:r>
                          </m:e>
                          <m:li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 ∞</m:t>
                            </m:r>
                          </m:lim>
                        </m:limLow>
                      </m:oMath>
                    </m:oMathPara>
                  </a14:m>
                  <a:endParaRPr lang="en-IN" sz="2800" dirty="0"/>
                </a:p>
              </p:txBody>
            </p:sp>
          </mc:Choice>
          <mc:Fallback>
            <p:sp>
              <p:nvSpPr>
                <p:cNvPr id="10" name="Rectangle 9">
                  <a:extLst>
                    <a:ext uri="{FF2B5EF4-FFF2-40B4-BE49-F238E27FC236}">
                      <a16:creationId xmlns:a16="http://schemas.microsoft.com/office/drawing/2014/main" id="{3BEB140C-9B1F-4BAE-A4E6-B4DB5D806DDB}"/>
                    </a:ext>
                  </a:extLst>
                </p:cNvPr>
                <p:cNvSpPr>
                  <a:spLocks noRot="1" noChangeAspect="1" noMove="1" noResize="1" noEditPoints="1" noAdjustHandles="1" noChangeArrowheads="1" noChangeShapeType="1" noTextEdit="1"/>
                </p:cNvSpPr>
                <p:nvPr/>
              </p:nvSpPr>
              <p:spPr>
                <a:xfrm>
                  <a:off x="5622203" y="2739305"/>
                  <a:ext cx="1384966" cy="571256"/>
                </a:xfrm>
                <a:prstGeom prst="rect">
                  <a:avLst/>
                </a:prstGeom>
                <a:blipFill>
                  <a:blip r:embed="rId7"/>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F6B98596-781E-425D-9063-F2805184C407}"/>
                  </a:ext>
                </a:extLst>
              </p:cNvPr>
              <p:cNvSpPr/>
              <p:nvPr/>
            </p:nvSpPr>
            <p:spPr>
              <a:xfrm>
                <a:off x="208620" y="4510644"/>
                <a:ext cx="79147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dirty="0"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F6B98596-781E-425D-9063-F2805184C407}"/>
                  </a:ext>
                </a:extLst>
              </p:cNvPr>
              <p:cNvSpPr>
                <a:spLocks noRot="1" noChangeAspect="1" noMove="1" noResize="1" noEditPoints="1" noAdjustHandles="1" noChangeArrowheads="1" noChangeShapeType="1" noTextEdit="1"/>
              </p:cNvSpPr>
              <p:nvPr/>
            </p:nvSpPr>
            <p:spPr>
              <a:xfrm>
                <a:off x="208620" y="4510644"/>
                <a:ext cx="791470"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Rectangle: Rounded Corners 19">
                <a:extLst>
                  <a:ext uri="{FF2B5EF4-FFF2-40B4-BE49-F238E27FC236}">
                    <a16:creationId xmlns:a16="http://schemas.microsoft.com/office/drawing/2014/main" id="{F8681CD5-7E58-4F18-9772-23D317497513}"/>
                  </a:ext>
                </a:extLst>
              </p:cNvPr>
              <p:cNvSpPr/>
              <p:nvPr/>
            </p:nvSpPr>
            <p:spPr>
              <a:xfrm>
                <a:off x="2856605" y="4170409"/>
                <a:ext cx="2824439" cy="1211423"/>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i="1">
                              <a:solidFill>
                                <a:srgbClr val="002060"/>
                              </a:solidFill>
                              <a:latin typeface="Cambria Math" panose="02040503050406030204" pitchFamily="18" charset="0"/>
                            </a:rPr>
                            <m:t>lim</m:t>
                          </m:r>
                        </m:e>
                        <m:lim>
                          <m:r>
                            <m:rPr>
                              <m:sty m:val="p"/>
                            </m:rPr>
                            <a:rPr lang="en-IN" sz="2800" i="1">
                              <a:solidFill>
                                <a:srgbClr val="002060"/>
                              </a:solidFill>
                              <a:latin typeface="Cambria Math" panose="02040503050406030204" pitchFamily="18" charset="0"/>
                            </a:rPr>
                            <m:t>n</m:t>
                          </m:r>
                          <m:r>
                            <a:rPr lang="en-IN" sz="2800" i="1">
                              <a:solidFill>
                                <a:srgbClr val="002060"/>
                              </a:solidFill>
                              <a:latin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m:t>
                              </m:r>
                              <m:r>
                                <m:rPr>
                                  <m:sty m:val="p"/>
                                </m:rPr>
                                <a:rPr lang="en-IN" sz="2800" i="1">
                                  <a:solidFill>
                                    <a:srgbClr val="002060"/>
                                  </a:solidFill>
                                  <a:latin typeface="Cambria Math" panose="02040503050406030204" pitchFamily="18" charset="0"/>
                                </a:rPr>
                                <m:t>n</m:t>
                              </m:r>
                              <m:r>
                                <a:rPr lang="en-IN" sz="2800" i="1">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=0</m:t>
                      </m:r>
                    </m:oMath>
                  </m:oMathPara>
                </a14:m>
                <a:endParaRPr lang="en-IN" sz="2800" i="1" dirty="0">
                  <a:solidFill>
                    <a:srgbClr val="002060"/>
                  </a:solidFill>
                  <a:latin typeface="Cambria Math" panose="02040503050406030204" pitchFamily="18" charset="0"/>
                </a:endParaRPr>
              </a:p>
            </p:txBody>
          </p:sp>
        </mc:Choice>
        <mc:Fallback>
          <p:sp>
            <p:nvSpPr>
              <p:cNvPr id="20" name="Rectangle: Rounded Corners 19">
                <a:extLst>
                  <a:ext uri="{FF2B5EF4-FFF2-40B4-BE49-F238E27FC236}">
                    <a16:creationId xmlns:a16="http://schemas.microsoft.com/office/drawing/2014/main" id="{F8681CD5-7E58-4F18-9772-23D317497513}"/>
                  </a:ext>
                </a:extLst>
              </p:cNvPr>
              <p:cNvSpPr>
                <a:spLocks noRot="1" noChangeAspect="1" noMove="1" noResize="1" noEditPoints="1" noAdjustHandles="1" noChangeArrowheads="1" noChangeShapeType="1" noTextEdit="1"/>
              </p:cNvSpPr>
              <p:nvPr/>
            </p:nvSpPr>
            <p:spPr>
              <a:xfrm>
                <a:off x="2856605" y="4170409"/>
                <a:ext cx="2824439" cy="1211423"/>
              </a:xfrm>
              <a:prstGeom prst="roundRect">
                <a:avLst/>
              </a:prstGeom>
              <a:blipFill>
                <a:blip r:embed="rId9"/>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88FA1BBB-31D2-4EC6-8E9E-A7C931923A43}"/>
              </a:ext>
            </a:extLst>
          </p:cNvPr>
          <p:cNvSpPr/>
          <p:nvPr/>
        </p:nvSpPr>
        <p:spPr>
          <a:xfrm>
            <a:off x="249891" y="2286400"/>
            <a:ext cx="4124847" cy="523220"/>
          </a:xfrm>
          <a:prstGeom prst="rect">
            <a:avLst/>
          </a:prstGeom>
          <a:ln>
            <a:noFill/>
          </a:ln>
        </p:spPr>
        <p:txBody>
          <a:bodyPr wrap="none">
            <a:spAutoFit/>
          </a:bodyPr>
          <a:lstStyle/>
          <a:p>
            <a:r>
              <a:rPr lang="en-IN" sz="2800" dirty="0">
                <a:solidFill>
                  <a:srgbClr val="002060"/>
                </a:solidFill>
              </a:rPr>
              <a:t>Applying L’Hospital’s Rule…</a:t>
            </a:r>
          </a:p>
        </p:txBody>
      </p:sp>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C726D0AF-5289-42DA-96BA-D44A08CDFE68}"/>
                  </a:ext>
                </a:extLst>
              </p:cNvPr>
              <p:cNvSpPr/>
              <p:nvPr/>
            </p:nvSpPr>
            <p:spPr>
              <a:xfrm>
                <a:off x="185498" y="5240079"/>
                <a:ext cx="1963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b="0" i="1" dirty="0" smtClean="0">
                          <a:solidFill>
                            <a:srgbClr val="002060"/>
                          </a:solidFill>
                          <a:latin typeface="Cambria Math" panose="02040503050406030204" pitchFamily="18" charset="0"/>
                        </a:rPr>
                        <m:t>∴</m:t>
                      </m:r>
                      <m:r>
                        <m:rPr>
                          <m:sty m:val="p"/>
                        </m:rPr>
                        <a:rPr lang="en-IN" sz="2800" b="0" i="0" dirty="0" smtClean="0">
                          <a:solidFill>
                            <a:srgbClr val="0047D6"/>
                          </a:solidFill>
                          <a:latin typeface="Cambria Math" panose="02040503050406030204" pitchFamily="18" charset="0"/>
                        </a:rPr>
                        <m:t>log</m:t>
                      </m:r>
                      <m:r>
                        <a:rPr lang="en-IN" sz="2800" b="0" i="0" dirty="0" smtClean="0">
                          <a:solidFill>
                            <a:srgbClr val="002060"/>
                          </a:solidFill>
                          <a:latin typeface="Cambria Math" panose="02040503050406030204" pitchFamily="18" charset="0"/>
                        </a:rPr>
                        <m:t> </m:t>
                      </m:r>
                      <m:r>
                        <m:rPr>
                          <m:sty m:val="p"/>
                        </m:rPr>
                        <a:rPr lang="en-IN" sz="2800" b="0" i="0" dirty="0" smtClean="0">
                          <a:solidFill>
                            <a:srgbClr val="002060"/>
                          </a:solidFill>
                          <a:latin typeface="Cambria Math" panose="02040503050406030204" pitchFamily="18" charset="0"/>
                        </a:rPr>
                        <m:t>y</m:t>
                      </m:r>
                      <m:r>
                        <a:rPr lang="en-IN" sz="2800" b="0" i="0" dirty="0"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p:sp>
            <p:nvSpPr>
              <p:cNvPr id="22" name="Rectangle 21">
                <a:extLst>
                  <a:ext uri="{FF2B5EF4-FFF2-40B4-BE49-F238E27FC236}">
                    <a16:creationId xmlns:a16="http://schemas.microsoft.com/office/drawing/2014/main" id="{C726D0AF-5289-42DA-96BA-D44A08CDFE68}"/>
                  </a:ext>
                </a:extLst>
              </p:cNvPr>
              <p:cNvSpPr>
                <a:spLocks noRot="1" noChangeAspect="1" noMove="1" noResize="1" noEditPoints="1" noAdjustHandles="1" noChangeArrowheads="1" noChangeShapeType="1" noTextEdit="1"/>
              </p:cNvSpPr>
              <p:nvPr/>
            </p:nvSpPr>
            <p:spPr>
              <a:xfrm>
                <a:off x="185498" y="5240079"/>
                <a:ext cx="1963551"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C09DFA48-9437-43FB-9F50-E80FE4B7D54F}"/>
                  </a:ext>
                </a:extLst>
              </p:cNvPr>
              <p:cNvSpPr/>
              <p:nvPr/>
            </p:nvSpPr>
            <p:spPr>
              <a:xfrm>
                <a:off x="185497" y="5972303"/>
                <a:ext cx="17796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smtClean="0">
                          <a:solidFill>
                            <a:srgbClr val="002060"/>
                          </a:solidFill>
                          <a:latin typeface="Cambria Math" panose="02040503050406030204" pitchFamily="18" charset="0"/>
                          <a:ea typeface="Cambria Math" panose="02040503050406030204" pitchFamily="18" charset="0"/>
                        </a:rPr>
                        <m:t>⟹</m:t>
                      </m:r>
                      <m:r>
                        <m:rPr>
                          <m:sty m:val="p"/>
                        </m:rPr>
                        <a:rPr lang="en-IN" sz="2800" b="0" i="0" dirty="0" smtClean="0">
                          <a:solidFill>
                            <a:srgbClr val="0047D6"/>
                          </a:solidFill>
                          <a:latin typeface="Cambria Math" panose="02040503050406030204" pitchFamily="18" charset="0"/>
                        </a:rPr>
                        <m:t>y</m:t>
                      </m:r>
                      <m:r>
                        <a:rPr lang="en-IN" sz="2800" b="0" i="0" dirty="0" smtClean="0">
                          <a:solidFill>
                            <a:srgbClr val="002060"/>
                          </a:solidFill>
                          <a:latin typeface="Cambria Math" panose="02040503050406030204" pitchFamily="18" charset="0"/>
                        </a:rPr>
                        <m:t>=</m:t>
                      </m:r>
                      <m:sSup>
                        <m:sSupPr>
                          <m:ctrlPr>
                            <a:rPr lang="en-IN" sz="2800" b="0" i="1" dirty="0" smtClean="0">
                              <a:solidFill>
                                <a:srgbClr val="002060"/>
                              </a:solidFill>
                              <a:latin typeface="Cambria Math" panose="02040503050406030204" pitchFamily="18" charset="0"/>
                            </a:rPr>
                          </m:ctrlPr>
                        </m:sSupPr>
                        <m:e>
                          <m:r>
                            <m:rPr>
                              <m:sty m:val="p"/>
                            </m:rPr>
                            <a:rPr lang="en-IN" sz="2800" b="0" i="0" dirty="0" smtClean="0">
                              <a:solidFill>
                                <a:srgbClr val="002060"/>
                              </a:solidFill>
                              <a:latin typeface="Cambria Math" panose="02040503050406030204" pitchFamily="18" charset="0"/>
                            </a:rPr>
                            <m:t>e</m:t>
                          </m:r>
                        </m:e>
                        <m:sup>
                          <m:r>
                            <a:rPr lang="en-IN" sz="2800" b="0" i="0" dirty="0" smtClean="0">
                              <a:solidFill>
                                <a:srgbClr val="002060"/>
                              </a:solidFill>
                              <a:latin typeface="Cambria Math" panose="02040503050406030204" pitchFamily="18" charset="0"/>
                            </a:rPr>
                            <m:t>0</m:t>
                          </m:r>
                        </m:sup>
                      </m:sSup>
                    </m:oMath>
                  </m:oMathPara>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C09DFA48-9437-43FB-9F50-E80FE4B7D54F}"/>
                  </a:ext>
                </a:extLst>
              </p:cNvPr>
              <p:cNvSpPr>
                <a:spLocks noRot="1" noChangeAspect="1" noMove="1" noResize="1" noEditPoints="1" noAdjustHandles="1" noChangeArrowheads="1" noChangeShapeType="1" noTextEdit="1"/>
              </p:cNvSpPr>
              <p:nvPr/>
            </p:nvSpPr>
            <p:spPr>
              <a:xfrm>
                <a:off x="185497" y="5972303"/>
                <a:ext cx="1779653" cy="523220"/>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68943BBB-50DF-4C31-A8D5-DD8FF8B039B8}"/>
                  </a:ext>
                </a:extLst>
              </p:cNvPr>
              <p:cNvSpPr/>
              <p:nvPr/>
            </p:nvSpPr>
            <p:spPr>
              <a:xfrm>
                <a:off x="7434155" y="937824"/>
                <a:ext cx="16365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sz="2800" smtClean="0">
                          <a:solidFill>
                            <a:srgbClr val="002060"/>
                          </a:solidFill>
                          <a:latin typeface="Cambria Math" panose="02040503050406030204" pitchFamily="18" charset="0"/>
                          <a:ea typeface="Cambria Math" panose="02040503050406030204" pitchFamily="18" charset="0"/>
                        </a:rPr>
                        <m:t>⟹</m:t>
                      </m:r>
                      <m:r>
                        <m:rPr>
                          <m:sty m:val="p"/>
                        </m:rPr>
                        <a:rPr lang="en-IN" sz="2800" b="0" i="0" dirty="0" smtClean="0">
                          <a:solidFill>
                            <a:srgbClr val="0047D6"/>
                          </a:solidFill>
                          <a:latin typeface="Cambria Math" panose="02040503050406030204" pitchFamily="18" charset="0"/>
                        </a:rPr>
                        <m:t>y</m:t>
                      </m:r>
                      <m:r>
                        <a:rPr lang="en-IN" sz="2800" b="0" i="0" dirty="0"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p:sp>
            <p:nvSpPr>
              <p:cNvPr id="15" name="Rectangle 14">
                <a:extLst>
                  <a:ext uri="{FF2B5EF4-FFF2-40B4-BE49-F238E27FC236}">
                    <a16:creationId xmlns:a16="http://schemas.microsoft.com/office/drawing/2014/main" id="{68943BBB-50DF-4C31-A8D5-DD8FF8B039B8}"/>
                  </a:ext>
                </a:extLst>
              </p:cNvPr>
              <p:cNvSpPr>
                <a:spLocks noRot="1" noChangeAspect="1" noMove="1" noResize="1" noEditPoints="1" noAdjustHandles="1" noChangeArrowheads="1" noChangeShapeType="1" noTextEdit="1"/>
              </p:cNvSpPr>
              <p:nvPr/>
            </p:nvSpPr>
            <p:spPr>
              <a:xfrm>
                <a:off x="7434155" y="937824"/>
                <a:ext cx="1636538" cy="523220"/>
              </a:xfrm>
              <a:prstGeom prst="rect">
                <a:avLst/>
              </a:prstGeom>
              <a:blipFill>
                <a:blip r:embed="rId12"/>
                <a:stretch>
                  <a:fillRect/>
                </a:stretch>
              </a:blipFill>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3DD7C04A-BD2D-4A92-B5C1-5CE0F327B111}"/>
              </a:ext>
            </a:extLst>
          </p:cNvPr>
          <p:cNvGrpSpPr/>
          <p:nvPr/>
        </p:nvGrpSpPr>
        <p:grpSpPr>
          <a:xfrm>
            <a:off x="7434155" y="1622658"/>
            <a:ext cx="3224774" cy="785591"/>
            <a:chOff x="927435" y="2457110"/>
            <a:chExt cx="3224774" cy="785591"/>
          </a:xfrm>
        </p:grpSpPr>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39B4D7A6-45FF-427D-A7E6-81594117B70A}"/>
                    </a:ext>
                  </a:extLst>
                </p:cNvPr>
                <p:cNvSpPr/>
                <p:nvPr/>
              </p:nvSpPr>
              <p:spPr>
                <a:xfrm>
                  <a:off x="927435" y="2591625"/>
                  <a:ext cx="1313565" cy="6510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b="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 ∞</m:t>
                            </m:r>
                          </m:lim>
                        </m:limLow>
                      </m:oMath>
                    </m:oMathPara>
                  </a14:m>
                  <a:endParaRPr lang="en-IN" sz="2800" dirty="0"/>
                </a:p>
              </p:txBody>
            </p:sp>
          </mc:Choice>
          <mc:Fallback>
            <p:sp>
              <p:nvSpPr>
                <p:cNvPr id="18" name="Rectangle 17">
                  <a:extLst>
                    <a:ext uri="{FF2B5EF4-FFF2-40B4-BE49-F238E27FC236}">
                      <a16:creationId xmlns:a16="http://schemas.microsoft.com/office/drawing/2014/main" id="{39B4D7A6-45FF-427D-A7E6-81594117B70A}"/>
                    </a:ext>
                  </a:extLst>
                </p:cNvPr>
                <p:cNvSpPr>
                  <a:spLocks noRot="1" noChangeAspect="1" noMove="1" noResize="1" noEditPoints="1" noAdjustHandles="1" noChangeArrowheads="1" noChangeShapeType="1" noTextEdit="1"/>
                </p:cNvSpPr>
                <p:nvPr/>
              </p:nvSpPr>
              <p:spPr>
                <a:xfrm>
                  <a:off x="927435" y="2591625"/>
                  <a:ext cx="1313565" cy="651076"/>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9DDD3E6A-9D6A-4807-9061-C10B30020D5B}"/>
                    </a:ext>
                  </a:extLst>
                </p:cNvPr>
                <p:cNvSpPr/>
                <p:nvPr/>
              </p:nvSpPr>
              <p:spPr>
                <a:xfrm>
                  <a:off x="1978216" y="2457110"/>
                  <a:ext cx="2173993" cy="726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sup>
                        </m:sSup>
                        <m:r>
                          <a:rPr lang="en-IN" sz="2800" b="0" i="1" smtClean="0">
                            <a:solidFill>
                              <a:srgbClr val="002060"/>
                            </a:solidFill>
                            <a:latin typeface="Cambria Math" panose="02040503050406030204" pitchFamily="18" charset="0"/>
                          </a:rPr>
                          <m:t>=1</m:t>
                        </m:r>
                      </m:oMath>
                    </m:oMathPara>
                  </a14:m>
                  <a:endParaRPr lang="en-IN" sz="2800" dirty="0"/>
                </a:p>
              </p:txBody>
            </p:sp>
          </mc:Choice>
          <mc:Fallback>
            <p:sp>
              <p:nvSpPr>
                <p:cNvPr id="19" name="Rectangle 18">
                  <a:extLst>
                    <a:ext uri="{FF2B5EF4-FFF2-40B4-BE49-F238E27FC236}">
                      <a16:creationId xmlns:a16="http://schemas.microsoft.com/office/drawing/2014/main" id="{9DDD3E6A-9D6A-4807-9061-C10B30020D5B}"/>
                    </a:ext>
                  </a:extLst>
                </p:cNvPr>
                <p:cNvSpPr>
                  <a:spLocks noRot="1" noChangeAspect="1" noMove="1" noResize="1" noEditPoints="1" noAdjustHandles="1" noChangeArrowheads="1" noChangeShapeType="1" noTextEdit="1"/>
                </p:cNvSpPr>
                <p:nvPr/>
              </p:nvSpPr>
              <p:spPr>
                <a:xfrm>
                  <a:off x="1978216" y="2457110"/>
                  <a:ext cx="2173993" cy="726289"/>
                </a:xfrm>
                <a:prstGeom prst="rect">
                  <a:avLst/>
                </a:prstGeom>
                <a:blipFill>
                  <a:blip r:embed="rId14"/>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5B3F9204-DB3A-46C0-BAD4-A3F7133D8FB2}"/>
                  </a:ext>
                </a:extLst>
              </p:cNvPr>
              <p:cNvSpPr/>
              <p:nvPr/>
            </p:nvSpPr>
            <p:spPr>
              <a:xfrm>
                <a:off x="7511588" y="3308234"/>
                <a:ext cx="2276356"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b="0" i="0">
                                          <a:solidFill>
                                            <a:srgbClr val="002060"/>
                                          </a:solidFill>
                                          <a:latin typeface="Cambria Math" panose="02040503050406030204" pitchFamily="18" charset="0"/>
                                        </a:rPr>
                                        <m:t>u</m:t>
                                      </m:r>
                                    </m:e>
                                    <m:sub>
                                      <m:r>
                                        <m:rPr>
                                          <m:sty m:val="p"/>
                                        </m:rPr>
                                        <a:rPr lang="en-IN" sz="2800" b="0" i="0">
                                          <a:solidFill>
                                            <a:srgbClr val="002060"/>
                                          </a:solidFill>
                                          <a:latin typeface="Cambria Math" panose="02040503050406030204" pitchFamily="18" charset="0"/>
                                        </a:rPr>
                                        <m:t>n</m:t>
                                      </m:r>
                                    </m:sub>
                                  </m:sSub>
                                </m:e>
                              </m:d>
                            </m:e>
                            <m:sup>
                              <m:f>
                                <m:fPr>
                                  <m:ctrlPr>
                                    <a:rPr lang="en-IN" sz="2800" i="1">
                                      <a:solidFill>
                                        <a:srgbClr val="002060"/>
                                      </a:solidFill>
                                      <a:latin typeface="Cambria Math" panose="02040503050406030204" pitchFamily="18" charset="0"/>
                                    </a:rPr>
                                  </m:ctrlPr>
                                </m:fPr>
                                <m:num>
                                  <m:r>
                                    <a:rPr lang="en-IN" sz="2800" b="0" i="0">
                                      <a:solidFill>
                                        <a:srgbClr val="002060"/>
                                      </a:solidFill>
                                      <a:latin typeface="Cambria Math" panose="02040503050406030204" pitchFamily="18" charset="0"/>
                                    </a:rPr>
                                    <m:t>1</m:t>
                                  </m:r>
                                </m:num>
                                <m:den>
                                  <m:r>
                                    <a:rPr lang="en-IN" sz="2800" b="0" i="0">
                                      <a:solidFill>
                                        <a:srgbClr val="002060"/>
                                      </a:solidFill>
                                      <a:latin typeface="Cambria Math" panose="02040503050406030204" pitchFamily="18" charset="0"/>
                                    </a:rPr>
                                    <m:t> </m:t>
                                  </m:r>
                                  <m:r>
                                    <m:rPr>
                                      <m:sty m:val="p"/>
                                    </m:rPr>
                                    <a:rPr lang="en-IN" sz="2800" b="0" i="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den>
                              </m:f>
                            </m:sup>
                          </m:sSup>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24" name="Rectangle 23">
                <a:extLst>
                  <a:ext uri="{FF2B5EF4-FFF2-40B4-BE49-F238E27FC236}">
                    <a16:creationId xmlns:a16="http://schemas.microsoft.com/office/drawing/2014/main" id="{5B3F9204-DB3A-46C0-BAD4-A3F7133D8FB2}"/>
                  </a:ext>
                </a:extLst>
              </p:cNvPr>
              <p:cNvSpPr>
                <a:spLocks noRot="1" noChangeAspect="1" noMove="1" noResize="1" noEditPoints="1" noAdjustHandles="1" noChangeArrowheads="1" noChangeShapeType="1" noTextEdit="1"/>
              </p:cNvSpPr>
              <p:nvPr/>
            </p:nvSpPr>
            <p:spPr>
              <a:xfrm>
                <a:off x="7511588" y="3308234"/>
                <a:ext cx="2276356" cy="1065771"/>
              </a:xfrm>
              <a:prstGeom prst="rect">
                <a:avLst/>
              </a:prstGeom>
              <a:blipFill>
                <a:blip r:embed="rId15"/>
                <a:stretch>
                  <a:fillRect/>
                </a:stretch>
              </a:blipFill>
              <a:ln>
                <a:noFill/>
              </a:ln>
            </p:spPr>
            <p:txBody>
              <a:bodyPr/>
              <a:lstStyle/>
              <a:p>
                <a:r>
                  <a:rPr lang="en-IN">
                    <a:noFill/>
                  </a:rPr>
                  <a:t> </a:t>
                </a:r>
              </a:p>
            </p:txBody>
          </p:sp>
        </mc:Fallback>
      </mc:AlternateContent>
      <p:sp>
        <p:nvSpPr>
          <p:cNvPr id="26" name="Right Arrow 3">
            <a:extLst>
              <a:ext uri="{FF2B5EF4-FFF2-40B4-BE49-F238E27FC236}">
                <a16:creationId xmlns:a16="http://schemas.microsoft.com/office/drawing/2014/main" id="{33F93170-384F-4CD3-8486-F26DAB417C19}"/>
              </a:ext>
            </a:extLst>
          </p:cNvPr>
          <p:cNvSpPr/>
          <p:nvPr/>
        </p:nvSpPr>
        <p:spPr>
          <a:xfrm>
            <a:off x="6916272" y="266185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455B5D4A-60F8-426A-A8A7-17076BCB4721}"/>
                  </a:ext>
                </a:extLst>
              </p:cNvPr>
              <p:cNvSpPr/>
              <p:nvPr/>
            </p:nvSpPr>
            <p:spPr>
              <a:xfrm>
                <a:off x="7511588" y="2569545"/>
                <a:ext cx="2922748" cy="523220"/>
              </a:xfrm>
              <a:prstGeom prst="rect">
                <a:avLst/>
              </a:prstGeom>
            </p:spPr>
            <p:txBody>
              <a:bodyPr wrap="square">
                <a:spAutoFit/>
              </a:bodyPr>
              <a:lstStyle/>
              <a:p>
                <a:r>
                  <a:rPr lang="en-IN" sz="2800" dirty="0">
                    <a:solidFill>
                      <a:srgbClr val="002060"/>
                    </a:solidFill>
                  </a:rPr>
                  <a:t>From equation </a:t>
                </a:r>
                <a14:m>
                  <m:oMath xmlns:m="http://schemas.openxmlformats.org/officeDocument/2006/math">
                    <m:r>
                      <a:rPr lang="en-IN" sz="2800" b="1" i="0" dirty="0" smtClean="0">
                        <a:solidFill>
                          <a:srgbClr val="C00000"/>
                        </a:solidFill>
                        <a:latin typeface="Cambria Math" panose="02040503050406030204" pitchFamily="18" charset="0"/>
                      </a:rPr>
                      <m:t>(</m:t>
                    </m:r>
                    <m:r>
                      <a:rPr lang="en-IN" sz="2800" b="1" i="0" dirty="0" smtClean="0">
                        <a:solidFill>
                          <a:srgbClr val="C00000"/>
                        </a:solidFill>
                        <a:latin typeface="Cambria Math" panose="02040503050406030204" pitchFamily="18" charset="0"/>
                      </a:rPr>
                      <m:t>𝟏</m:t>
                    </m:r>
                    <m:r>
                      <a:rPr lang="en-IN" sz="2800" b="1" i="0" dirty="0" smtClean="0">
                        <a:solidFill>
                          <a:srgbClr val="C00000"/>
                        </a:solidFill>
                        <a:latin typeface="Cambria Math" panose="02040503050406030204" pitchFamily="18" charset="0"/>
                      </a:rPr>
                      <m:t>)</m:t>
                    </m:r>
                  </m:oMath>
                </a14:m>
                <a:endParaRPr lang="en-IN" sz="2800" b="1" dirty="0">
                  <a:solidFill>
                    <a:srgbClr val="002060"/>
                  </a:solidFill>
                </a:endParaRPr>
              </a:p>
            </p:txBody>
          </p:sp>
        </mc:Choice>
        <mc:Fallback>
          <p:sp>
            <p:nvSpPr>
              <p:cNvPr id="27" name="Rectangle 26">
                <a:extLst>
                  <a:ext uri="{FF2B5EF4-FFF2-40B4-BE49-F238E27FC236}">
                    <a16:creationId xmlns:a16="http://schemas.microsoft.com/office/drawing/2014/main" id="{455B5D4A-60F8-426A-A8A7-17076BCB4721}"/>
                  </a:ext>
                </a:extLst>
              </p:cNvPr>
              <p:cNvSpPr>
                <a:spLocks noRot="1" noChangeAspect="1" noMove="1" noResize="1" noEditPoints="1" noAdjustHandles="1" noChangeArrowheads="1" noChangeShapeType="1" noTextEdit="1"/>
              </p:cNvSpPr>
              <p:nvPr/>
            </p:nvSpPr>
            <p:spPr>
              <a:xfrm>
                <a:off x="7511588" y="2569545"/>
                <a:ext cx="2922748" cy="523220"/>
              </a:xfrm>
              <a:prstGeom prst="rect">
                <a:avLst/>
              </a:prstGeom>
              <a:blipFill>
                <a:blip r:embed="rId16"/>
                <a:stretch>
                  <a:fillRect l="-4167" t="-12941" b="-3294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8A5EA14B-0082-46E4-A954-FE49FEBF32C9}"/>
                  </a:ext>
                </a:extLst>
              </p:cNvPr>
              <p:cNvSpPr/>
              <p:nvPr/>
            </p:nvSpPr>
            <p:spPr>
              <a:xfrm>
                <a:off x="9616624" y="3285561"/>
                <a:ext cx="2407178" cy="95303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 </m:t>
                          </m:r>
                          <m:r>
                            <a:rPr lang="en-IN" sz="2800" i="1">
                              <a:solidFill>
                                <a:srgbClr val="002060"/>
                              </a:solidFill>
                              <a:latin typeface="Cambria Math" panose="02040503050406030204" pitchFamily="18" charset="0"/>
                              <a:ea typeface="Cambria Math" panose="02040503050406030204" pitchFamily="18" charset="0"/>
                            </a:rPr>
                            <m:t>1</m:t>
                          </m:r>
                          <m:r>
                            <a:rPr lang="en-IN" sz="280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 </m:t>
                          </m:r>
                          <m:r>
                            <a:rPr lang="en-IN" sz="2800">
                              <a:solidFill>
                                <a:srgbClr val="002060"/>
                              </a:solidFill>
                              <a:latin typeface="Cambria Math" panose="02040503050406030204" pitchFamily="18" charset="0"/>
                              <a:ea typeface="Cambria Math" panose="02040503050406030204" pitchFamily="18" charset="0"/>
                            </a:rPr>
                            <m:t>3</m:t>
                          </m:r>
                          <m:r>
                            <a:rPr lang="en-IN" sz="2800" b="0" i="1" smtClean="0">
                              <a:solidFill>
                                <a:srgbClr val="002060"/>
                              </a:solidFill>
                              <a:latin typeface="Cambria Math" panose="02040503050406030204" pitchFamily="18" charset="0"/>
                              <a:ea typeface="Cambria Math" panose="02040503050406030204" pitchFamily="18" charset="0"/>
                            </a:rPr>
                            <m:t> </m:t>
                          </m:r>
                        </m:den>
                      </m:f>
                      <m:r>
                        <a:rPr lang="en-IN" sz="2800" b="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oMath>
                  </m:oMathPara>
                </a14:m>
                <a:endParaRPr lang="en-IN" sz="2800" dirty="0">
                  <a:solidFill>
                    <a:srgbClr val="002060"/>
                  </a:solidFill>
                </a:endParaRPr>
              </a:p>
            </p:txBody>
          </p:sp>
        </mc:Choice>
        <mc:Fallback>
          <p:sp>
            <p:nvSpPr>
              <p:cNvPr id="28" name="Rectangle 27">
                <a:extLst>
                  <a:ext uri="{FF2B5EF4-FFF2-40B4-BE49-F238E27FC236}">
                    <a16:creationId xmlns:a16="http://schemas.microsoft.com/office/drawing/2014/main" id="{8A5EA14B-0082-46E4-A954-FE49FEBF32C9}"/>
                  </a:ext>
                </a:extLst>
              </p:cNvPr>
              <p:cNvSpPr>
                <a:spLocks noRot="1" noChangeAspect="1" noMove="1" noResize="1" noEditPoints="1" noAdjustHandles="1" noChangeArrowheads="1" noChangeShapeType="1" noTextEdit="1"/>
              </p:cNvSpPr>
              <p:nvPr/>
            </p:nvSpPr>
            <p:spPr>
              <a:xfrm>
                <a:off x="9616624" y="3285561"/>
                <a:ext cx="2407178" cy="953035"/>
              </a:xfrm>
              <a:prstGeom prst="rect">
                <a:avLst/>
              </a:prstGeom>
              <a:blipFill>
                <a:blip r:embed="rId1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2AFAFC8C-C5D6-4B8C-9221-728BF8C986E9}"/>
                  </a:ext>
                </a:extLst>
              </p:cNvPr>
              <p:cNvSpPr/>
              <p:nvPr/>
            </p:nvSpPr>
            <p:spPr>
              <a:xfrm>
                <a:off x="9323141" y="4488366"/>
                <a:ext cx="853616" cy="95303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b="0" i="1" smtClean="0">
                              <a:solidFill>
                                <a:srgbClr val="002060"/>
                              </a:solidFill>
                              <a:latin typeface="Cambria Math" panose="02040503050406030204" pitchFamily="18" charset="0"/>
                              <a:ea typeface="Cambria Math" panose="02040503050406030204" pitchFamily="18" charset="0"/>
                            </a:rPr>
                            <m:t> </m:t>
                          </m:r>
                          <m:r>
                            <a:rPr lang="en-IN" sz="2800" i="1">
                              <a:solidFill>
                                <a:srgbClr val="002060"/>
                              </a:solidFill>
                              <a:latin typeface="Cambria Math" panose="02040503050406030204" pitchFamily="18" charset="0"/>
                              <a:ea typeface="Cambria Math" panose="02040503050406030204" pitchFamily="18" charset="0"/>
                            </a:rPr>
                            <m:t>1</m:t>
                          </m:r>
                          <m:r>
                            <a:rPr lang="en-IN" sz="280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 </m:t>
                          </m:r>
                          <m:r>
                            <a:rPr lang="en-IN" sz="2800">
                              <a:solidFill>
                                <a:srgbClr val="002060"/>
                              </a:solidFill>
                              <a:latin typeface="Cambria Math" panose="02040503050406030204" pitchFamily="18" charset="0"/>
                              <a:ea typeface="Cambria Math" panose="02040503050406030204" pitchFamily="18" charset="0"/>
                            </a:rPr>
                            <m:t>3</m:t>
                          </m:r>
                          <m:r>
                            <a:rPr lang="en-IN" sz="2800" b="0" i="1" smtClean="0">
                              <a:solidFill>
                                <a:srgbClr val="002060"/>
                              </a:solidFill>
                              <a:latin typeface="Cambria Math" panose="02040503050406030204" pitchFamily="18" charset="0"/>
                              <a:ea typeface="Cambria Math" panose="02040503050406030204" pitchFamily="18" charset="0"/>
                            </a:rPr>
                            <m:t> </m:t>
                          </m:r>
                        </m:den>
                      </m:f>
                    </m:oMath>
                  </m:oMathPara>
                </a14:m>
                <a:endParaRPr lang="en-IN" sz="2800" dirty="0">
                  <a:solidFill>
                    <a:srgbClr val="002060"/>
                  </a:solidFill>
                </a:endParaRPr>
              </a:p>
            </p:txBody>
          </p:sp>
        </mc:Choice>
        <mc:Fallback>
          <p:sp>
            <p:nvSpPr>
              <p:cNvPr id="29" name="Rectangle 28">
                <a:extLst>
                  <a:ext uri="{FF2B5EF4-FFF2-40B4-BE49-F238E27FC236}">
                    <a16:creationId xmlns:a16="http://schemas.microsoft.com/office/drawing/2014/main" id="{2AFAFC8C-C5D6-4B8C-9221-728BF8C986E9}"/>
                  </a:ext>
                </a:extLst>
              </p:cNvPr>
              <p:cNvSpPr>
                <a:spLocks noRot="1" noChangeAspect="1" noMove="1" noResize="1" noEditPoints="1" noAdjustHandles="1" noChangeArrowheads="1" noChangeShapeType="1" noTextEdit="1"/>
              </p:cNvSpPr>
              <p:nvPr/>
            </p:nvSpPr>
            <p:spPr>
              <a:xfrm>
                <a:off x="9323141" y="4488366"/>
                <a:ext cx="853616" cy="953035"/>
              </a:xfrm>
              <a:prstGeom prst="rect">
                <a:avLst/>
              </a:prstGeom>
              <a:blipFill>
                <a:blip r:embed="rId1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7CCA0B21-9300-4382-B976-82AC09FDEE65}"/>
                  </a:ext>
                </a:extLst>
              </p:cNvPr>
              <p:cNvSpPr/>
              <p:nvPr/>
            </p:nvSpPr>
            <p:spPr>
              <a:xfrm>
                <a:off x="10118997" y="4720449"/>
                <a:ext cx="701216" cy="51078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&lt;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p:sp>
            <p:nvSpPr>
              <p:cNvPr id="30" name="Rectangle 29">
                <a:extLst>
                  <a:ext uri="{FF2B5EF4-FFF2-40B4-BE49-F238E27FC236}">
                    <a16:creationId xmlns:a16="http://schemas.microsoft.com/office/drawing/2014/main" id="{7CCA0B21-9300-4382-B976-82AC09FDEE65}"/>
                  </a:ext>
                </a:extLst>
              </p:cNvPr>
              <p:cNvSpPr>
                <a:spLocks noRot="1" noChangeAspect="1" noMove="1" noResize="1" noEditPoints="1" noAdjustHandles="1" noChangeArrowheads="1" noChangeShapeType="1" noTextEdit="1"/>
              </p:cNvSpPr>
              <p:nvPr/>
            </p:nvSpPr>
            <p:spPr>
              <a:xfrm>
                <a:off x="10118997" y="4720449"/>
                <a:ext cx="701216" cy="510782"/>
              </a:xfrm>
              <a:prstGeom prst="rect">
                <a:avLst/>
              </a:prstGeom>
              <a:blipFill>
                <a:blip r:embed="rId1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A297B95D-6102-4651-A9AB-53AE5FBEA8AC}"/>
                  </a:ext>
                </a:extLst>
              </p:cNvPr>
              <p:cNvSpPr/>
              <p:nvPr/>
            </p:nvSpPr>
            <p:spPr>
              <a:xfrm>
                <a:off x="7454529" y="5492596"/>
                <a:ext cx="473747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Cauchy’s </a:t>
                </a:r>
                <a14:m>
                  <m:oMath xmlns:m="http://schemas.openxmlformats.org/officeDocument/2006/math">
                    <m:sSup>
                      <m:sSupPr>
                        <m:ctrlPr>
                          <a:rPr lang="en-IN" sz="2800" b="1" i="1" smtClean="0">
                            <a:solidFill>
                              <a:srgbClr val="890E4F"/>
                            </a:solidFill>
                            <a:latin typeface="Cambria Math" panose="02040503050406030204" pitchFamily="18" charset="0"/>
                          </a:rPr>
                        </m:ctrlPr>
                      </m:sSupPr>
                      <m:e>
                        <m:r>
                          <a:rPr lang="en-IN" sz="2800" b="1" i="0" smtClean="0">
                            <a:solidFill>
                              <a:srgbClr val="890E4F"/>
                            </a:solidFill>
                            <a:latin typeface="Cambria Math" panose="02040503050406030204" pitchFamily="18" charset="0"/>
                          </a:rPr>
                          <m:t>𝐧</m:t>
                        </m:r>
                      </m:e>
                      <m:sup>
                        <m:r>
                          <a:rPr lang="en-IN" sz="2800" b="1" i="0" smtClean="0">
                            <a:solidFill>
                              <a:srgbClr val="890E4F"/>
                            </a:solidFill>
                            <a:latin typeface="Cambria Math" panose="02040503050406030204" pitchFamily="18" charset="0"/>
                          </a:rPr>
                          <m:t>𝐭𝐡</m:t>
                        </m:r>
                      </m:sup>
                    </m:sSup>
                  </m:oMath>
                </a14:m>
                <a:r>
                  <a:rPr lang="en-IN" sz="2800" b="1" dirty="0">
                    <a:solidFill>
                      <a:srgbClr val="890E4F"/>
                    </a:solidFill>
                  </a:rPr>
                  <a:t> root test</a:t>
                </a:r>
                <a:r>
                  <a:rPr lang="en-IN" sz="2800" dirty="0">
                    <a:solidFill>
                      <a:srgbClr val="002060"/>
                    </a:solidFill>
                  </a:rPr>
                  <a:t>, </a:t>
                </a:r>
              </a:p>
            </p:txBody>
          </p:sp>
        </mc:Choice>
        <mc:Fallback>
          <p:sp>
            <p:nvSpPr>
              <p:cNvPr id="31" name="Rectangle 30">
                <a:extLst>
                  <a:ext uri="{FF2B5EF4-FFF2-40B4-BE49-F238E27FC236}">
                    <a16:creationId xmlns:a16="http://schemas.microsoft.com/office/drawing/2014/main" id="{A297B95D-6102-4651-A9AB-53AE5FBEA8AC}"/>
                  </a:ext>
                </a:extLst>
              </p:cNvPr>
              <p:cNvSpPr>
                <a:spLocks noRot="1" noChangeAspect="1" noMove="1" noResize="1" noEditPoints="1" noAdjustHandles="1" noChangeArrowheads="1" noChangeShapeType="1" noTextEdit="1"/>
              </p:cNvSpPr>
              <p:nvPr/>
            </p:nvSpPr>
            <p:spPr>
              <a:xfrm>
                <a:off x="7454529" y="5492596"/>
                <a:ext cx="4737471" cy="517450"/>
              </a:xfrm>
              <a:prstGeom prst="rect">
                <a:avLst/>
              </a:prstGeom>
              <a:blipFill>
                <a:blip r:embed="rId20"/>
                <a:stretch>
                  <a:fillRect l="-2703" t="-8235" r="-2445" b="-36471"/>
                </a:stretch>
              </a:blipFill>
              <a:ln>
                <a:noFill/>
              </a:ln>
            </p:spPr>
            <p:txBody>
              <a:bodyPr/>
              <a:lstStyle/>
              <a:p>
                <a:r>
                  <a:rPr lang="en-IN">
                    <a:noFill/>
                  </a:rPr>
                  <a:t> </a:t>
                </a:r>
              </a:p>
            </p:txBody>
          </p:sp>
        </mc:Fallback>
      </mc:AlternateContent>
      <p:sp>
        <p:nvSpPr>
          <p:cNvPr id="32" name="Right Arrow 3">
            <a:extLst>
              <a:ext uri="{FF2B5EF4-FFF2-40B4-BE49-F238E27FC236}">
                <a16:creationId xmlns:a16="http://schemas.microsoft.com/office/drawing/2014/main" id="{96B5B31C-98E8-4175-9C8A-23E32BD37F63}"/>
              </a:ext>
            </a:extLst>
          </p:cNvPr>
          <p:cNvSpPr/>
          <p:nvPr/>
        </p:nvSpPr>
        <p:spPr>
          <a:xfrm>
            <a:off x="6906279" y="558389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36" name="Rectangle 35">
            <a:extLst>
              <a:ext uri="{FF2B5EF4-FFF2-40B4-BE49-F238E27FC236}">
                <a16:creationId xmlns:a16="http://schemas.microsoft.com/office/drawing/2014/main" id="{3BDACD28-68C8-4144-9BED-4E0C5A1E60F1}"/>
              </a:ext>
            </a:extLst>
          </p:cNvPr>
          <p:cNvSpPr/>
          <p:nvPr/>
        </p:nvSpPr>
        <p:spPr>
          <a:xfrm>
            <a:off x="7480287" y="6061241"/>
            <a:ext cx="4495458"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given series is convergent.</a:t>
            </a:r>
          </a:p>
        </p:txBody>
      </p:sp>
      <p:sp>
        <p:nvSpPr>
          <p:cNvPr id="37" name="Rectangle: Rounded Corners 36">
            <a:extLst>
              <a:ext uri="{FF2B5EF4-FFF2-40B4-BE49-F238E27FC236}">
                <a16:creationId xmlns:a16="http://schemas.microsoft.com/office/drawing/2014/main" id="{AFCA5FFD-144C-4AB9-A997-6546A4F2B94E}"/>
              </a:ext>
            </a:extLst>
          </p:cNvPr>
          <p:cNvSpPr/>
          <p:nvPr/>
        </p:nvSpPr>
        <p:spPr>
          <a:xfrm>
            <a:off x="6057473" y="913748"/>
            <a:ext cx="64800" cy="558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401053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10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1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up)">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10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10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10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10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10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10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wipe(left)">
                                      <p:cBhvr>
                                        <p:cTn id="92"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1" grpId="0"/>
      <p:bldP spid="22" grpId="0"/>
      <p:bldP spid="14" grpId="0"/>
      <p:bldP spid="15" grpId="0"/>
      <p:bldP spid="24" grpId="0"/>
      <p:bldP spid="26" grpId="0" animBg="1"/>
      <p:bldP spid="27" grpId="0"/>
      <p:bldP spid="28" grpId="0"/>
      <p:bldP spid="29" grpId="0"/>
      <p:bldP spid="30" grpId="0"/>
      <p:bldP spid="31" grpId="0"/>
      <p:bldP spid="32" grpId="0" animBg="1"/>
      <p:bldP spid="36" grpId="0"/>
      <p:bldP spid="3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Method:13         </a:t>
                </a:r>
                <a:r>
                  <a:rPr lang="en-IN" b="1" dirty="0"/>
                  <a:t>Cauchy’s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𝐧</m:t>
                        </m:r>
                      </m:e>
                      <m:sup>
                        <m:r>
                          <a:rPr lang="en-IN" b="1" i="0" smtClean="0">
                            <a:latin typeface="Cambria Math" panose="02040503050406030204" pitchFamily="18" charset="0"/>
                          </a:rPr>
                          <m:t>𝐭𝐡</m:t>
                        </m:r>
                      </m:sup>
                    </m:sSup>
                  </m:oMath>
                </a14:m>
                <a:r>
                  <a:rPr lang="en-IN" b="1" dirty="0"/>
                  <a:t> Root </a:t>
                </a:r>
                <a:r>
                  <a:rPr lang="en-IN" dirty="0"/>
                  <a:t>Test</a:t>
                </a:r>
              </a:p>
            </p:txBody>
          </p:sp>
        </mc:Choice>
        <mc:Fallback>
          <p:sp>
            <p:nvSpPr>
              <p:cNvPr id="2" name="Title 1">
                <a:extLst>
                  <a:ext uri="{FF2B5EF4-FFF2-40B4-BE49-F238E27FC236}">
                    <a16:creationId xmlns:a16="http://schemas.microsoft.com/office/drawing/2014/main" id="{348B1C0A-2CAC-4924-9291-91F4DC4556C0}"/>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Arrow: Notched Right 3">
            <a:extLst>
              <a:ext uri="{FF2B5EF4-FFF2-40B4-BE49-F238E27FC236}">
                <a16:creationId xmlns:a16="http://schemas.microsoft.com/office/drawing/2014/main" id="{7E521E14-4AA6-4A21-8B93-981FC0C6C060}"/>
              </a:ext>
            </a:extLst>
          </p:cNvPr>
          <p:cNvSpPr/>
          <p:nvPr/>
        </p:nvSpPr>
        <p:spPr>
          <a:xfrm>
            <a:off x="2202719"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897528"/>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3214669"/>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1736828" y="1535658"/>
                <a:ext cx="8630665" cy="11973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2</m:t>
                                      </m:r>
                                    </m:e>
                                    <m:sup>
                                      <m:r>
                                        <a:rPr lang="en-IN" sz="2800" b="0" i="1" smtClean="0">
                                          <a:solidFill>
                                            <a:srgbClr val="002060"/>
                                          </a:solidFill>
                                          <a:latin typeface="Cambria Math" panose="02040503050406030204" pitchFamily="18" charset="0"/>
                                        </a:rPr>
                                        <m:t>2</m:t>
                                      </m:r>
                                    </m:sup>
                                  </m:sSup>
                                </m:num>
                                <m:den>
                                  <m:r>
                                    <a:rPr lang="en-IN" sz="2800" b="0" i="1"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1</m:t>
                                      </m:r>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2</m:t>
                                      </m:r>
                                    </m:e>
                                    <m:sup>
                                      <m:r>
                                        <a:rPr lang="en-IN" sz="2800" b="0" i="1"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 </m:t>
                                  </m:r>
                                </m:num>
                                <m:den>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1</m:t>
                                      </m:r>
                                    </m:e>
                                    <m:sup>
                                      <m:r>
                                        <a:rPr lang="en-IN" sz="2800" b="0" i="1" smtClean="0">
                                          <a:solidFill>
                                            <a:srgbClr val="002060"/>
                                          </a:solidFill>
                                          <a:latin typeface="Cambria Math" panose="02040503050406030204" pitchFamily="18" charset="0"/>
                                        </a:rPr>
                                        <m:t>1</m:t>
                                      </m:r>
                                    </m:sup>
                                  </m:sSup>
                                </m:den>
                              </m:f>
                            </m:e>
                          </m:d>
                        </m:e>
                        <m:sup>
                          <m:r>
                            <a:rPr lang="en-IN" sz="2800" b="0" i="1"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3</m:t>
                                      </m:r>
                                    </m:e>
                                    <m:sup>
                                      <m:r>
                                        <a:rPr lang="en-IN" sz="2800" b="0" i="1" smtClean="0">
                                          <a:solidFill>
                                            <a:srgbClr val="002060"/>
                                          </a:solidFill>
                                          <a:latin typeface="Cambria Math" panose="02040503050406030204" pitchFamily="18" charset="0"/>
                                        </a:rPr>
                                        <m:t>3</m:t>
                                      </m:r>
                                    </m:sup>
                                  </m:sSup>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2</m:t>
                                      </m:r>
                                    </m:e>
                                    <m:sup>
                                      <m:r>
                                        <a:rPr lang="en-IN" sz="2800" b="0" i="1" smtClean="0">
                                          <a:solidFill>
                                            <a:srgbClr val="002060"/>
                                          </a:solidFill>
                                          <a:latin typeface="Cambria Math" panose="02040503050406030204" pitchFamily="18" charset="0"/>
                                        </a:rPr>
                                        <m:t>3</m:t>
                                      </m:r>
                                    </m:sup>
                                  </m:sSup>
                                  <m:r>
                                    <a:rPr lang="en-IN" sz="2800" i="1">
                                      <a:solidFill>
                                        <a:srgbClr val="002060"/>
                                      </a:solidFill>
                                      <a:latin typeface="Cambria Math" panose="02040503050406030204" pitchFamily="18" charset="0"/>
                                    </a:rPr>
                                    <m:t>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1</m:t>
                                      </m:r>
                                    </m:sup>
                                  </m:sSup>
                                </m:den>
                              </m:f>
                            </m:e>
                          </m:d>
                        </m:e>
                        <m:sup>
                          <m:r>
                            <a:rPr lang="en-IN" sz="2800" i="1">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4</m:t>
                                      </m:r>
                                    </m:e>
                                    <m:sup>
                                      <m:r>
                                        <a:rPr lang="en-IN" sz="2800" b="0" i="1" smtClean="0">
                                          <a:solidFill>
                                            <a:srgbClr val="002060"/>
                                          </a:solidFill>
                                          <a:latin typeface="Cambria Math" panose="02040503050406030204" pitchFamily="18" charset="0"/>
                                        </a:rPr>
                                        <m:t>4</m:t>
                                      </m:r>
                                    </m:sup>
                                  </m:sSup>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3</m:t>
                                      </m:r>
                                    </m:e>
                                    <m:sup>
                                      <m:r>
                                        <a:rPr lang="en-IN" sz="2800" b="0" i="1" smtClean="0">
                                          <a:solidFill>
                                            <a:srgbClr val="002060"/>
                                          </a:solidFill>
                                          <a:latin typeface="Cambria Math" panose="02040503050406030204" pitchFamily="18" charset="0"/>
                                        </a:rPr>
                                        <m:t>4</m:t>
                                      </m:r>
                                    </m:sup>
                                  </m:sSup>
                                  <m:r>
                                    <a:rPr lang="en-IN" sz="2800" i="1">
                                      <a:solidFill>
                                        <a:srgbClr val="002060"/>
                                      </a:solidFill>
                                      <a:latin typeface="Cambria Math" panose="02040503050406030204" pitchFamily="18" charset="0"/>
                                    </a:rPr>
                                    <m:t>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4</m:t>
                                      </m:r>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1</m:t>
                                      </m:r>
                                    </m:sup>
                                  </m:sSup>
                                </m:den>
                              </m:f>
                            </m:e>
                          </m:d>
                        </m:e>
                        <m:sup>
                          <m:r>
                            <a:rPr lang="en-IN" sz="2800" i="1">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1736828" y="1535658"/>
                <a:ext cx="8630665" cy="1197369"/>
              </a:xfrm>
              <a:prstGeom prst="rect">
                <a:avLst/>
              </a:prstGeom>
              <a:blipFill>
                <a:blip r:embed="rId3"/>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27080" y="2951708"/>
            <a:ext cx="9538151" cy="1065771"/>
            <a:chOff x="2019815" y="2298088"/>
            <a:chExt cx="7776721"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467417" y="2298088"/>
                  <a:ext cx="732911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2</m:t>
                                        </m:r>
                                      </m:sup>
                                    </m:sSup>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1</m:t>
                                        </m:r>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1</m:t>
                                        </m:r>
                                      </m:e>
                                      <m:sup>
                                        <m:r>
                                          <a:rPr lang="en-IN" sz="2800" i="1">
                                            <a:solidFill>
                                              <a:srgbClr val="002060"/>
                                            </a:solidFill>
                                            <a:latin typeface="Cambria Math" panose="02040503050406030204" pitchFamily="18" charset="0"/>
                                          </a:rPr>
                                          <m:t>1</m:t>
                                        </m:r>
                                      </m:sup>
                                    </m:sSup>
                                  </m:den>
                                </m:f>
                              </m:e>
                            </m:d>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3</m:t>
                                        </m:r>
                                      </m:sup>
                                    </m:sSup>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3</m:t>
                                        </m:r>
                                      </m:sup>
                                    </m:sSup>
                                    <m:r>
                                      <a:rPr lang="en-IN" sz="2800" i="1">
                                        <a:solidFill>
                                          <a:srgbClr val="002060"/>
                                        </a:solidFill>
                                        <a:latin typeface="Cambria Math" panose="02040503050406030204" pitchFamily="18" charset="0"/>
                                      </a:rPr>
                                      <m:t>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2</m:t>
                                        </m:r>
                                      </m:e>
                                      <m:sup>
                                        <m:r>
                                          <a:rPr lang="en-IN" sz="2800" i="1">
                                            <a:solidFill>
                                              <a:srgbClr val="002060"/>
                                            </a:solidFill>
                                            <a:latin typeface="Cambria Math" panose="02040503050406030204" pitchFamily="18" charset="0"/>
                                          </a:rPr>
                                          <m:t>1</m:t>
                                        </m:r>
                                      </m:sup>
                                    </m:sSup>
                                  </m:den>
                                </m:f>
                              </m:e>
                            </m:d>
                          </m:e>
                          <m:sup>
                            <m:r>
                              <a:rPr lang="en-IN" sz="2800" i="1">
                                <a:solidFill>
                                  <a:srgbClr val="002060"/>
                                </a:solidFill>
                                <a:latin typeface="Cambria Math" panose="02040503050406030204" pitchFamily="18" charset="0"/>
                              </a:rPr>
                              <m:t>−2</m:t>
                            </m:r>
                          </m:sup>
                        </m:sSup>
                        <m:r>
                          <a:rPr lang="en-IN" sz="2800" i="1">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4</m:t>
                                        </m:r>
                                      </m:e>
                                      <m:sup>
                                        <m:r>
                                          <a:rPr lang="en-IN" sz="2800" i="1">
                                            <a:solidFill>
                                              <a:srgbClr val="002060"/>
                                            </a:solidFill>
                                            <a:latin typeface="Cambria Math" panose="02040503050406030204" pitchFamily="18" charset="0"/>
                                          </a:rPr>
                                          <m:t>4</m:t>
                                        </m:r>
                                      </m:sup>
                                    </m:sSup>
                                  </m:num>
                                  <m:den>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4</m:t>
                                        </m:r>
                                      </m:sup>
                                    </m:sSup>
                                    <m:r>
                                      <a:rPr lang="en-IN" sz="2800" i="1">
                                        <a:solidFill>
                                          <a:srgbClr val="002060"/>
                                        </a:solidFill>
                                        <a:latin typeface="Cambria Math" panose="02040503050406030204" pitchFamily="18" charset="0"/>
                                      </a:rPr>
                                      <m:t>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4</m:t>
                                        </m:r>
                                      </m:e>
                                      <m:sup>
                                        <m:r>
                                          <a:rPr lang="en-IN" sz="2800" i="1">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3</m:t>
                                        </m:r>
                                      </m:e>
                                      <m:sup>
                                        <m:r>
                                          <a:rPr lang="en-IN" sz="2800" i="1">
                                            <a:solidFill>
                                              <a:srgbClr val="002060"/>
                                            </a:solidFill>
                                            <a:latin typeface="Cambria Math" panose="02040503050406030204" pitchFamily="18" charset="0"/>
                                          </a:rPr>
                                          <m:t>1</m:t>
                                        </m:r>
                                      </m:sup>
                                    </m:sSup>
                                  </m:den>
                                </m:f>
                              </m:e>
                            </m:d>
                          </m:e>
                          <m:sup>
                            <m:r>
                              <a:rPr lang="en-IN" sz="2800" i="1">
                                <a:solidFill>
                                  <a:srgbClr val="002060"/>
                                </a:solidFill>
                                <a:latin typeface="Cambria Math" panose="02040503050406030204" pitchFamily="18" charset="0"/>
                              </a:rPr>
                              <m:t>−3</m:t>
                            </m:r>
                          </m:sup>
                        </m:sSup>
                        <m:r>
                          <a:rPr lang="en-IN" sz="2800" i="1">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467417" y="2298088"/>
                  <a:ext cx="7329119" cy="1065771"/>
                </a:xfrm>
                <a:prstGeom prst="rect">
                  <a:avLst/>
                </a:prstGeom>
                <a:blipFill>
                  <a:blip r:embed="rId4"/>
                  <a:stretch>
                    <a:fillRect b="-3429"/>
                  </a:stretch>
                </a:blipFill>
                <a:ln>
                  <a:noFill/>
                </a:ln>
              </p:spPr>
              <p:txBody>
                <a:bodyPr/>
                <a:lstStyle/>
                <a:p>
                  <a:r>
                    <a:rPr lang="en-IN">
                      <a:noFill/>
                    </a:rPr>
                    <a:t> </a:t>
                  </a:r>
                </a:p>
              </p:txBody>
            </p:sp>
          </mc:Fallback>
        </mc:AlternateContent>
      </p:grpSp>
      <p:sp>
        <p:nvSpPr>
          <p:cNvPr id="32" name="Rectangle 31">
            <a:extLst>
              <a:ext uri="{FF2B5EF4-FFF2-40B4-BE49-F238E27FC236}">
                <a16:creationId xmlns:a16="http://schemas.microsoft.com/office/drawing/2014/main" id="{40CD3E74-CE4F-4A42-9C05-FDC74D985CB8}"/>
              </a:ext>
            </a:extLst>
          </p:cNvPr>
          <p:cNvSpPr/>
          <p:nvPr/>
        </p:nvSpPr>
        <p:spPr>
          <a:xfrm>
            <a:off x="1929669" y="961064"/>
            <a:ext cx="380879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515439A9-E0C5-4DAE-973D-73D6D6470640}"/>
                  </a:ext>
                </a:extLst>
              </p:cNvPr>
              <p:cNvSpPr/>
              <p:nvPr/>
            </p:nvSpPr>
            <p:spPr>
              <a:xfrm>
                <a:off x="2027080" y="4368684"/>
                <a:ext cx="5313879" cy="129521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a:rPr lang="en-IN" sz="2800" b="0" i="0" smtClean="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e>
                              </m:d>
                            </m:e>
                          </m:nary>
                        </m:e>
                        <m:sup>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515439A9-E0C5-4DAE-973D-73D6D6470640}"/>
                  </a:ext>
                </a:extLst>
              </p:cNvPr>
              <p:cNvSpPr>
                <a:spLocks noRot="1" noChangeAspect="1" noMove="1" noResize="1" noEditPoints="1" noAdjustHandles="1" noChangeArrowheads="1" noChangeShapeType="1" noTextEdit="1"/>
              </p:cNvSpPr>
              <p:nvPr/>
            </p:nvSpPr>
            <p:spPr>
              <a:xfrm>
                <a:off x="2027080" y="4368684"/>
                <a:ext cx="5313879" cy="1295211"/>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5253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BD8A20D-2D4E-477A-A7D5-4EFCF722FFB7}"/>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FBD8A20D-2D4E-477A-A7D5-4EFCF722FFB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9DAADED-4058-456D-A674-59F36D603CB3}"/>
                  </a:ext>
                </a:extLst>
              </p:cNvPr>
              <p:cNvSpPr/>
              <p:nvPr/>
            </p:nvSpPr>
            <p:spPr>
              <a:xfrm>
                <a:off x="95249" y="878509"/>
                <a:ext cx="5313879" cy="129521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e>
                                        <m:sup>
                                          <m:r>
                                            <a:rPr lang="en-IN" sz="2800" b="0" i="0" smtClean="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e>
                              </m:d>
                            </m:e>
                          </m:nary>
                        </m:e>
                        <m:sup>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99DAADED-4058-456D-A674-59F36D603CB3}"/>
                  </a:ext>
                </a:extLst>
              </p:cNvPr>
              <p:cNvSpPr>
                <a:spLocks noRot="1" noChangeAspect="1" noMove="1" noResize="1" noEditPoints="1" noAdjustHandles="1" noChangeArrowheads="1" noChangeShapeType="1" noTextEdit="1"/>
              </p:cNvSpPr>
              <p:nvPr/>
            </p:nvSpPr>
            <p:spPr>
              <a:xfrm>
                <a:off x="95249" y="878509"/>
                <a:ext cx="5313879" cy="1295211"/>
              </a:xfrm>
              <a:prstGeom prst="rect">
                <a:avLst/>
              </a:prstGeom>
              <a:blipFill>
                <a:blip r:embed="rId3"/>
                <a:stretch>
                  <a:fillRect/>
                </a:stretch>
              </a:blipFill>
              <a:ln>
                <a:noFill/>
              </a:ln>
            </p:spPr>
            <p:txBody>
              <a:bodyPr/>
              <a:lstStyle/>
              <a:p>
                <a:r>
                  <a:rPr lang="en-IN">
                    <a:noFill/>
                  </a:rPr>
                  <a:t> </a:t>
                </a:r>
              </a:p>
            </p:txBody>
          </p:sp>
        </mc:Fallback>
      </mc:AlternateContent>
      <p:grpSp>
        <p:nvGrpSpPr>
          <p:cNvPr id="7" name="Group 6">
            <a:extLst>
              <a:ext uri="{FF2B5EF4-FFF2-40B4-BE49-F238E27FC236}">
                <a16:creationId xmlns:a16="http://schemas.microsoft.com/office/drawing/2014/main" id="{90C9A238-4513-4754-AA1B-D7A30C8D9D32}"/>
              </a:ext>
            </a:extLst>
          </p:cNvPr>
          <p:cNvGrpSpPr/>
          <p:nvPr/>
        </p:nvGrpSpPr>
        <p:grpSpPr>
          <a:xfrm>
            <a:off x="154032" y="2576713"/>
            <a:ext cx="5976308" cy="1065771"/>
            <a:chOff x="2019815" y="2272330"/>
            <a:chExt cx="4872654" cy="1065771"/>
          </a:xfrm>
        </p:grpSpPr>
        <p:sp>
          <p:nvSpPr>
            <p:cNvPr id="8" name="Rectangle 7">
              <a:extLst>
                <a:ext uri="{FF2B5EF4-FFF2-40B4-BE49-F238E27FC236}">
                  <a16:creationId xmlns:a16="http://schemas.microsoft.com/office/drawing/2014/main" id="{06457D0C-E07E-4F05-B626-15465531311B}"/>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A4DA6D46-8212-4C6A-9BD7-AF5830C269F4}"/>
                    </a:ext>
                  </a:extLst>
                </p:cNvPr>
                <p:cNvSpPr/>
                <p:nvPr/>
              </p:nvSpPr>
              <p:spPr>
                <a:xfrm>
                  <a:off x="2666929" y="2272330"/>
                  <a:ext cx="422554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num>
                                  <m:den>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e>
                                      <m:sup>
                                        <m:r>
                                          <a:rPr lang="en-IN" sz="2800" i="0">
                                            <a:solidFill>
                                              <a:srgbClr val="002060"/>
                                            </a:solidFill>
                                            <a:latin typeface="Cambria Math" panose="02040503050406030204" pitchFamily="18" charset="0"/>
                                          </a:rPr>
                                          <m:t>1</m:t>
                                        </m:r>
                                      </m:sup>
                                    </m:sSup>
                                  </m:num>
                                  <m:den>
                                    <m:r>
                                      <a:rPr lang="en-IN" sz="2800" i="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 </m:t>
                                    </m:r>
                                  </m:den>
                                </m:f>
                              </m:e>
                            </m:d>
                          </m:e>
                          <m:sup>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A4DA6D46-8212-4C6A-9BD7-AF5830C269F4}"/>
                    </a:ext>
                  </a:extLst>
                </p:cNvPr>
                <p:cNvSpPr>
                  <a:spLocks noRot="1" noChangeAspect="1" noMove="1" noResize="1" noEditPoints="1" noAdjustHandles="1" noChangeArrowheads="1" noChangeShapeType="1" noTextEdit="1"/>
                </p:cNvSpPr>
                <p:nvPr/>
              </p:nvSpPr>
              <p:spPr>
                <a:xfrm>
                  <a:off x="2666929" y="2272330"/>
                  <a:ext cx="4225540" cy="1065771"/>
                </a:xfrm>
                <a:prstGeom prst="rect">
                  <a:avLst/>
                </a:prstGeom>
                <a:blipFill>
                  <a:blip r:embed="rId4"/>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CAC3A8C6-EB11-4318-AF38-CAF96ACAFF91}"/>
                  </a:ext>
                </a:extLst>
              </p:cNvPr>
              <p:cNvSpPr/>
              <p:nvPr/>
            </p:nvSpPr>
            <p:spPr>
              <a:xfrm>
                <a:off x="471383" y="4143020"/>
                <a:ext cx="5584858" cy="13649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a:solidFill>
                            <a:srgbClr val="002060"/>
                          </a:solidFill>
                          <a:latin typeface="Cambria Math" panose="02040503050406030204" pitchFamily="18" charset="0"/>
                          <a:ea typeface="Cambria Math" panose="02040503050406030204" pitchFamily="18" charset="0"/>
                        </a:rPr>
                        <m:t>⟹</m:t>
                      </m:r>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m:rPr>
                              <m:sty m:val="p"/>
                            </m:rPr>
                            <a:rPr lang="en-IN" sz="2800">
                              <a:solidFill>
                                <a:srgbClr val="002060"/>
                              </a:solidFill>
                              <a:latin typeface="Cambria Math" panose="02040503050406030204" pitchFamily="18" charset="0"/>
                            </a:rPr>
                            <m:t>n</m:t>
                          </m:r>
                        </m:sub>
                      </m:sSub>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d>
                        </m:e>
                        <m:sup>
                          <m:r>
                            <a:rPr lang="en-IN" sz="2800">
                              <a:solidFill>
                                <a:srgbClr val="002060"/>
                              </a:solidFill>
                              <a:latin typeface="Cambria Math" panose="02040503050406030204" pitchFamily="18" charset="0"/>
                            </a:rPr>
                            <m:t>−</m:t>
                          </m:r>
                          <m:r>
                            <m:rPr>
                              <m:sty m:val="p"/>
                            </m:rPr>
                            <a:rPr lang="en-IN" sz="280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16" name="Rectangle 15">
                <a:extLst>
                  <a:ext uri="{FF2B5EF4-FFF2-40B4-BE49-F238E27FC236}">
                    <a16:creationId xmlns:a16="http://schemas.microsoft.com/office/drawing/2014/main" id="{CAC3A8C6-EB11-4318-AF38-CAF96ACAFF91}"/>
                  </a:ext>
                </a:extLst>
              </p:cNvPr>
              <p:cNvSpPr>
                <a:spLocks noRot="1" noChangeAspect="1" noMove="1" noResize="1" noEditPoints="1" noAdjustHandles="1" noChangeArrowheads="1" noChangeShapeType="1" noTextEdit="1"/>
              </p:cNvSpPr>
              <p:nvPr/>
            </p:nvSpPr>
            <p:spPr>
              <a:xfrm>
                <a:off x="471383" y="4143020"/>
                <a:ext cx="5584858" cy="1364976"/>
              </a:xfrm>
              <a:prstGeom prst="rect">
                <a:avLst/>
              </a:prstGeom>
              <a:blipFill>
                <a:blip r:embed="rId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5507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AF4A0C0-4043-4AD4-9981-A575740044AF}"/>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4AF4A0C0-4043-4AD4-9981-A575740044AF}"/>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710155A-F18F-4B9D-B387-D4B4BE5B89CC}"/>
                  </a:ext>
                </a:extLst>
              </p:cNvPr>
              <p:cNvSpPr/>
              <p:nvPr/>
            </p:nvSpPr>
            <p:spPr>
              <a:xfrm>
                <a:off x="149227" y="884665"/>
                <a:ext cx="5694981" cy="126938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num>
                                        <m:den>
                                          <m:r>
                                            <m:rPr>
                                              <m:sty m:val="p"/>
                                            </m:rPr>
                                            <a:rPr lang="en-IN" sz="2800" i="0">
                                              <a:solidFill>
                                                <a:srgbClr val="002060"/>
                                              </a:solidFill>
                                              <a:latin typeface="Cambria Math" panose="02040503050406030204" pitchFamily="18" charset="0"/>
                                            </a:rPr>
                                            <m:t>n</m:t>
                                          </m:r>
                                        </m:den>
                                      </m:f>
                                    </m:e>
                                  </m:d>
                                </m:e>
                                <m:sup>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num>
                                    <m:den>
                                      <m:r>
                                        <m:rPr>
                                          <m:sty m:val="p"/>
                                        </m:rPr>
                                        <a:rPr lang="en-IN" sz="2800" i="0">
                                          <a:solidFill>
                                            <a:srgbClr val="002060"/>
                                          </a:solidFill>
                                          <a:latin typeface="Cambria Math" panose="02040503050406030204" pitchFamily="18" charset="0"/>
                                        </a:rPr>
                                        <m:t>n</m:t>
                                      </m:r>
                                    </m:den>
                                  </m:f>
                                </m:e>
                              </m:d>
                            </m:e>
                          </m:d>
                        </m:e>
                        <m:sup>
                          <m:r>
                            <a:rPr lang="en-IN" sz="2800" i="0">
                              <a:solidFill>
                                <a:srgbClr val="002060"/>
                              </a:solidFill>
                              <a:latin typeface="Cambria Math" panose="02040503050406030204" pitchFamily="18" charset="0"/>
                            </a:rPr>
                            <m:t>−</m:t>
                          </m:r>
                          <m:r>
                            <m:rPr>
                              <m:sty m:val="p"/>
                            </m:rPr>
                            <a:rPr lang="en-IN" sz="2800" i="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1710155A-F18F-4B9D-B387-D4B4BE5B89CC}"/>
                  </a:ext>
                </a:extLst>
              </p:cNvPr>
              <p:cNvSpPr>
                <a:spLocks noRot="1" noChangeAspect="1" noMove="1" noResize="1" noEditPoints="1" noAdjustHandles="1" noChangeArrowheads="1" noChangeShapeType="1" noTextEdit="1"/>
              </p:cNvSpPr>
              <p:nvPr/>
            </p:nvSpPr>
            <p:spPr>
              <a:xfrm>
                <a:off x="149227" y="884665"/>
                <a:ext cx="5694981" cy="1269386"/>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B0741FC-776E-42A7-8043-212C26FC51E3}"/>
                  </a:ext>
                </a:extLst>
              </p:cNvPr>
              <p:cNvSpPr/>
              <p:nvPr/>
            </p:nvSpPr>
            <p:spPr>
              <a:xfrm>
                <a:off x="149227" y="3073400"/>
                <a:ext cx="2143399" cy="7112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a:solidFill>
                            <a:srgbClr val="002060"/>
                          </a:solidFill>
                          <a:latin typeface="Cambria Math" panose="02040503050406030204" pitchFamily="18" charset="0"/>
                          <a:ea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2B0741FC-776E-42A7-8043-212C26FC51E3}"/>
                  </a:ext>
                </a:extLst>
              </p:cNvPr>
              <p:cNvSpPr>
                <a:spLocks noRot="1" noChangeAspect="1" noMove="1" noResize="1" noEditPoints="1" noAdjustHandles="1" noChangeArrowheads="1" noChangeShapeType="1" noTextEdit="1"/>
              </p:cNvSpPr>
              <p:nvPr/>
            </p:nvSpPr>
            <p:spPr>
              <a:xfrm>
                <a:off x="149227" y="3073400"/>
                <a:ext cx="2143399" cy="71120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0D1AB3B-234E-48C5-971D-6F25016386AF}"/>
                  </a:ext>
                </a:extLst>
              </p:cNvPr>
              <p:cNvSpPr txBox="1"/>
              <p:nvPr/>
            </p:nvSpPr>
            <p:spPr>
              <a:xfrm>
                <a:off x="1945594" y="2807559"/>
                <a:ext cx="4576808" cy="13035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d>
                        </m:e>
                        <m:sup>
                          <m:r>
                            <a:rPr lang="en-IN" sz="2800" b="0" i="1" smtClean="0">
                              <a:solidFill>
                                <a:srgbClr val="002060"/>
                              </a:solidFill>
                              <a:latin typeface="Cambria Math" panose="02040503050406030204" pitchFamily="18" charset="0"/>
                            </a:rPr>
                            <m:t>−</m:t>
                          </m:r>
                          <m:r>
                            <a:rPr lang="en-IN" sz="2800" b="0" i="1" smtClean="0">
                              <a:solidFill>
                                <a:srgbClr val="FF0000"/>
                              </a:solidFill>
                              <a:latin typeface="Cambria Math" panose="02040503050406030204" pitchFamily="18" charset="0"/>
                            </a:rPr>
                            <m:t>1</m:t>
                          </m:r>
                        </m:sup>
                      </m:sSup>
                    </m:oMath>
                  </m:oMathPara>
                </a14:m>
                <a:endParaRPr lang="en-IN" sz="2800" dirty="0"/>
              </a:p>
            </p:txBody>
          </p:sp>
        </mc:Choice>
        <mc:Fallback>
          <p:sp>
            <p:nvSpPr>
              <p:cNvPr id="6" name="TextBox 5">
                <a:extLst>
                  <a:ext uri="{FF2B5EF4-FFF2-40B4-BE49-F238E27FC236}">
                    <a16:creationId xmlns:a16="http://schemas.microsoft.com/office/drawing/2014/main" id="{C0D1AB3B-234E-48C5-971D-6F25016386AF}"/>
                  </a:ext>
                </a:extLst>
              </p:cNvPr>
              <p:cNvSpPr txBox="1">
                <a:spLocks noRot="1" noChangeAspect="1" noMove="1" noResize="1" noEditPoints="1" noAdjustHandles="1" noChangeArrowheads="1" noChangeShapeType="1" noTextEdit="1"/>
              </p:cNvSpPr>
              <p:nvPr/>
            </p:nvSpPr>
            <p:spPr>
              <a:xfrm>
                <a:off x="1945594" y="2807559"/>
                <a:ext cx="4576808" cy="1303562"/>
              </a:xfrm>
              <a:prstGeom prst="rect">
                <a:avLst/>
              </a:prstGeom>
              <a:blipFill>
                <a:blip r:embed="rId5"/>
                <a:stretch>
                  <a:fillRect/>
                </a:stretch>
              </a:blipFill>
            </p:spPr>
            <p:txBody>
              <a:bodyPr/>
              <a:lstStyle/>
              <a:p>
                <a:r>
                  <a:rPr lang="en-IN">
                    <a:noFill/>
                  </a:rPr>
                  <a:t> </a:t>
                </a:r>
              </a:p>
            </p:txBody>
          </p:sp>
        </mc:Fallback>
      </mc:AlternateContent>
      <p:grpSp>
        <p:nvGrpSpPr>
          <p:cNvPr id="7" name="Group 6">
            <a:extLst>
              <a:ext uri="{FF2B5EF4-FFF2-40B4-BE49-F238E27FC236}">
                <a16:creationId xmlns:a16="http://schemas.microsoft.com/office/drawing/2014/main" id="{F32BD7E8-5024-4667-8B34-799906DEC0AD}"/>
              </a:ext>
            </a:extLst>
          </p:cNvPr>
          <p:cNvGrpSpPr/>
          <p:nvPr/>
        </p:nvGrpSpPr>
        <p:grpSpPr>
          <a:xfrm>
            <a:off x="807067" y="4702681"/>
            <a:ext cx="3150667" cy="1065771"/>
            <a:chOff x="1932340" y="4841711"/>
            <a:chExt cx="3150667" cy="1065771"/>
          </a:xfrm>
        </p:grpSpPr>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6F57FF0E-C443-4A96-8CAE-A7CCEA954CC1}"/>
                    </a:ext>
                  </a:extLst>
                </p:cNvPr>
                <p:cNvSpPr/>
                <p:nvPr/>
              </p:nvSpPr>
              <p:spPr>
                <a:xfrm>
                  <a:off x="2692083" y="4841711"/>
                  <a:ext cx="239092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b="0" i="0">
                                            <a:solidFill>
                                              <a:srgbClr val="002060"/>
                                            </a:solidFill>
                                            <a:latin typeface="Cambria Math" panose="02040503050406030204" pitchFamily="18" charset="0"/>
                                          </a:rPr>
                                          <m:t>u</m:t>
                                        </m:r>
                                      </m:e>
                                      <m:sub>
                                        <m:r>
                                          <m:rPr>
                                            <m:sty m:val="p"/>
                                          </m:rPr>
                                          <a:rPr lang="en-IN" sz="2800" b="0" i="0">
                                            <a:solidFill>
                                              <a:srgbClr val="002060"/>
                                            </a:solidFill>
                                            <a:latin typeface="Cambria Math" panose="02040503050406030204" pitchFamily="18" charset="0"/>
                                          </a:rPr>
                                          <m:t>n</m:t>
                                        </m:r>
                                      </m:sub>
                                    </m:sSub>
                                  </m:e>
                                </m:d>
                              </m:e>
                              <m:sup>
                                <m:f>
                                  <m:fPr>
                                    <m:ctrlPr>
                                      <a:rPr lang="en-IN" sz="2800" i="1">
                                        <a:solidFill>
                                          <a:srgbClr val="002060"/>
                                        </a:solidFill>
                                        <a:latin typeface="Cambria Math" panose="02040503050406030204" pitchFamily="18" charset="0"/>
                                      </a:rPr>
                                    </m:ctrlPr>
                                  </m:fPr>
                                  <m:num>
                                    <m:r>
                                      <a:rPr lang="en-IN" sz="2800" b="0" i="0">
                                        <a:solidFill>
                                          <a:srgbClr val="002060"/>
                                        </a:solidFill>
                                        <a:latin typeface="Cambria Math" panose="02040503050406030204" pitchFamily="18" charset="0"/>
                                      </a:rPr>
                                      <m:t>1</m:t>
                                    </m:r>
                                  </m:num>
                                  <m:den>
                                    <m:r>
                                      <a:rPr lang="en-IN" sz="2800" b="0" i="0">
                                        <a:solidFill>
                                          <a:srgbClr val="002060"/>
                                        </a:solidFill>
                                        <a:latin typeface="Cambria Math" panose="02040503050406030204" pitchFamily="18" charset="0"/>
                                      </a:rPr>
                                      <m:t> </m:t>
                                    </m:r>
                                    <m:r>
                                      <m:rPr>
                                        <m:sty m:val="p"/>
                                      </m:rPr>
                                      <a:rPr lang="en-IN" sz="2800" b="0" i="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den>
                                </m:f>
                              </m:sup>
                            </m:sSup>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6F57FF0E-C443-4A96-8CAE-A7CCEA954CC1}"/>
                    </a:ext>
                  </a:extLst>
                </p:cNvPr>
                <p:cNvSpPr>
                  <a:spLocks noRot="1" noChangeAspect="1" noMove="1" noResize="1" noEditPoints="1" noAdjustHandles="1" noChangeArrowheads="1" noChangeShapeType="1" noTextEdit="1"/>
                </p:cNvSpPr>
                <p:nvPr/>
              </p:nvSpPr>
              <p:spPr>
                <a:xfrm>
                  <a:off x="2692083" y="4841711"/>
                  <a:ext cx="2390924" cy="1065771"/>
                </a:xfrm>
                <a:prstGeom prst="rect">
                  <a:avLst/>
                </a:prstGeom>
                <a:blipFill>
                  <a:blip r:embed="rId6"/>
                  <a:stretch>
                    <a:fillRect/>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EA0320D9-2123-4205-B3BF-B5E9F0027A88}"/>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0" name="Right Arrow 3">
            <a:extLst>
              <a:ext uri="{FF2B5EF4-FFF2-40B4-BE49-F238E27FC236}">
                <a16:creationId xmlns:a16="http://schemas.microsoft.com/office/drawing/2014/main" id="{F8507FBE-7CAF-416C-88F4-50126AFF28D6}"/>
              </a:ext>
            </a:extLst>
          </p:cNvPr>
          <p:cNvSpPr/>
          <p:nvPr/>
        </p:nvSpPr>
        <p:spPr>
          <a:xfrm>
            <a:off x="248034" y="498991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7938DA33-DB9A-4F5A-8EB6-BC1CE6E96DD7}"/>
                  </a:ext>
                </a:extLst>
              </p:cNvPr>
              <p:cNvSpPr/>
              <p:nvPr/>
            </p:nvSpPr>
            <p:spPr>
              <a:xfrm>
                <a:off x="3605610" y="4467115"/>
                <a:ext cx="5255056"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d>
                            </m:e>
                            <m:sup>
                              <m:r>
                                <a:rPr lang="en-IN" sz="2800" i="1">
                                  <a:solidFill>
                                    <a:srgbClr val="002060"/>
                                  </a:solidFill>
                                  <a:latin typeface="Cambria Math" panose="02040503050406030204" pitchFamily="18" charset="0"/>
                                </a:rPr>
                                <m:t>−</m:t>
                              </m:r>
                              <m:r>
                                <a:rPr lang="en-IN" sz="2800" i="1">
                                  <a:solidFill>
                                    <a:srgbClr val="FF0000"/>
                                  </a:solidFill>
                                  <a:latin typeface="Cambria Math" panose="02040503050406030204" pitchFamily="18" charset="0"/>
                                </a:rPr>
                                <m:t>1</m:t>
                              </m:r>
                            </m:sup>
                          </m:sSup>
                        </m:e>
                      </m:func>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7938DA33-DB9A-4F5A-8EB6-BC1CE6E96DD7}"/>
                  </a:ext>
                </a:extLst>
              </p:cNvPr>
              <p:cNvSpPr>
                <a:spLocks noRot="1" noChangeAspect="1" noMove="1" noResize="1" noEditPoints="1" noAdjustHandles="1" noChangeArrowheads="1" noChangeShapeType="1" noTextEdit="1"/>
              </p:cNvSpPr>
              <p:nvPr/>
            </p:nvSpPr>
            <p:spPr>
              <a:xfrm>
                <a:off x="3605610" y="4467115"/>
                <a:ext cx="5255056" cy="1342922"/>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0728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animBg="1"/>
      <p:bldP spid="1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itle 10">
                <a:extLst>
                  <a:ext uri="{FF2B5EF4-FFF2-40B4-BE49-F238E27FC236}">
                    <a16:creationId xmlns:a16="http://schemas.microsoft.com/office/drawing/2014/main" id="{8B10D1E0-7697-4C97-B883-8A53B637FBF7}"/>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11" name="Title 10">
                <a:extLst>
                  <a:ext uri="{FF2B5EF4-FFF2-40B4-BE49-F238E27FC236}">
                    <a16:creationId xmlns:a16="http://schemas.microsoft.com/office/drawing/2014/main" id="{8B10D1E0-7697-4C97-B883-8A53B637FBF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BD11DFDB-6927-4EC9-941C-642E88AEF906}"/>
              </a:ext>
            </a:extLst>
          </p:cNvPr>
          <p:cNvGrpSpPr/>
          <p:nvPr/>
        </p:nvGrpSpPr>
        <p:grpSpPr>
          <a:xfrm>
            <a:off x="781309" y="1109476"/>
            <a:ext cx="3150667" cy="1065771"/>
            <a:chOff x="1932340" y="4841711"/>
            <a:chExt cx="3150667" cy="1065771"/>
          </a:xfrm>
        </p:grpSpPr>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E6E7C2C-536F-4C29-AC0F-D6DC853F4C94}"/>
                    </a:ext>
                  </a:extLst>
                </p:cNvPr>
                <p:cNvSpPr/>
                <p:nvPr/>
              </p:nvSpPr>
              <p:spPr>
                <a:xfrm>
                  <a:off x="2692083" y="4841711"/>
                  <a:ext cx="239092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b="0" i="0">
                                            <a:solidFill>
                                              <a:srgbClr val="002060"/>
                                            </a:solidFill>
                                            <a:latin typeface="Cambria Math" panose="02040503050406030204" pitchFamily="18" charset="0"/>
                                          </a:rPr>
                                          <m:t>u</m:t>
                                        </m:r>
                                      </m:e>
                                      <m:sub>
                                        <m:r>
                                          <m:rPr>
                                            <m:sty m:val="p"/>
                                          </m:rPr>
                                          <a:rPr lang="en-IN" sz="2800" b="0" i="0">
                                            <a:solidFill>
                                              <a:srgbClr val="002060"/>
                                            </a:solidFill>
                                            <a:latin typeface="Cambria Math" panose="02040503050406030204" pitchFamily="18" charset="0"/>
                                          </a:rPr>
                                          <m:t>n</m:t>
                                        </m:r>
                                      </m:sub>
                                    </m:sSub>
                                  </m:e>
                                </m:d>
                              </m:e>
                              <m:sup>
                                <m:f>
                                  <m:fPr>
                                    <m:ctrlPr>
                                      <a:rPr lang="en-IN" sz="2800" i="1">
                                        <a:solidFill>
                                          <a:srgbClr val="002060"/>
                                        </a:solidFill>
                                        <a:latin typeface="Cambria Math" panose="02040503050406030204" pitchFamily="18" charset="0"/>
                                      </a:rPr>
                                    </m:ctrlPr>
                                  </m:fPr>
                                  <m:num>
                                    <m:r>
                                      <a:rPr lang="en-IN" sz="2800" b="0" i="0">
                                        <a:solidFill>
                                          <a:srgbClr val="002060"/>
                                        </a:solidFill>
                                        <a:latin typeface="Cambria Math" panose="02040503050406030204" pitchFamily="18" charset="0"/>
                                      </a:rPr>
                                      <m:t>1</m:t>
                                    </m:r>
                                  </m:num>
                                  <m:den>
                                    <m:r>
                                      <a:rPr lang="en-IN" sz="2800" b="0" i="0">
                                        <a:solidFill>
                                          <a:srgbClr val="002060"/>
                                        </a:solidFill>
                                        <a:latin typeface="Cambria Math" panose="02040503050406030204" pitchFamily="18" charset="0"/>
                                      </a:rPr>
                                      <m:t> </m:t>
                                    </m:r>
                                    <m:r>
                                      <m:rPr>
                                        <m:sty m:val="p"/>
                                      </m:rPr>
                                      <a:rPr lang="en-IN" sz="2800" b="0" i="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den>
                                </m:f>
                              </m:sup>
                            </m:sSup>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CE6E7C2C-536F-4C29-AC0F-D6DC853F4C94}"/>
                    </a:ext>
                  </a:extLst>
                </p:cNvPr>
                <p:cNvSpPr>
                  <a:spLocks noRot="1" noChangeAspect="1" noMove="1" noResize="1" noEditPoints="1" noAdjustHandles="1" noChangeArrowheads="1" noChangeShapeType="1" noTextEdit="1"/>
                </p:cNvSpPr>
                <p:nvPr/>
              </p:nvSpPr>
              <p:spPr>
                <a:xfrm>
                  <a:off x="2692083" y="4841711"/>
                  <a:ext cx="2390924"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A481CF86-3EF3-464E-8C23-8FFC94B188F6}"/>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6C50F83E-3B3F-457B-BF23-9F79C3D7F9E5}"/>
              </a:ext>
            </a:extLst>
          </p:cNvPr>
          <p:cNvSpPr/>
          <p:nvPr/>
        </p:nvSpPr>
        <p:spPr>
          <a:xfrm>
            <a:off x="222276" y="139671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3097594-0DEA-42FE-B602-3D4CF9CE70D8}"/>
                  </a:ext>
                </a:extLst>
              </p:cNvPr>
              <p:cNvSpPr/>
              <p:nvPr/>
            </p:nvSpPr>
            <p:spPr>
              <a:xfrm>
                <a:off x="3657126" y="873910"/>
                <a:ext cx="5255056"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d>
                            </m:e>
                            <m:sup>
                              <m:r>
                                <a:rPr lang="en-IN" sz="2800" i="1">
                                  <a:solidFill>
                                    <a:srgbClr val="002060"/>
                                  </a:solidFill>
                                  <a:latin typeface="Cambria Math" panose="02040503050406030204" pitchFamily="18" charset="0"/>
                                </a:rPr>
                                <m:t>−</m:t>
                              </m:r>
                              <m:r>
                                <a:rPr lang="en-IN" sz="2800" i="1">
                                  <a:solidFill>
                                    <a:srgbClr val="FF0000"/>
                                  </a:solidFill>
                                  <a:latin typeface="Cambria Math" panose="02040503050406030204" pitchFamily="18" charset="0"/>
                                </a:rPr>
                                <m:t>1</m:t>
                              </m:r>
                            </m:sup>
                          </m:sSup>
                        </m:e>
                      </m:func>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F3097594-0DEA-42FE-B602-3D4CF9CE70D8}"/>
                  </a:ext>
                </a:extLst>
              </p:cNvPr>
              <p:cNvSpPr>
                <a:spLocks noRot="1" noChangeAspect="1" noMove="1" noResize="1" noEditPoints="1" noAdjustHandles="1" noChangeArrowheads="1" noChangeShapeType="1" noTextEdit="1"/>
              </p:cNvSpPr>
              <p:nvPr/>
            </p:nvSpPr>
            <p:spPr>
              <a:xfrm>
                <a:off x="3657126" y="873910"/>
                <a:ext cx="5255056" cy="1342922"/>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9DBA3C1-281B-498C-90C4-7FE0B27965F9}"/>
                  </a:ext>
                </a:extLst>
              </p:cNvPr>
              <p:cNvSpPr/>
              <p:nvPr/>
            </p:nvSpPr>
            <p:spPr>
              <a:xfrm>
                <a:off x="3387144" y="2331769"/>
                <a:ext cx="6581104"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r>
                                    <a:rPr lang="en-IN" sz="280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num>
                                        <m:den>
                                          <m:r>
                                            <m:rPr>
                                              <m:sty m:val="p"/>
                                            </m:rPr>
                                            <a:rPr lang="en-IN" sz="2800">
                                              <a:solidFill>
                                                <a:srgbClr val="002060"/>
                                              </a:solidFill>
                                              <a:latin typeface="Cambria Math" panose="02040503050406030204" pitchFamily="18" charset="0"/>
                                            </a:rPr>
                                            <m:t>n</m:t>
                                          </m:r>
                                        </m:den>
                                      </m:f>
                                    </m:e>
                                  </m:d>
                                </m:e>
                              </m:d>
                            </m:e>
                            <m:sup>
                              <m:r>
                                <a:rPr lang="en-IN" sz="2800" i="1">
                                  <a:solidFill>
                                    <a:srgbClr val="002060"/>
                                  </a:solidFill>
                                  <a:latin typeface="Cambria Math" panose="02040503050406030204" pitchFamily="18" charset="0"/>
                                </a:rPr>
                                <m:t>−</m:t>
                              </m:r>
                              <m:r>
                                <a:rPr lang="en-IN" sz="2800" i="1">
                                  <a:solidFill>
                                    <a:srgbClr val="FF0000"/>
                                  </a:solidFill>
                                  <a:latin typeface="Cambria Math" panose="02040503050406030204" pitchFamily="18" charset="0"/>
                                </a:rPr>
                                <m:t>1</m:t>
                              </m:r>
                            </m:sup>
                          </m:sSup>
                        </m:e>
                      </m:func>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D9DBA3C1-281B-498C-90C4-7FE0B27965F9}"/>
                  </a:ext>
                </a:extLst>
              </p:cNvPr>
              <p:cNvSpPr>
                <a:spLocks noRot="1" noChangeAspect="1" noMove="1" noResize="1" noEditPoints="1" noAdjustHandles="1" noChangeArrowheads="1" noChangeShapeType="1" noTextEdit="1"/>
              </p:cNvSpPr>
              <p:nvPr/>
            </p:nvSpPr>
            <p:spPr>
              <a:xfrm>
                <a:off x="3387144" y="2331769"/>
                <a:ext cx="6581104" cy="1342922"/>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0CFCE964-AAAB-4494-A8E0-F449ADBB1E69}"/>
                  </a:ext>
                </a:extLst>
              </p:cNvPr>
              <p:cNvSpPr/>
              <p:nvPr/>
            </p:nvSpPr>
            <p:spPr>
              <a:xfrm>
                <a:off x="3387143" y="3744301"/>
                <a:ext cx="707050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d>
                            </m:e>
                            <m:sup>
                              <m:r>
                                <a:rPr lang="en-IN" sz="2800" i="0">
                                  <a:solidFill>
                                    <a:srgbClr val="002060"/>
                                  </a:solidFill>
                                  <a:latin typeface="Cambria Math" panose="02040503050406030204" pitchFamily="18" charset="0"/>
                                </a:rPr>
                                <m:t>−</m:t>
                              </m:r>
                              <m:r>
                                <a:rPr lang="en-IN" sz="2800" i="0">
                                  <a:solidFill>
                                    <a:srgbClr val="FF0000"/>
                                  </a:solidFill>
                                  <a:latin typeface="Cambria Math" panose="02040503050406030204" pitchFamily="18" charset="0"/>
                                </a:rPr>
                                <m:t>1</m:t>
                              </m:r>
                            </m:sup>
                          </m:sSup>
                        </m:e>
                      </m:func>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0CFCE964-AAAB-4494-A8E0-F449ADBB1E69}"/>
                  </a:ext>
                </a:extLst>
              </p:cNvPr>
              <p:cNvSpPr>
                <a:spLocks noRot="1" noChangeAspect="1" noMove="1" noResize="1" noEditPoints="1" noAdjustHandles="1" noChangeArrowheads="1" noChangeShapeType="1" noTextEdit="1"/>
              </p:cNvSpPr>
              <p:nvPr/>
            </p:nvSpPr>
            <p:spPr>
              <a:xfrm>
                <a:off x="3387143" y="3744301"/>
                <a:ext cx="7070501" cy="1342922"/>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ABD3847A-6B43-4B36-8F49-BFB5ADA0010D}"/>
                  </a:ext>
                </a:extLst>
              </p:cNvPr>
              <p:cNvSpPr/>
              <p:nvPr/>
            </p:nvSpPr>
            <p:spPr>
              <a:xfrm>
                <a:off x="3348506" y="5208347"/>
                <a:ext cx="868036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d>
                        </m:e>
                        <m:sup>
                          <m:r>
                            <a:rPr lang="en-IN" sz="2800">
                              <a:solidFill>
                                <a:srgbClr val="002060"/>
                              </a:solidFill>
                              <a:latin typeface="Cambria Math" panose="02040503050406030204" pitchFamily="18" charset="0"/>
                            </a:rPr>
                            <m:t>−</m:t>
                          </m:r>
                          <m:r>
                            <a:rPr lang="en-IN" sz="2800">
                              <a:solidFill>
                                <a:srgbClr val="FF0000"/>
                              </a:solidFill>
                              <a:latin typeface="Cambria Math" panose="02040503050406030204" pitchFamily="18" charset="0"/>
                            </a:rPr>
                            <m:t>1</m:t>
                          </m:r>
                        </m:sup>
                      </m:sSup>
                    </m:oMath>
                  </m:oMathPara>
                </a14:m>
                <a:endParaRPr lang="en-IN" sz="2800" dirty="0">
                  <a:solidFill>
                    <a:srgbClr val="002060"/>
                  </a:solidFill>
                </a:endParaRPr>
              </a:p>
            </p:txBody>
          </p:sp>
        </mc:Choice>
        <mc:Fallback>
          <p:sp>
            <p:nvSpPr>
              <p:cNvPr id="13" name="Rectangle 12">
                <a:extLst>
                  <a:ext uri="{FF2B5EF4-FFF2-40B4-BE49-F238E27FC236}">
                    <a16:creationId xmlns:a16="http://schemas.microsoft.com/office/drawing/2014/main" id="{ABD3847A-6B43-4B36-8F49-BFB5ADA0010D}"/>
                  </a:ext>
                </a:extLst>
              </p:cNvPr>
              <p:cNvSpPr>
                <a:spLocks noRot="1" noChangeAspect="1" noMove="1" noResize="1" noEditPoints="1" noAdjustHandles="1" noChangeArrowheads="1" noChangeShapeType="1" noTextEdit="1"/>
              </p:cNvSpPr>
              <p:nvPr/>
            </p:nvSpPr>
            <p:spPr>
              <a:xfrm>
                <a:off x="3348506" y="5208347"/>
                <a:ext cx="8680361" cy="1342922"/>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7344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2F1A844-6B5F-41C8-9FC1-3F0D4AA6143F}"/>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C2F1A844-6B5F-41C8-9FC1-3F0D4AA6143F}"/>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1D5F45C-DB00-4816-9F20-0B66D308EE7B}"/>
                  </a:ext>
                </a:extLst>
              </p:cNvPr>
              <p:cNvSpPr/>
              <p:nvPr/>
            </p:nvSpPr>
            <p:spPr>
              <a:xfrm>
                <a:off x="141666" y="855288"/>
                <a:ext cx="8680361" cy="1342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d>
                        </m:e>
                        <m:sup>
                          <m:r>
                            <a:rPr lang="en-IN" sz="2800">
                              <a:solidFill>
                                <a:srgbClr val="002060"/>
                              </a:solidFill>
                              <a:latin typeface="Cambria Math" panose="02040503050406030204" pitchFamily="18" charset="0"/>
                            </a:rPr>
                            <m:t>−</m:t>
                          </m:r>
                          <m:r>
                            <a:rPr lang="en-IN" sz="2800">
                              <a:solidFill>
                                <a:srgbClr val="FF0000"/>
                              </a:solidFill>
                              <a:latin typeface="Cambria Math" panose="02040503050406030204" pitchFamily="18" charset="0"/>
                            </a:rPr>
                            <m:t>1</m:t>
                          </m:r>
                        </m:sup>
                      </m:sSup>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11D5F45C-DB00-4816-9F20-0B66D308EE7B}"/>
                  </a:ext>
                </a:extLst>
              </p:cNvPr>
              <p:cNvSpPr>
                <a:spLocks noRot="1" noChangeAspect="1" noMove="1" noResize="1" noEditPoints="1" noAdjustHandles="1" noChangeArrowheads="1" noChangeShapeType="1" noTextEdit="1"/>
              </p:cNvSpPr>
              <p:nvPr/>
            </p:nvSpPr>
            <p:spPr>
              <a:xfrm>
                <a:off x="141666" y="855288"/>
                <a:ext cx="8680361" cy="1342922"/>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F6B1844-BB75-4758-B412-DB7941017294}"/>
                  </a:ext>
                </a:extLst>
              </p:cNvPr>
              <p:cNvSpPr/>
              <p:nvPr/>
            </p:nvSpPr>
            <p:spPr>
              <a:xfrm>
                <a:off x="193182" y="2379556"/>
                <a:ext cx="4417454" cy="58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1</m:t>
                                  </m:r>
                                </m:sup>
                              </m:sSup>
                              <m:r>
                                <a:rPr lang="en-IN" sz="2800" i="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1+0</m:t>
                                  </m:r>
                                </m:e>
                              </m:d>
                              <m:r>
                                <a:rPr lang="en-IN" sz="2800" i="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1+0</m:t>
                                  </m:r>
                                </m:e>
                              </m:d>
                            </m:e>
                          </m:d>
                        </m:e>
                        <m:sup>
                          <m:r>
                            <a:rPr lang="en-IN" sz="2800" i="0">
                              <a:solidFill>
                                <a:srgbClr val="002060"/>
                              </a:solidFill>
                              <a:latin typeface="Cambria Math" panose="02040503050406030204" pitchFamily="18" charset="0"/>
                            </a:rPr>
                            <m:t>−</m:t>
                          </m:r>
                          <m:r>
                            <a:rPr lang="en-IN" sz="2800" i="0">
                              <a:solidFill>
                                <a:srgbClr val="FF0000"/>
                              </a:solidFill>
                              <a:latin typeface="Cambria Math" panose="02040503050406030204" pitchFamily="18" charset="0"/>
                            </a:rPr>
                            <m:t>1</m:t>
                          </m:r>
                        </m:sup>
                      </m:sSup>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0F6B1844-BB75-4758-B412-DB7941017294}"/>
                  </a:ext>
                </a:extLst>
              </p:cNvPr>
              <p:cNvSpPr>
                <a:spLocks noRot="1" noChangeAspect="1" noMove="1" noResize="1" noEditPoints="1" noAdjustHandles="1" noChangeArrowheads="1" noChangeShapeType="1" noTextEdit="1"/>
              </p:cNvSpPr>
              <p:nvPr/>
            </p:nvSpPr>
            <p:spPr>
              <a:xfrm>
                <a:off x="193182" y="2379556"/>
                <a:ext cx="4417454" cy="58929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3D9B8730-BEE4-4C90-A433-904F5DF131BE}"/>
                  </a:ext>
                </a:extLst>
              </p:cNvPr>
              <p:cNvSpPr/>
              <p:nvPr/>
            </p:nvSpPr>
            <p:spPr>
              <a:xfrm>
                <a:off x="7688687" y="2123689"/>
                <a:ext cx="3953815" cy="1026507"/>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x</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m:rPr>
                                  <m:sty m:val="p"/>
                                </m:rPr>
                                <a:rPr lang="en-IN" sz="2800" b="0" i="0" smtClean="0">
                                  <a:solidFill>
                                    <a:srgbClr val="002060"/>
                                  </a:solidFill>
                                  <a:latin typeface="Cambria Math" panose="02040503050406030204" pitchFamily="18" charset="0"/>
                                </a:rPr>
                                <m:t>x</m:t>
                              </m:r>
                            </m:sup>
                          </m:sSup>
                        </m:e>
                      </m:d>
                    </m:oMath>
                  </m:oMathPara>
                </a14:m>
                <a:endParaRPr lang="en-IN" sz="2800" dirty="0">
                  <a:solidFill>
                    <a:srgbClr val="002060"/>
                  </a:solidFill>
                </a:endParaRPr>
              </a:p>
            </p:txBody>
          </p:sp>
        </mc:Choice>
        <mc:Fallback>
          <p:sp>
            <p:nvSpPr>
              <p:cNvPr id="6" name="Rectangle: Rounded Corners 5">
                <a:extLst>
                  <a:ext uri="{FF2B5EF4-FFF2-40B4-BE49-F238E27FC236}">
                    <a16:creationId xmlns:a16="http://schemas.microsoft.com/office/drawing/2014/main" id="{3D9B8730-BEE4-4C90-A433-904F5DF131BE}"/>
                  </a:ext>
                </a:extLst>
              </p:cNvPr>
              <p:cNvSpPr>
                <a:spLocks noRot="1" noChangeAspect="1" noMove="1" noResize="1" noEditPoints="1" noAdjustHandles="1" noChangeArrowheads="1" noChangeShapeType="1" noTextEdit="1"/>
              </p:cNvSpPr>
              <p:nvPr/>
            </p:nvSpPr>
            <p:spPr>
              <a:xfrm>
                <a:off x="7688687" y="2123689"/>
                <a:ext cx="3953815" cy="1026507"/>
              </a:xfrm>
              <a:prstGeom prst="round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4A7420F-B8A7-4933-AA41-7E3D2E73058F}"/>
                  </a:ext>
                </a:extLst>
              </p:cNvPr>
              <p:cNvSpPr/>
              <p:nvPr/>
            </p:nvSpPr>
            <p:spPr>
              <a:xfrm>
                <a:off x="193182" y="3134353"/>
                <a:ext cx="1983348" cy="58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−1</m:t>
                              </m:r>
                            </m:e>
                          </m:d>
                        </m:e>
                        <m:sup>
                          <m:r>
                            <a:rPr lang="en-IN" sz="2800" i="0">
                              <a:solidFill>
                                <a:srgbClr val="002060"/>
                              </a:solidFill>
                              <a:latin typeface="Cambria Math" panose="02040503050406030204" pitchFamily="18" charset="0"/>
                            </a:rPr>
                            <m:t>−</m:t>
                          </m:r>
                          <m:r>
                            <a:rPr lang="en-IN" sz="2800" i="0">
                              <a:solidFill>
                                <a:srgbClr val="FF0000"/>
                              </a:solidFill>
                              <a:latin typeface="Cambria Math" panose="02040503050406030204" pitchFamily="18" charset="0"/>
                            </a:rPr>
                            <m:t>1</m:t>
                          </m:r>
                        </m:sup>
                      </m:sSup>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24A7420F-B8A7-4933-AA41-7E3D2E73058F}"/>
                  </a:ext>
                </a:extLst>
              </p:cNvPr>
              <p:cNvSpPr>
                <a:spLocks noRot="1" noChangeAspect="1" noMove="1" noResize="1" noEditPoints="1" noAdjustHandles="1" noChangeArrowheads="1" noChangeShapeType="1" noTextEdit="1"/>
              </p:cNvSpPr>
              <p:nvPr/>
            </p:nvSpPr>
            <p:spPr>
              <a:xfrm>
                <a:off x="193182" y="3134353"/>
                <a:ext cx="1983348" cy="58929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D471D474-27BE-4323-9495-098ACCAD3922}"/>
                  </a:ext>
                </a:extLst>
              </p:cNvPr>
              <p:cNvSpPr/>
              <p:nvPr/>
            </p:nvSpPr>
            <p:spPr>
              <a:xfrm>
                <a:off x="206061" y="3889150"/>
                <a:ext cx="1519708" cy="95330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D471D474-27BE-4323-9495-098ACCAD3922}"/>
                  </a:ext>
                </a:extLst>
              </p:cNvPr>
              <p:cNvSpPr>
                <a:spLocks noRot="1" noChangeAspect="1" noMove="1" noResize="1" noEditPoints="1" noAdjustHandles="1" noChangeArrowheads="1" noChangeShapeType="1" noTextEdit="1"/>
              </p:cNvSpPr>
              <p:nvPr/>
            </p:nvSpPr>
            <p:spPr>
              <a:xfrm>
                <a:off x="206061" y="3889150"/>
                <a:ext cx="1519708" cy="953306"/>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12F070A-B04D-44CD-A391-7B2E53530922}"/>
                  </a:ext>
                </a:extLst>
              </p:cNvPr>
              <p:cNvSpPr/>
              <p:nvPr/>
            </p:nvSpPr>
            <p:spPr>
              <a:xfrm>
                <a:off x="1687132" y="4132775"/>
                <a:ext cx="839274" cy="49181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&lt;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p:sp>
            <p:nvSpPr>
              <p:cNvPr id="9" name="Rectangle 8">
                <a:extLst>
                  <a:ext uri="{FF2B5EF4-FFF2-40B4-BE49-F238E27FC236}">
                    <a16:creationId xmlns:a16="http://schemas.microsoft.com/office/drawing/2014/main" id="{912F070A-B04D-44CD-A391-7B2E53530922}"/>
                  </a:ext>
                </a:extLst>
              </p:cNvPr>
              <p:cNvSpPr>
                <a:spLocks noRot="1" noChangeAspect="1" noMove="1" noResize="1" noEditPoints="1" noAdjustHandles="1" noChangeArrowheads="1" noChangeShapeType="1" noTextEdit="1"/>
              </p:cNvSpPr>
              <p:nvPr/>
            </p:nvSpPr>
            <p:spPr>
              <a:xfrm>
                <a:off x="1687132" y="4132775"/>
                <a:ext cx="839274" cy="49181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C28C643A-C1AD-43F3-A000-0CABF8369958}"/>
                  </a:ext>
                </a:extLst>
              </p:cNvPr>
              <p:cNvSpPr/>
              <p:nvPr/>
            </p:nvSpPr>
            <p:spPr>
              <a:xfrm>
                <a:off x="754311" y="4992860"/>
                <a:ext cx="909802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Cauchy’s </a:t>
                </a:r>
                <a14:m>
                  <m:oMath xmlns:m="http://schemas.openxmlformats.org/officeDocument/2006/math">
                    <m:sSup>
                      <m:sSupPr>
                        <m:ctrlPr>
                          <a:rPr lang="en-IN" sz="2800" b="1" i="1" smtClean="0">
                            <a:solidFill>
                              <a:srgbClr val="890E4F"/>
                            </a:solidFill>
                            <a:latin typeface="Cambria Math" panose="02040503050406030204" pitchFamily="18" charset="0"/>
                          </a:rPr>
                        </m:ctrlPr>
                      </m:sSupPr>
                      <m:e>
                        <m:r>
                          <a:rPr lang="en-IN" sz="2800" b="1" i="0" smtClean="0">
                            <a:solidFill>
                              <a:srgbClr val="890E4F"/>
                            </a:solidFill>
                            <a:latin typeface="Cambria Math" panose="02040503050406030204" pitchFamily="18" charset="0"/>
                          </a:rPr>
                          <m:t>𝐧</m:t>
                        </m:r>
                      </m:e>
                      <m:sup>
                        <m:r>
                          <a:rPr lang="en-IN" sz="2800" b="1" i="0" smtClean="0">
                            <a:solidFill>
                              <a:srgbClr val="890E4F"/>
                            </a:solidFill>
                            <a:latin typeface="Cambria Math" panose="02040503050406030204" pitchFamily="18" charset="0"/>
                          </a:rPr>
                          <m:t>𝐭𝐡</m:t>
                        </m:r>
                      </m:sup>
                    </m:sSup>
                  </m:oMath>
                </a14:m>
                <a:r>
                  <a:rPr lang="en-IN" sz="2800" b="1" dirty="0">
                    <a:solidFill>
                      <a:srgbClr val="890E4F"/>
                    </a:solidFill>
                  </a:rPr>
                  <a:t> root test</a:t>
                </a:r>
                <a:r>
                  <a:rPr lang="en-IN" sz="2800" dirty="0">
                    <a:solidFill>
                      <a:srgbClr val="002060"/>
                    </a:solidFill>
                  </a:rPr>
                  <a:t>, the given series is </a:t>
                </a:r>
                <a:r>
                  <a:rPr lang="en-IN" sz="2800" b="1" dirty="0">
                    <a:solidFill>
                      <a:srgbClr val="381FF5"/>
                    </a:solidFill>
                  </a:rPr>
                  <a:t>convergent</a:t>
                </a:r>
                <a:r>
                  <a:rPr lang="en-IN" sz="2800" dirty="0">
                    <a:solidFill>
                      <a:srgbClr val="002060"/>
                    </a:solidFill>
                  </a:rPr>
                  <a:t>.</a:t>
                </a:r>
              </a:p>
              <a:p>
                <a:r>
                  <a:rPr lang="en-IN" sz="2800" dirty="0">
                    <a:solidFill>
                      <a:srgbClr val="002060"/>
                    </a:solidFill>
                  </a:rPr>
                  <a:t> </a:t>
                </a:r>
              </a:p>
            </p:txBody>
          </p:sp>
        </mc:Choice>
        <mc:Fallback>
          <p:sp>
            <p:nvSpPr>
              <p:cNvPr id="10" name="Rectangle 9">
                <a:extLst>
                  <a:ext uri="{FF2B5EF4-FFF2-40B4-BE49-F238E27FC236}">
                    <a16:creationId xmlns:a16="http://schemas.microsoft.com/office/drawing/2014/main" id="{C28C643A-C1AD-43F3-A000-0CABF8369958}"/>
                  </a:ext>
                </a:extLst>
              </p:cNvPr>
              <p:cNvSpPr>
                <a:spLocks noRot="1" noChangeAspect="1" noMove="1" noResize="1" noEditPoints="1" noAdjustHandles="1" noChangeArrowheads="1" noChangeShapeType="1" noTextEdit="1"/>
              </p:cNvSpPr>
              <p:nvPr/>
            </p:nvSpPr>
            <p:spPr>
              <a:xfrm>
                <a:off x="754311" y="4992860"/>
                <a:ext cx="9098027" cy="517450"/>
              </a:xfrm>
              <a:prstGeom prst="rect">
                <a:avLst/>
              </a:prstGeom>
              <a:blipFill>
                <a:blip r:embed="rId9"/>
                <a:stretch>
                  <a:fillRect l="-1408" t="-8235" r="-536" b="-36471"/>
                </a:stretch>
              </a:blipFill>
              <a:ln>
                <a:noFill/>
              </a:ln>
            </p:spPr>
            <p:txBody>
              <a:bodyPr/>
              <a:lstStyle/>
              <a:p>
                <a:r>
                  <a:rPr lang="en-IN">
                    <a:noFill/>
                  </a:rPr>
                  <a:t> </a:t>
                </a:r>
              </a:p>
            </p:txBody>
          </p:sp>
        </mc:Fallback>
      </mc:AlternateContent>
      <p:sp>
        <p:nvSpPr>
          <p:cNvPr id="11" name="Right Arrow 3">
            <a:extLst>
              <a:ext uri="{FF2B5EF4-FFF2-40B4-BE49-F238E27FC236}">
                <a16:creationId xmlns:a16="http://schemas.microsoft.com/office/drawing/2014/main" id="{D94223BF-5DA2-4F78-AA85-10B3B775CB94}"/>
              </a:ext>
            </a:extLst>
          </p:cNvPr>
          <p:cNvSpPr/>
          <p:nvPr/>
        </p:nvSpPr>
        <p:spPr>
          <a:xfrm>
            <a:off x="206061" y="508415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3" name="Rectangle: Rounded Corners 2">
            <a:extLst>
              <a:ext uri="{FF2B5EF4-FFF2-40B4-BE49-F238E27FC236}">
                <a16:creationId xmlns:a16="http://schemas.microsoft.com/office/drawing/2014/main" id="{00C3A606-A64A-4962-9611-25A1CCDD1796}"/>
              </a:ext>
            </a:extLst>
          </p:cNvPr>
          <p:cNvSpPr/>
          <p:nvPr/>
        </p:nvSpPr>
        <p:spPr>
          <a:xfrm>
            <a:off x="762423" y="968479"/>
            <a:ext cx="2431153" cy="105594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478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p:bldP spid="9" grpId="0"/>
      <p:bldP spid="10" grpId="0"/>
      <p:bldP spid="11" grpId="0" animBg="1"/>
      <p:bldP spid="3" grpId="0" animBg="1"/>
      <p:bldP spid="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3ED0-66F4-4ACD-959C-852FD3B36518}"/>
              </a:ext>
            </a:extLst>
          </p:cNvPr>
          <p:cNvSpPr>
            <a:spLocks noGrp="1"/>
          </p:cNvSpPr>
          <p:nvPr>
            <p:ph type="title"/>
          </p:nvPr>
        </p:nvSpPr>
        <p:spPr/>
        <p:txBody>
          <a:bodyPr/>
          <a:lstStyle/>
          <a:p>
            <a:r>
              <a:rPr lang="en-IN" dirty="0"/>
              <a:t>Method:4         Geometric Series</a:t>
            </a:r>
          </a:p>
        </p:txBody>
      </p:sp>
      <p:sp>
        <p:nvSpPr>
          <p:cNvPr id="4" name="Arrow: Notched Right 3">
            <a:extLst>
              <a:ext uri="{FF2B5EF4-FFF2-40B4-BE49-F238E27FC236}">
                <a16:creationId xmlns:a16="http://schemas.microsoft.com/office/drawing/2014/main" id="{0179CDF2-EB21-4270-9B9E-CCB5A54BF003}"/>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B565A7DE-2688-44E0-98FB-D32ACF1BA456}"/>
              </a:ext>
            </a:extLst>
          </p:cNvPr>
          <p:cNvSpPr/>
          <p:nvPr/>
        </p:nvSpPr>
        <p:spPr>
          <a:xfrm>
            <a:off x="185165" y="1115401"/>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r>
              <a:rPr lang="en-IN" sz="2800" dirty="0">
                <a:solidFill>
                  <a:schemeClr val="bg1"/>
                </a:solidFill>
              </a:rPr>
              <a:t>Example:2</a:t>
            </a:r>
          </a:p>
        </p:txBody>
      </p:sp>
      <p:sp>
        <p:nvSpPr>
          <p:cNvPr id="6" name="Rectangle 5">
            <a:extLst>
              <a:ext uri="{FF2B5EF4-FFF2-40B4-BE49-F238E27FC236}">
                <a16:creationId xmlns:a16="http://schemas.microsoft.com/office/drawing/2014/main" id="{081DF34C-5CF6-4EC6-B00B-663E13F0E252}"/>
              </a:ext>
            </a:extLst>
          </p:cNvPr>
          <p:cNvSpPr/>
          <p:nvPr/>
        </p:nvSpPr>
        <p:spPr>
          <a:xfrm>
            <a:off x="1932326" y="1151326"/>
            <a:ext cx="7052744" cy="50392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Define the geometric series and find the sum of</a:t>
            </a:r>
          </a:p>
        </p:txBody>
      </p:sp>
      <p:sp>
        <p:nvSpPr>
          <p:cNvPr id="7" name="Rectangle: Rounded Corners 6">
            <a:extLst>
              <a:ext uri="{FF2B5EF4-FFF2-40B4-BE49-F238E27FC236}">
                <a16:creationId xmlns:a16="http://schemas.microsoft.com/office/drawing/2014/main" id="{EDAD83BA-2CA6-4AE4-ADAC-95F6E46DED1A}"/>
              </a:ext>
            </a:extLst>
          </p:cNvPr>
          <p:cNvSpPr/>
          <p:nvPr/>
        </p:nvSpPr>
        <p:spPr>
          <a:xfrm>
            <a:off x="161889" y="2460809"/>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94E8459-C2DC-4149-A72F-2DD4BDC7A031}"/>
                  </a:ext>
                </a:extLst>
              </p:cNvPr>
              <p:cNvSpPr/>
              <p:nvPr/>
            </p:nvSpPr>
            <p:spPr>
              <a:xfrm>
                <a:off x="8619460" y="749386"/>
                <a:ext cx="2410870"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1" smtClean="0">
                                  <a:solidFill>
                                    <a:srgbClr val="002060"/>
                                  </a:solidFill>
                                  <a:latin typeface="Cambria Math" panose="02040503050406030204" pitchFamily="18" charset="0"/>
                                </a:rPr>
                                <m:t>−1 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6</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94E8459-C2DC-4149-A72F-2DD4BDC7A031}"/>
                  </a:ext>
                </a:extLst>
              </p:cNvPr>
              <p:cNvSpPr>
                <a:spLocks noRot="1" noChangeAspect="1" noMove="1" noResize="1" noEditPoints="1" noAdjustHandles="1" noChangeArrowheads="1" noChangeShapeType="1" noTextEdit="1"/>
              </p:cNvSpPr>
              <p:nvPr/>
            </p:nvSpPr>
            <p:spPr>
              <a:xfrm>
                <a:off x="8619460" y="749386"/>
                <a:ext cx="2410870" cy="1307805"/>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FE382A3-5BEF-4494-ABE2-668024E2B015}"/>
                  </a:ext>
                </a:extLst>
              </p:cNvPr>
              <p:cNvSpPr/>
              <p:nvPr/>
            </p:nvSpPr>
            <p:spPr>
              <a:xfrm>
                <a:off x="1595690" y="3574661"/>
                <a:ext cx="3523206"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d>
                            <m:dPr>
                              <m:begChr m:val="["/>
                              <m:endChr m:val="]"/>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6</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6</m:t>
                                      </m:r>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den>
                              </m:f>
                            </m:e>
                          </m:d>
                        </m:e>
                      </m:nary>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BFE382A3-5BEF-4494-ABE2-668024E2B015}"/>
                  </a:ext>
                </a:extLst>
              </p:cNvPr>
              <p:cNvSpPr>
                <a:spLocks noRot="1" noChangeAspect="1" noMove="1" noResize="1" noEditPoints="1" noAdjustHandles="1" noChangeArrowheads="1" noChangeShapeType="1" noTextEdit="1"/>
              </p:cNvSpPr>
              <p:nvPr/>
            </p:nvSpPr>
            <p:spPr>
              <a:xfrm>
                <a:off x="1595690" y="3574661"/>
                <a:ext cx="3523206" cy="130780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F92FCDA-7AC4-4E9F-A884-AAFDEE90B52E}"/>
                  </a:ext>
                </a:extLst>
              </p:cNvPr>
              <p:cNvSpPr/>
              <p:nvPr/>
            </p:nvSpPr>
            <p:spPr>
              <a:xfrm>
                <a:off x="1546773" y="5028124"/>
                <a:ext cx="3933380"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a:solidFill>
                                    <a:srgbClr val="002060"/>
                                  </a:solidFill>
                                  <a:latin typeface="Cambria Math" panose="02040503050406030204" pitchFamily="18" charset="0"/>
                                </a:rPr>
                                <m:t> </m:t>
                              </m:r>
                            </m:den>
                          </m:f>
                        </m:e>
                      </m:nary>
                      <m:r>
                        <a:rPr lang="en-IN" sz="2800" b="0" i="1"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CF92FCDA-7AC4-4E9F-A884-AAFDEE90B52E}"/>
                  </a:ext>
                </a:extLst>
              </p:cNvPr>
              <p:cNvSpPr>
                <a:spLocks noRot="1" noChangeAspect="1" noMove="1" noResize="1" noEditPoints="1" noAdjustHandles="1" noChangeArrowheads="1" noChangeShapeType="1" noTextEdit="1"/>
              </p:cNvSpPr>
              <p:nvPr/>
            </p:nvSpPr>
            <p:spPr>
              <a:xfrm>
                <a:off x="1546773" y="5028124"/>
                <a:ext cx="3933380" cy="130780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0AEF667-75C5-4E86-B7A4-AA70E46529CB}"/>
                  </a:ext>
                </a:extLst>
              </p:cNvPr>
              <p:cNvSpPr/>
              <p:nvPr/>
            </p:nvSpPr>
            <p:spPr>
              <a:xfrm>
                <a:off x="6460953" y="2244258"/>
                <a:ext cx="313754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b</m:t>
                              </m:r>
                            </m:e>
                            <m:sub>
                              <m:r>
                                <m:rPr>
                                  <m:sty m:val="p"/>
                                </m:rPr>
                                <a:rPr lang="en-IN" sz="2800" i="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60AEF667-75C5-4E86-B7A4-AA70E46529CB}"/>
                  </a:ext>
                </a:extLst>
              </p:cNvPr>
              <p:cNvSpPr>
                <a:spLocks noRot="1" noChangeAspect="1" noMove="1" noResize="1" noEditPoints="1" noAdjustHandles="1" noChangeArrowheads="1" noChangeShapeType="1" noTextEdit="1"/>
              </p:cNvSpPr>
              <p:nvPr/>
            </p:nvSpPr>
            <p:spPr>
              <a:xfrm>
                <a:off x="6460953" y="2244258"/>
                <a:ext cx="3137542" cy="1307805"/>
              </a:xfrm>
              <a:prstGeom prst="rect">
                <a:avLst/>
              </a:prstGeom>
              <a:blipFill>
                <a:blip r:embed="rId5"/>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777DDE53-F1A9-49CE-8BA8-268F07EC5A4D}"/>
              </a:ext>
            </a:extLst>
          </p:cNvPr>
          <p:cNvGrpSpPr/>
          <p:nvPr/>
        </p:nvGrpSpPr>
        <p:grpSpPr>
          <a:xfrm>
            <a:off x="1964183" y="2121198"/>
            <a:ext cx="3088451" cy="1307805"/>
            <a:chOff x="1184048" y="2320355"/>
            <a:chExt cx="3088451" cy="1307805"/>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A12C9A-3D21-49CC-9DD3-35ED7554E7DE}"/>
                    </a:ext>
                  </a:extLst>
                </p:cNvPr>
                <p:cNvSpPr/>
                <p:nvPr/>
              </p:nvSpPr>
              <p:spPr>
                <a:xfrm>
                  <a:off x="1838196" y="2320355"/>
                  <a:ext cx="2434303"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−1 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FA12C9A-3D21-49CC-9DD3-35ED7554E7DE}"/>
                    </a:ext>
                  </a:extLst>
                </p:cNvPr>
                <p:cNvSpPr>
                  <a:spLocks noRot="1" noChangeAspect="1" noMove="1" noResize="1" noEditPoints="1" noAdjustHandles="1" noChangeArrowheads="1" noChangeShapeType="1" noTextEdit="1"/>
                </p:cNvSpPr>
                <p:nvPr/>
              </p:nvSpPr>
              <p:spPr>
                <a:xfrm>
                  <a:off x="1838196" y="2320355"/>
                  <a:ext cx="2434303" cy="1307805"/>
                </a:xfrm>
                <a:prstGeom prst="rect">
                  <a:avLst/>
                </a:prstGeom>
                <a:blipFill>
                  <a:blip r:embed="rId6"/>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60BF4EAC-4C52-4D00-AFE5-655C965B8DA7}"/>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H</a:t>
              </a:r>
              <a:r>
                <a:rPr lang="en-IN" sz="2800" b="0" i="0" dirty="0">
                  <a:solidFill>
                    <a:srgbClr val="002060"/>
                  </a:solidFill>
                  <a:latin typeface="+mj-lt"/>
                </a:rPr>
                <a:t>ere,</a:t>
              </a:r>
              <a:endParaRPr lang="en-IN" sz="2800" dirty="0">
                <a:solidFill>
                  <a:srgbClr val="002060"/>
                </a:solidFill>
              </a:endParaRPr>
            </a:p>
          </p:txBody>
        </p:sp>
      </p:grpSp>
      <p:sp>
        <p:nvSpPr>
          <p:cNvPr id="22" name="Rectangle: Rounded Corners 21">
            <a:extLst>
              <a:ext uri="{FF2B5EF4-FFF2-40B4-BE49-F238E27FC236}">
                <a16:creationId xmlns:a16="http://schemas.microsoft.com/office/drawing/2014/main" id="{7D44B129-1A41-4679-8941-CE1A4DE2FCE3}"/>
              </a:ext>
            </a:extLst>
          </p:cNvPr>
          <p:cNvSpPr/>
          <p:nvPr/>
        </p:nvSpPr>
        <p:spPr>
          <a:xfrm>
            <a:off x="5627621" y="2266271"/>
            <a:ext cx="64800" cy="3924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cxnSp>
        <p:nvCxnSpPr>
          <p:cNvPr id="20" name="Straight Arrow Connector 19">
            <a:extLst>
              <a:ext uri="{FF2B5EF4-FFF2-40B4-BE49-F238E27FC236}">
                <a16:creationId xmlns:a16="http://schemas.microsoft.com/office/drawing/2014/main" id="{3BC7C975-0159-4E82-A6B2-8C1EAD3F8C4C}"/>
              </a:ext>
            </a:extLst>
          </p:cNvPr>
          <p:cNvCxnSpPr>
            <a:cxnSpLocks/>
          </p:cNvCxnSpPr>
          <p:nvPr/>
        </p:nvCxnSpPr>
        <p:spPr>
          <a:xfrm flipV="1">
            <a:off x="9467928" y="2888792"/>
            <a:ext cx="936000" cy="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A5597F7E-36A2-49BE-BFDD-E9FE02E4BBE0}"/>
                  </a:ext>
                </a:extLst>
              </p:cNvPr>
              <p:cNvSpPr/>
              <p:nvPr/>
            </p:nvSpPr>
            <p:spPr>
              <a:xfrm>
                <a:off x="10340072" y="2605452"/>
                <a:ext cx="821354"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FF0000"/>
                              </a:solidFill>
                              <a:latin typeface="Cambria Math" panose="02040503050406030204" pitchFamily="18" charset="0"/>
                            </a:rPr>
                          </m:ctrlPr>
                        </m:dPr>
                        <m:e>
                          <m:r>
                            <a:rPr lang="en-IN" sz="2800" b="0" i="0" smtClean="0">
                              <a:solidFill>
                                <a:srgbClr val="FF0000"/>
                              </a:solidFill>
                              <a:latin typeface="Cambria Math" panose="02040503050406030204" pitchFamily="18" charset="0"/>
                            </a:rPr>
                            <m:t>1</m:t>
                          </m:r>
                        </m:e>
                      </m:d>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A5597F7E-36A2-49BE-BFDD-E9FE02E4BBE0}"/>
                  </a:ext>
                </a:extLst>
              </p:cNvPr>
              <p:cNvSpPr>
                <a:spLocks noRot="1" noChangeAspect="1" noMove="1" noResize="1" noEditPoints="1" noAdjustHandles="1" noChangeArrowheads="1" noChangeShapeType="1" noTextEdit="1"/>
              </p:cNvSpPr>
              <p:nvPr/>
            </p:nvSpPr>
            <p:spPr>
              <a:xfrm>
                <a:off x="10340072" y="2605452"/>
                <a:ext cx="821354" cy="468000"/>
              </a:xfrm>
              <a:prstGeom prst="rect">
                <a:avLst/>
              </a:prstGeom>
              <a:blipFill>
                <a:blip r:embed="rId7"/>
                <a:stretch>
                  <a:fillRect/>
                </a:stretch>
              </a:blipFill>
              <a:ln>
                <a:noFill/>
              </a:ln>
            </p:spPr>
            <p:txBody>
              <a:bodyPr/>
              <a:lstStyle/>
              <a:p>
                <a:r>
                  <a:rPr lang="en-IN">
                    <a:noFill/>
                  </a:rPr>
                  <a:t> </a:t>
                </a:r>
              </a:p>
            </p:txBody>
          </p:sp>
        </mc:Fallback>
      </mc:AlternateContent>
      <p:grpSp>
        <p:nvGrpSpPr>
          <p:cNvPr id="24" name="Group 23">
            <a:extLst>
              <a:ext uri="{FF2B5EF4-FFF2-40B4-BE49-F238E27FC236}">
                <a16:creationId xmlns:a16="http://schemas.microsoft.com/office/drawing/2014/main" id="{CF75AC2F-9121-4623-BDEC-DB513B1AAFFA}"/>
              </a:ext>
            </a:extLst>
          </p:cNvPr>
          <p:cNvGrpSpPr/>
          <p:nvPr/>
        </p:nvGrpSpPr>
        <p:grpSpPr>
          <a:xfrm>
            <a:off x="6728364" y="3845785"/>
            <a:ext cx="3843707" cy="1307805"/>
            <a:chOff x="1184048" y="2320355"/>
            <a:chExt cx="3843707" cy="1307805"/>
          </a:xfrm>
        </p:grpSpPr>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BFD9369-C88B-4FD9-AF0D-1BC98677F348}"/>
                    </a:ext>
                  </a:extLst>
                </p:cNvPr>
                <p:cNvSpPr/>
                <p:nvPr/>
              </p:nvSpPr>
              <p:spPr>
                <a:xfrm>
                  <a:off x="1760923" y="2320355"/>
                  <a:ext cx="326683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a</m:t>
                                </m:r>
                              </m:e>
                              <m:sub>
                                <m:r>
                                  <m:rPr>
                                    <m:sty m:val="p"/>
                                  </m:rPr>
                                  <a:rPr lang="en-IN" sz="2800">
                                    <a:solidFill>
                                      <a:srgbClr val="002060"/>
                                    </a:solidFill>
                                    <a:latin typeface="Cambria Math" panose="02040503050406030204" pitchFamily="18" charset="0"/>
                                  </a:rPr>
                                  <m:t>n</m:t>
                                </m:r>
                              </m:sub>
                            </m:sSub>
                          </m:e>
                        </m:nary>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8BFD9369-C88B-4FD9-AF0D-1BC98677F348}"/>
                    </a:ext>
                  </a:extLst>
                </p:cNvPr>
                <p:cNvSpPr>
                  <a:spLocks noRot="1" noChangeAspect="1" noMove="1" noResize="1" noEditPoints="1" noAdjustHandles="1" noChangeArrowheads="1" noChangeShapeType="1" noTextEdit="1"/>
                </p:cNvSpPr>
                <p:nvPr/>
              </p:nvSpPr>
              <p:spPr>
                <a:xfrm>
                  <a:off x="1760923" y="2320355"/>
                  <a:ext cx="3266832" cy="1307805"/>
                </a:xfrm>
                <a:prstGeom prst="rect">
                  <a:avLst/>
                </a:prstGeom>
                <a:blipFill>
                  <a:blip r:embed="rId8"/>
                  <a:stretch>
                    <a:fillRect/>
                  </a:stretch>
                </a:blipFill>
                <a:ln>
                  <a:noFill/>
                </a:ln>
              </p:spPr>
              <p:txBody>
                <a:bodyPr/>
                <a:lstStyle/>
                <a:p>
                  <a:r>
                    <a:rPr lang="en-IN">
                      <a:noFill/>
                    </a:rPr>
                    <a:t> </a:t>
                  </a:r>
                </a:p>
              </p:txBody>
            </p:sp>
          </mc:Fallback>
        </mc:AlternateContent>
        <p:sp>
          <p:nvSpPr>
            <p:cNvPr id="26" name="Rectangle 25">
              <a:extLst>
                <a:ext uri="{FF2B5EF4-FFF2-40B4-BE49-F238E27FC236}">
                  <a16:creationId xmlns:a16="http://schemas.microsoft.com/office/drawing/2014/main" id="{96FBADEA-93D9-4500-ADE3-DE8303AF79AD}"/>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Now</a:t>
              </a:r>
              <a:r>
                <a:rPr lang="en-IN" sz="2800" b="0" i="0" dirty="0">
                  <a:solidFill>
                    <a:srgbClr val="002060"/>
                  </a:solidFill>
                  <a:latin typeface="+mj-lt"/>
                </a:rPr>
                <a:t>,</a:t>
              </a:r>
              <a:endParaRPr lang="en-IN" sz="2800" dirty="0">
                <a:solidFill>
                  <a:srgbClr val="002060"/>
                </a:solidFill>
              </a:endParaRPr>
            </a:p>
          </p:txBody>
        </p:sp>
      </p:grpSp>
      <p:sp>
        <p:nvSpPr>
          <p:cNvPr id="29" name="Right Arrow 3">
            <a:extLst>
              <a:ext uri="{FF2B5EF4-FFF2-40B4-BE49-F238E27FC236}">
                <a16:creationId xmlns:a16="http://schemas.microsoft.com/office/drawing/2014/main" id="{E933FF00-A1B7-40B9-A2AC-48B3D2150694}"/>
              </a:ext>
            </a:extLst>
          </p:cNvPr>
          <p:cNvSpPr/>
          <p:nvPr/>
        </p:nvSpPr>
        <p:spPr>
          <a:xfrm>
            <a:off x="6070423" y="430554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pic>
        <p:nvPicPr>
          <p:cNvPr id="3" name="Picture 2">
            <a:extLst>
              <a:ext uri="{FF2B5EF4-FFF2-40B4-BE49-F238E27FC236}">
                <a16:creationId xmlns:a16="http://schemas.microsoft.com/office/drawing/2014/main" id="{068B02FB-B2FD-4D9E-86BA-69B981D75511}"/>
              </a:ext>
            </a:extLst>
          </p:cNvPr>
          <p:cNvPicPr>
            <a:picLocks noChangeAspect="1"/>
          </p:cNvPicPr>
          <p:nvPr/>
        </p:nvPicPr>
        <p:blipFill>
          <a:blip r:embed="rId9"/>
          <a:stretch>
            <a:fillRect/>
          </a:stretch>
        </p:blipFill>
        <p:spPr>
          <a:xfrm>
            <a:off x="161889" y="3098827"/>
            <a:ext cx="11370025" cy="3432345"/>
          </a:xfrm>
          <a:prstGeom prst="rect">
            <a:avLst/>
          </a:prstGeom>
        </p:spPr>
      </p:pic>
      <p:sp>
        <p:nvSpPr>
          <p:cNvPr id="15" name="Right Brace 14">
            <a:extLst>
              <a:ext uri="{FF2B5EF4-FFF2-40B4-BE49-F238E27FC236}">
                <a16:creationId xmlns:a16="http://schemas.microsoft.com/office/drawing/2014/main" id="{D848D9E1-AE8D-4116-9869-E62A9BBA6336}"/>
              </a:ext>
            </a:extLst>
          </p:cNvPr>
          <p:cNvSpPr/>
          <p:nvPr/>
        </p:nvSpPr>
        <p:spPr>
          <a:xfrm rot="5400000">
            <a:off x="3719264" y="9336"/>
            <a:ext cx="503925" cy="3797901"/>
          </a:xfrm>
          <a:prstGeom prst="rightBrace">
            <a:avLst>
              <a:gd name="adj1" fmla="val 22333"/>
              <a:gd name="adj2" fmla="val 4964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6533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par>
                                <p:cTn id="23" presetID="22" presetClass="exit" presetSubtype="4" fill="hold" nodeType="withEffect">
                                  <p:stCondLst>
                                    <p:cond delay="0"/>
                                  </p:stCondLst>
                                  <p:childTnLst>
                                    <p:animEffect transition="out" filter="wipe(down)">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10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left)">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p:bldP spid="22" grpId="0" animBg="1"/>
      <p:bldP spid="23" grpId="0"/>
      <p:bldP spid="29" grpId="0" animBg="1"/>
      <p:bldP spid="15" grpId="0" animBg="1"/>
      <p:bldP spid="15"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Method:13         </a:t>
                </a:r>
                <a:r>
                  <a:rPr lang="en-IN" b="1" dirty="0"/>
                  <a:t>Cauchy’s </a:t>
                </a:r>
                <a14:m>
                  <m:oMath xmlns:m="http://schemas.openxmlformats.org/officeDocument/2006/math">
                    <m:sSup>
                      <m:sSupPr>
                        <m:ctrlPr>
                          <a:rPr lang="en-IN" b="1" i="1" smtClean="0">
                            <a:latin typeface="Cambria Math" panose="02040503050406030204" pitchFamily="18" charset="0"/>
                          </a:rPr>
                        </m:ctrlPr>
                      </m:sSupPr>
                      <m:e>
                        <m:r>
                          <a:rPr lang="en-IN" b="1" i="0" smtClean="0">
                            <a:latin typeface="Cambria Math" panose="02040503050406030204" pitchFamily="18" charset="0"/>
                          </a:rPr>
                          <m:t>𝐧</m:t>
                        </m:r>
                      </m:e>
                      <m:sup>
                        <m:r>
                          <a:rPr lang="en-IN" b="1" i="0" smtClean="0">
                            <a:latin typeface="Cambria Math" panose="02040503050406030204" pitchFamily="18" charset="0"/>
                          </a:rPr>
                          <m:t>𝐭𝐡</m:t>
                        </m:r>
                      </m:sup>
                    </m:sSup>
                  </m:oMath>
                </a14:m>
                <a:r>
                  <a:rPr lang="en-IN" b="1" dirty="0"/>
                  <a:t> Root </a:t>
                </a:r>
                <a:r>
                  <a:rPr lang="en-IN" dirty="0"/>
                  <a:t>Test</a:t>
                </a:r>
              </a:p>
            </p:txBody>
          </p:sp>
        </mc:Choice>
        <mc:Fallback>
          <p:sp>
            <p:nvSpPr>
              <p:cNvPr id="2" name="Title 1">
                <a:extLst>
                  <a:ext uri="{FF2B5EF4-FFF2-40B4-BE49-F238E27FC236}">
                    <a16:creationId xmlns:a16="http://schemas.microsoft.com/office/drawing/2014/main" id="{348B1C0A-2CAC-4924-9291-91F4DC4556C0}"/>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4" name="Arrow: Notched Right 3">
            <a:extLst>
              <a:ext uri="{FF2B5EF4-FFF2-40B4-BE49-F238E27FC236}">
                <a16:creationId xmlns:a16="http://schemas.microsoft.com/office/drawing/2014/main" id="{7E521E14-4AA6-4A21-8B93-981FC0C6C060}"/>
              </a:ext>
            </a:extLst>
          </p:cNvPr>
          <p:cNvSpPr/>
          <p:nvPr/>
        </p:nvSpPr>
        <p:spPr>
          <a:xfrm>
            <a:off x="2202719"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26742"/>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Example:3</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616700"/>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4ECC6B5-B1BB-4588-A11B-521E3B4D76A7}"/>
                  </a:ext>
                </a:extLst>
              </p:cNvPr>
              <p:cNvSpPr/>
              <p:nvPr/>
            </p:nvSpPr>
            <p:spPr>
              <a:xfrm>
                <a:off x="5633341" y="825221"/>
                <a:ext cx="6068702" cy="11973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3 </m:t>
                              </m:r>
                            </m:den>
                          </m:f>
                        </m:e>
                      </m:d>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4 </m:t>
                                  </m:r>
                                </m:den>
                              </m:f>
                            </m:e>
                          </m:d>
                        </m:e>
                        <m:sup>
                          <m:r>
                            <a:rPr lang="en-IN" sz="2800" b="0" i="0" smtClean="0">
                              <a:solidFill>
                                <a:srgbClr val="002060"/>
                              </a:solidFill>
                              <a:latin typeface="Cambria Math" panose="02040503050406030204" pitchFamily="18" charset="0"/>
                            </a:rPr>
                            <m:t>2</m:t>
                          </m:r>
                        </m:sup>
                      </m:sSup>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4</m:t>
                                  </m:r>
                                </m:num>
                                <m:den>
                                  <m:r>
                                    <a:rPr lang="en-IN" sz="2800" b="0" i="0" smtClean="0">
                                      <a:solidFill>
                                        <a:srgbClr val="002060"/>
                                      </a:solidFill>
                                      <a:latin typeface="Cambria Math" panose="02040503050406030204" pitchFamily="18" charset="0"/>
                                    </a:rPr>
                                    <m:t> 5 </m:t>
                                  </m:r>
                                </m:den>
                              </m:f>
                            </m:e>
                          </m:d>
                        </m:e>
                        <m:sup>
                          <m:r>
                            <a:rPr lang="en-IN" sz="2800" b="0" i="0" smtClean="0">
                              <a:solidFill>
                                <a:srgbClr val="002060"/>
                              </a:solidFill>
                              <a:latin typeface="Cambria Math" panose="02040503050406030204" pitchFamily="18" charset="0"/>
                            </a:rPr>
                            <m:t>3</m:t>
                          </m:r>
                        </m:sup>
                      </m:sSup>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3</m:t>
                          </m:r>
                        </m:sup>
                      </m:sSup>
                      <m:r>
                        <a:rPr lang="en-IN" sz="2800" b="0" i="0" smtClean="0">
                          <a:solidFill>
                            <a:srgbClr val="002060"/>
                          </a:solidFill>
                          <a:latin typeface="Cambria Math" panose="02040503050406030204" pitchFamily="18" charset="0"/>
                        </a:rPr>
                        <m:t>+…</m:t>
                      </m:r>
                    </m:oMath>
                  </m:oMathPara>
                </a14:m>
                <a:endParaRPr lang="en-IN" sz="2800" b="0" dirty="0">
                  <a:solidFill>
                    <a:srgbClr val="002060"/>
                  </a:solidFill>
                </a:endParaRPr>
              </a:p>
            </p:txBody>
          </p:sp>
        </mc:Choice>
        <mc:Fallback>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33341" y="825221"/>
                <a:ext cx="6068702" cy="1197369"/>
              </a:xfrm>
              <a:prstGeom prst="rect">
                <a:avLst/>
              </a:prstGeom>
              <a:blipFill>
                <a:blip r:embed="rId3"/>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1988443" y="2327235"/>
            <a:ext cx="7013671" cy="1065771"/>
            <a:chOff x="2019815" y="2271584"/>
            <a:chExt cx="5718442"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945AE4A0-B4CC-454B-82C3-107C12235291}"/>
                    </a:ext>
                  </a:extLst>
                </p:cNvPr>
                <p:cNvSpPr/>
                <p:nvPr/>
              </p:nvSpPr>
              <p:spPr>
                <a:xfrm>
                  <a:off x="2467417" y="2271584"/>
                  <a:ext cx="527084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smtClean="0">
                            <a:solidFill>
                              <a:srgbClr val="002060"/>
                            </a:solidFill>
                            <a:latin typeface="Cambria Math" panose="02040503050406030204" pitchFamily="18" charset="0"/>
                          </a:rPr>
                          <m:t>1+</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2</m:t>
                                </m:r>
                              </m:num>
                              <m:den>
                                <m:r>
                                  <a:rPr lang="en-IN" sz="2800">
                                    <a:solidFill>
                                      <a:srgbClr val="002060"/>
                                    </a:solidFill>
                                    <a:latin typeface="Cambria Math" panose="02040503050406030204" pitchFamily="18" charset="0"/>
                                  </a:rPr>
                                  <m:t> 3 </m:t>
                                </m:r>
                              </m:den>
                            </m:f>
                          </m:e>
                        </m:d>
                        <m:r>
                          <m:rPr>
                            <m:sty m:val="p"/>
                          </m:rPr>
                          <a:rPr lang="en-IN" sz="2800">
                            <a:solidFill>
                              <a:srgbClr val="002060"/>
                            </a:solidFill>
                            <a:latin typeface="Cambria Math" panose="02040503050406030204" pitchFamily="18" charset="0"/>
                          </a:rPr>
                          <m:t>x</m:t>
                        </m:r>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a:solidFill>
                                          <a:srgbClr val="002060"/>
                                        </a:solidFill>
                                        <a:latin typeface="Cambria Math" panose="02040503050406030204" pitchFamily="18" charset="0"/>
                                      </a:rPr>
                                      <m:t> 4 </m:t>
                                    </m:r>
                                  </m:den>
                                </m:f>
                              </m:e>
                            </m:d>
                          </m:e>
                          <m:sup>
                            <m:r>
                              <a:rPr lang="en-IN" sz="2800">
                                <a:solidFill>
                                  <a:srgbClr val="002060"/>
                                </a:solidFill>
                                <a:latin typeface="Cambria Math" panose="02040503050406030204" pitchFamily="18" charset="0"/>
                              </a:rPr>
                              <m:t>2</m:t>
                            </m:r>
                          </m:sup>
                        </m:sSup>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4</m:t>
                                    </m:r>
                                  </m:num>
                                  <m:den>
                                    <m:r>
                                      <a:rPr lang="en-IN" sz="2800">
                                        <a:solidFill>
                                          <a:srgbClr val="002060"/>
                                        </a:solidFill>
                                        <a:latin typeface="Cambria Math" panose="02040503050406030204" pitchFamily="18" charset="0"/>
                                      </a:rPr>
                                      <m:t> 5 </m:t>
                                    </m:r>
                                  </m:den>
                                </m:f>
                              </m:e>
                            </m:d>
                          </m:e>
                          <m:sup>
                            <m:r>
                              <a:rPr lang="en-IN" sz="2800">
                                <a:solidFill>
                                  <a:srgbClr val="002060"/>
                                </a:solidFill>
                                <a:latin typeface="Cambria Math" panose="02040503050406030204" pitchFamily="18" charset="0"/>
                              </a:rPr>
                              <m:t>3</m:t>
                            </m:r>
                          </m:sup>
                        </m:sSup>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a:rPr lang="en-IN" sz="2800">
                                <a:solidFill>
                                  <a:srgbClr val="002060"/>
                                </a:solidFill>
                                <a:latin typeface="Cambria Math" panose="02040503050406030204" pitchFamily="18" charset="0"/>
                              </a:rPr>
                              <m:t>3</m:t>
                            </m:r>
                          </m:sup>
                        </m:sSup>
                        <m:r>
                          <a:rPr lang="en-IN" sz="280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467417" y="2271584"/>
                  <a:ext cx="5270840" cy="1065771"/>
                </a:xfrm>
                <a:prstGeom prst="rect">
                  <a:avLst/>
                </a:prstGeom>
                <a:blipFill>
                  <a:blip r:embed="rId4"/>
                  <a:stretch>
                    <a:fillRect b="-1714"/>
                  </a:stretch>
                </a:blipFill>
                <a:ln>
                  <a:noFill/>
                </a:ln>
              </p:spPr>
              <p:txBody>
                <a:bodyPr/>
                <a:lstStyle/>
                <a:p>
                  <a:r>
                    <a:rPr lang="en-IN">
                      <a:noFill/>
                    </a:rPr>
                    <a:t> </a:t>
                  </a:r>
                </a:p>
              </p:txBody>
            </p:sp>
          </mc:Fallback>
        </mc:AlternateContent>
      </p:grpSp>
      <p:sp>
        <p:nvSpPr>
          <p:cNvPr id="32" name="Rectangle 31">
            <a:extLst>
              <a:ext uri="{FF2B5EF4-FFF2-40B4-BE49-F238E27FC236}">
                <a16:creationId xmlns:a16="http://schemas.microsoft.com/office/drawing/2014/main" id="{40CD3E74-CE4F-4A42-9C05-FDC74D985CB8}"/>
              </a:ext>
            </a:extLst>
          </p:cNvPr>
          <p:cNvSpPr/>
          <p:nvPr/>
        </p:nvSpPr>
        <p:spPr>
          <a:xfrm>
            <a:off x="1969425" y="1177026"/>
            <a:ext cx="380879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515439A9-E0C5-4DAE-973D-73D6D6470640}"/>
                  </a:ext>
                </a:extLst>
              </p:cNvPr>
              <p:cNvSpPr/>
              <p:nvPr/>
            </p:nvSpPr>
            <p:spPr>
              <a:xfrm>
                <a:off x="1969425" y="3726861"/>
                <a:ext cx="3663916" cy="142518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+2 </m:t>
                                      </m:r>
                                    </m:den>
                                  </m:f>
                                </m:e>
                              </m:d>
                            </m:e>
                          </m:nary>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515439A9-E0C5-4DAE-973D-73D6D6470640}"/>
                  </a:ext>
                </a:extLst>
              </p:cNvPr>
              <p:cNvSpPr>
                <a:spLocks noRot="1" noChangeAspect="1" noMove="1" noResize="1" noEditPoints="1" noAdjustHandles="1" noChangeArrowheads="1" noChangeShapeType="1" noTextEdit="1"/>
              </p:cNvSpPr>
              <p:nvPr/>
            </p:nvSpPr>
            <p:spPr>
              <a:xfrm>
                <a:off x="1969425" y="3726861"/>
                <a:ext cx="3663916" cy="142518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07B75B25-8B1A-4633-947B-921CC8BA3C6F}"/>
                  </a:ext>
                </a:extLst>
              </p:cNvPr>
              <p:cNvSpPr/>
              <p:nvPr/>
            </p:nvSpPr>
            <p:spPr>
              <a:xfrm>
                <a:off x="10734768" y="1588115"/>
                <a:ext cx="1337963"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&gt;0</m:t>
                      </m:r>
                    </m:oMath>
                  </m:oMathPara>
                </a14:m>
                <a:endParaRPr lang="en-IN" sz="2800" dirty="0">
                  <a:solidFill>
                    <a:srgbClr val="002060"/>
                  </a:solidFill>
                </a:endParaRPr>
              </a:p>
            </p:txBody>
          </p:sp>
        </mc:Choice>
        <mc:Fallback>
          <p:sp>
            <p:nvSpPr>
              <p:cNvPr id="14" name="Rectangle 13">
                <a:extLst>
                  <a:ext uri="{FF2B5EF4-FFF2-40B4-BE49-F238E27FC236}">
                    <a16:creationId xmlns:a16="http://schemas.microsoft.com/office/drawing/2014/main" id="{07B75B25-8B1A-4633-947B-921CC8BA3C6F}"/>
                  </a:ext>
                </a:extLst>
              </p:cNvPr>
              <p:cNvSpPr>
                <a:spLocks noRot="1" noChangeAspect="1" noMove="1" noResize="1" noEditPoints="1" noAdjustHandles="1" noChangeArrowheads="1" noChangeShapeType="1" noTextEdit="1"/>
              </p:cNvSpPr>
              <p:nvPr/>
            </p:nvSpPr>
            <p:spPr>
              <a:xfrm>
                <a:off x="10734768" y="1588115"/>
                <a:ext cx="1337963" cy="522737"/>
              </a:xfrm>
              <a:prstGeom prst="rect">
                <a:avLst/>
              </a:prstGeom>
              <a:blipFill>
                <a:blip r:embed="rId6"/>
                <a:stretch>
                  <a:fillRect/>
                </a:stretch>
              </a:blipFill>
              <a:ln>
                <a:noFill/>
              </a:ln>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BDE97FDD-1520-42BD-82F9-8D979A9F6182}"/>
              </a:ext>
            </a:extLst>
          </p:cNvPr>
          <p:cNvGrpSpPr/>
          <p:nvPr/>
        </p:nvGrpSpPr>
        <p:grpSpPr>
          <a:xfrm>
            <a:off x="2027080" y="5265662"/>
            <a:ext cx="4068920" cy="1065771"/>
            <a:chOff x="2019815" y="2272330"/>
            <a:chExt cx="3317506" cy="1065771"/>
          </a:xfrm>
        </p:grpSpPr>
        <p:sp>
          <p:nvSpPr>
            <p:cNvPr id="16" name="Rectangle 15">
              <a:extLst>
                <a:ext uri="{FF2B5EF4-FFF2-40B4-BE49-F238E27FC236}">
                  <a16:creationId xmlns:a16="http://schemas.microsoft.com/office/drawing/2014/main" id="{F289E50A-2656-4F3E-B0B7-4B383490839C}"/>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443D6042-10A3-4CFA-BB04-424431458DF6}"/>
                    </a:ext>
                  </a:extLst>
                </p:cNvPr>
                <p:cNvSpPr/>
                <p:nvPr/>
              </p:nvSpPr>
              <p:spPr>
                <a:xfrm>
                  <a:off x="2666930" y="2272330"/>
                  <a:ext cx="267039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num>
                                  <m:den>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den>
                                </m:f>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17" name="Rectangle 16">
                  <a:extLst>
                    <a:ext uri="{FF2B5EF4-FFF2-40B4-BE49-F238E27FC236}">
                      <a16:creationId xmlns:a16="http://schemas.microsoft.com/office/drawing/2014/main" id="{443D6042-10A3-4CFA-BB04-424431458DF6}"/>
                    </a:ext>
                  </a:extLst>
                </p:cNvPr>
                <p:cNvSpPr>
                  <a:spLocks noRot="1" noChangeAspect="1" noMove="1" noResize="1" noEditPoints="1" noAdjustHandles="1" noChangeArrowheads="1" noChangeShapeType="1" noTextEdit="1"/>
                </p:cNvSpPr>
                <p:nvPr/>
              </p:nvSpPr>
              <p:spPr>
                <a:xfrm>
                  <a:off x="2666930" y="2272330"/>
                  <a:ext cx="2670391" cy="1065771"/>
                </a:xfrm>
                <a:prstGeom prst="rect">
                  <a:avLst/>
                </a:prstGeom>
                <a:blipFill>
                  <a:blip r:embed="rId7"/>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3063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8F7D0EBB-1B2B-4EC7-B33B-CE2E3DE43367}"/>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8F7D0EBB-1B2B-4EC7-B33B-CE2E3DE4336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6" name="Group 5">
            <a:extLst>
              <a:ext uri="{FF2B5EF4-FFF2-40B4-BE49-F238E27FC236}">
                <a16:creationId xmlns:a16="http://schemas.microsoft.com/office/drawing/2014/main" id="{62220B56-DFEE-4AF7-B3D0-80FB1F312448}"/>
              </a:ext>
            </a:extLst>
          </p:cNvPr>
          <p:cNvGrpSpPr/>
          <p:nvPr/>
        </p:nvGrpSpPr>
        <p:grpSpPr>
          <a:xfrm>
            <a:off x="145272" y="913652"/>
            <a:ext cx="4040362" cy="1065771"/>
            <a:chOff x="2019815" y="2272330"/>
            <a:chExt cx="3294222" cy="1065771"/>
          </a:xfrm>
        </p:grpSpPr>
        <p:sp>
          <p:nvSpPr>
            <p:cNvPr id="7" name="Rectangle 6">
              <a:extLst>
                <a:ext uri="{FF2B5EF4-FFF2-40B4-BE49-F238E27FC236}">
                  <a16:creationId xmlns:a16="http://schemas.microsoft.com/office/drawing/2014/main" id="{BF318FB1-4FCA-4428-A7D5-00F2D1C82CCB}"/>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C92AA120-C957-4634-93CF-0A9475A71AF7}"/>
                    </a:ext>
                  </a:extLst>
                </p:cNvPr>
                <p:cNvSpPr/>
                <p:nvPr/>
              </p:nvSpPr>
              <p:spPr>
                <a:xfrm>
                  <a:off x="2666930" y="2272330"/>
                  <a:ext cx="264710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num>
                                  <m:den>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den>
                                </m:f>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8" name="Rectangle 7">
                  <a:extLst>
                    <a:ext uri="{FF2B5EF4-FFF2-40B4-BE49-F238E27FC236}">
                      <a16:creationId xmlns:a16="http://schemas.microsoft.com/office/drawing/2014/main" id="{C92AA120-C957-4634-93CF-0A9475A71AF7}"/>
                    </a:ext>
                  </a:extLst>
                </p:cNvPr>
                <p:cNvSpPr>
                  <a:spLocks noRot="1" noChangeAspect="1" noMove="1" noResize="1" noEditPoints="1" noAdjustHandles="1" noChangeArrowheads="1" noChangeShapeType="1" noTextEdit="1"/>
                </p:cNvSpPr>
                <p:nvPr/>
              </p:nvSpPr>
              <p:spPr>
                <a:xfrm>
                  <a:off x="2666930" y="2272330"/>
                  <a:ext cx="2647107" cy="1065771"/>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CE67AE77-B798-4A62-A970-E142BC5060BF}"/>
                  </a:ext>
                </a:extLst>
              </p:cNvPr>
              <p:cNvSpPr/>
              <p:nvPr/>
            </p:nvSpPr>
            <p:spPr>
              <a:xfrm>
                <a:off x="153427" y="2060339"/>
                <a:ext cx="5036760" cy="15173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i="0">
                                      <a:solidFill>
                                        <a:srgbClr val="002060"/>
                                      </a:solidFill>
                                      <a:latin typeface="Cambria Math" panose="02040503050406030204" pitchFamily="18" charset="0"/>
                                    </a:rPr>
                                    <m:t>u</m:t>
                                  </m:r>
                                </m:e>
                                <m:sub>
                                  <m:r>
                                    <m:rPr>
                                      <m:sty m:val="p"/>
                                    </m:rPr>
                                    <a:rPr lang="en-IN" sz="2800" i="0">
                                      <a:solidFill>
                                        <a:srgbClr val="002060"/>
                                      </a:solidFill>
                                      <a:latin typeface="Cambria Math" panose="02040503050406030204" pitchFamily="18" charset="0"/>
                                    </a:rPr>
                                    <m:t>n</m:t>
                                  </m:r>
                                </m:sub>
                              </m:sSub>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+1 </m:t>
                                          </m:r>
                                        </m:num>
                                        <m:den>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den>
                                      </m:f>
                                    </m:e>
                                  </m:d>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m:rPr>
                                      <m:sty m:val="p"/>
                                    </m:rPr>
                                    <a:rPr lang="en-IN" sz="2800">
                                      <a:solidFill>
                                        <a:srgbClr val="002060"/>
                                      </a:solidFill>
                                      <a:latin typeface="Cambria Math" panose="02040503050406030204" pitchFamily="18" charset="0"/>
                                    </a:rPr>
                                    <m:t>n</m:t>
                                  </m:r>
                                </m:sup>
                              </m:sSup>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CE67AE77-B798-4A62-A970-E142BC5060BF}"/>
                  </a:ext>
                </a:extLst>
              </p:cNvPr>
              <p:cNvSpPr>
                <a:spLocks noRot="1" noChangeAspect="1" noMove="1" noResize="1" noEditPoints="1" noAdjustHandles="1" noChangeArrowheads="1" noChangeShapeType="1" noTextEdit="1"/>
              </p:cNvSpPr>
              <p:nvPr/>
            </p:nvSpPr>
            <p:spPr>
              <a:xfrm>
                <a:off x="153427" y="2060339"/>
                <a:ext cx="5036760" cy="151734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5518FF9-ADE9-4255-A2F1-733419E658CD}"/>
                  </a:ext>
                </a:extLst>
              </p:cNvPr>
              <p:cNvSpPr/>
              <p:nvPr/>
            </p:nvSpPr>
            <p:spPr>
              <a:xfrm>
                <a:off x="1748785" y="3721507"/>
                <a:ext cx="3351249" cy="142130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d>
                        <m:dPr>
                          <m:begChr m:val="["/>
                          <m:endChr m:val="]"/>
                          <m:ctrlPr>
                            <a:rPr lang="en-IN" sz="2800" i="1">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+1 </m:t>
                                      </m:r>
                                    </m:num>
                                    <m:den>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den>
                                  </m:f>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b="0" i="1" smtClean="0">
                                      <a:solidFill>
                                        <a:srgbClr val="002060"/>
                                      </a:solidFill>
                                      <a:latin typeface="Cambria Math" panose="02040503050406030204" pitchFamily="18" charset="0"/>
                                    </a:rPr>
                                    <m:t> </m:t>
                                  </m:r>
                                </m:num>
                                <m:den>
                                  <m:r>
                                    <m:rPr>
                                      <m:sty m:val="p"/>
                                    </m:rPr>
                                    <a:rPr lang="en-IN" sz="2800" b="0" i="0" smtClean="0">
                                      <a:solidFill>
                                        <a:srgbClr val="002060"/>
                                      </a:solidFill>
                                      <a:latin typeface="Cambria Math" panose="02040503050406030204" pitchFamily="18" charset="0"/>
                                    </a:rPr>
                                    <m:t>n</m:t>
                                  </m:r>
                                </m:den>
                              </m:f>
                            </m:sup>
                          </m:s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num>
                                <m:den>
                                  <m:r>
                                    <m:rPr>
                                      <m:sty m:val="p"/>
                                    </m:rPr>
                                    <a:rPr lang="en-IN" sz="2800" b="0" i="0" smtClean="0">
                                      <a:solidFill>
                                        <a:srgbClr val="002060"/>
                                      </a:solidFill>
                                      <a:latin typeface="Cambria Math" panose="02040503050406030204" pitchFamily="18" charset="0"/>
                                    </a:rPr>
                                    <m:t>n</m:t>
                                  </m:r>
                                </m:den>
                              </m:f>
                            </m:sup>
                          </m:sSup>
                        </m:e>
                      </m:d>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45518FF9-ADE9-4255-A2F1-733419E658CD}"/>
                  </a:ext>
                </a:extLst>
              </p:cNvPr>
              <p:cNvSpPr>
                <a:spLocks noRot="1" noChangeAspect="1" noMove="1" noResize="1" noEditPoints="1" noAdjustHandles="1" noChangeArrowheads="1" noChangeShapeType="1" noTextEdit="1"/>
              </p:cNvSpPr>
              <p:nvPr/>
            </p:nvSpPr>
            <p:spPr>
              <a:xfrm>
                <a:off x="1748785" y="3721507"/>
                <a:ext cx="3351249" cy="1421308"/>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8267CEBA-66E5-43D4-83FB-08C35CE96A49}"/>
                  </a:ext>
                </a:extLst>
              </p:cNvPr>
              <p:cNvSpPr/>
              <p:nvPr/>
            </p:nvSpPr>
            <p:spPr>
              <a:xfrm>
                <a:off x="1748785" y="5295015"/>
                <a:ext cx="2758822" cy="11830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d>
                        <m:dPr>
                          <m:begChr m:val="["/>
                          <m:endChr m:val="]"/>
                          <m:ctrlPr>
                            <a:rPr lang="en-IN" sz="2800" i="1">
                              <a:solidFill>
                                <a:srgbClr val="002060"/>
                              </a:solidFill>
                              <a:latin typeface="Cambria Math" panose="02040503050406030204" pitchFamily="18" charset="0"/>
                            </a:rPr>
                          </m:ctrlPr>
                        </m:d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+1 </m:t>
                                  </m:r>
                                </m:num>
                                <m:den>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+2</m:t>
                                  </m:r>
                                </m:den>
                              </m:f>
                            </m:e>
                          </m:d>
                          <m:r>
                            <a:rPr lang="en-IN" sz="2800" i="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e>
                      </m:d>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8267CEBA-66E5-43D4-83FB-08C35CE96A49}"/>
                  </a:ext>
                </a:extLst>
              </p:cNvPr>
              <p:cNvSpPr>
                <a:spLocks noRot="1" noChangeAspect="1" noMove="1" noResize="1" noEditPoints="1" noAdjustHandles="1" noChangeArrowheads="1" noChangeShapeType="1" noTextEdit="1"/>
              </p:cNvSpPr>
              <p:nvPr/>
            </p:nvSpPr>
            <p:spPr>
              <a:xfrm>
                <a:off x="1748785" y="5295015"/>
                <a:ext cx="2758822" cy="1183059"/>
              </a:xfrm>
              <a:prstGeom prst="rect">
                <a:avLst/>
              </a:prstGeom>
              <a:blipFill>
                <a:blip r:embed="rId6"/>
                <a:stretch>
                  <a:fillRect/>
                </a:stretch>
              </a:blipFill>
              <a:ln>
                <a:noFill/>
              </a:ln>
            </p:spPr>
            <p:txBody>
              <a:bodyPr/>
              <a:lstStyle/>
              <a:p>
                <a:r>
                  <a:rPr lang="en-IN">
                    <a:noFill/>
                  </a:rPr>
                  <a:t> </a:t>
                </a:r>
              </a:p>
            </p:txBody>
          </p:sp>
        </mc:Fallback>
      </mc:AlternateContent>
      <p:grpSp>
        <p:nvGrpSpPr>
          <p:cNvPr id="28" name="Group 27">
            <a:extLst>
              <a:ext uri="{FF2B5EF4-FFF2-40B4-BE49-F238E27FC236}">
                <a16:creationId xmlns:a16="http://schemas.microsoft.com/office/drawing/2014/main" id="{C44838D5-F62D-4DA5-B7DD-8399AC574BDA}"/>
              </a:ext>
            </a:extLst>
          </p:cNvPr>
          <p:cNvGrpSpPr/>
          <p:nvPr/>
        </p:nvGrpSpPr>
        <p:grpSpPr>
          <a:xfrm>
            <a:off x="7215551" y="852884"/>
            <a:ext cx="2700033" cy="1065771"/>
            <a:chOff x="1932340" y="4841711"/>
            <a:chExt cx="2700033" cy="1065771"/>
          </a:xfrm>
        </p:grpSpPr>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AD7DE597-B019-450F-9D1F-63FDA7AA9639}"/>
                    </a:ext>
                  </a:extLst>
                </p:cNvPr>
                <p:cNvSpPr/>
                <p:nvPr/>
              </p:nvSpPr>
              <p:spPr>
                <a:xfrm>
                  <a:off x="2692083" y="4841711"/>
                  <a:ext cx="194029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sSub>
                                      <m:sSubPr>
                                        <m:ctrlPr>
                                          <a:rPr lang="en-IN" sz="2800" i="1">
                                            <a:solidFill>
                                              <a:srgbClr val="002060"/>
                                            </a:solidFill>
                                            <a:latin typeface="Cambria Math" panose="02040503050406030204" pitchFamily="18" charset="0"/>
                                          </a:rPr>
                                        </m:ctrlPr>
                                      </m:sSubPr>
                                      <m:e>
                                        <m:r>
                                          <m:rPr>
                                            <m:sty m:val="p"/>
                                          </m:rPr>
                                          <a:rPr lang="en-IN" sz="2800" b="0" i="0">
                                            <a:solidFill>
                                              <a:srgbClr val="002060"/>
                                            </a:solidFill>
                                            <a:latin typeface="Cambria Math" panose="02040503050406030204" pitchFamily="18" charset="0"/>
                                          </a:rPr>
                                          <m:t>u</m:t>
                                        </m:r>
                                      </m:e>
                                      <m:sub>
                                        <m:r>
                                          <m:rPr>
                                            <m:sty m:val="p"/>
                                          </m:rPr>
                                          <a:rPr lang="en-IN" sz="2800" b="0" i="0">
                                            <a:solidFill>
                                              <a:srgbClr val="002060"/>
                                            </a:solidFill>
                                            <a:latin typeface="Cambria Math" panose="02040503050406030204" pitchFamily="18" charset="0"/>
                                          </a:rPr>
                                          <m:t>n</m:t>
                                        </m:r>
                                      </m:sub>
                                    </m:sSub>
                                  </m:e>
                                </m:d>
                              </m:e>
                              <m:sup>
                                <m:f>
                                  <m:fPr>
                                    <m:ctrlPr>
                                      <a:rPr lang="en-IN" sz="2800" i="1">
                                        <a:solidFill>
                                          <a:srgbClr val="002060"/>
                                        </a:solidFill>
                                        <a:latin typeface="Cambria Math" panose="02040503050406030204" pitchFamily="18" charset="0"/>
                                      </a:rPr>
                                    </m:ctrlPr>
                                  </m:fPr>
                                  <m:num>
                                    <m:r>
                                      <a:rPr lang="en-IN" sz="2800" b="0" i="0">
                                        <a:solidFill>
                                          <a:srgbClr val="002060"/>
                                        </a:solidFill>
                                        <a:latin typeface="Cambria Math" panose="02040503050406030204" pitchFamily="18" charset="0"/>
                                      </a:rPr>
                                      <m:t>1</m:t>
                                    </m:r>
                                  </m:num>
                                  <m:den>
                                    <m:r>
                                      <a:rPr lang="en-IN" sz="2800" b="0" i="0">
                                        <a:solidFill>
                                          <a:srgbClr val="002060"/>
                                        </a:solidFill>
                                        <a:latin typeface="Cambria Math" panose="02040503050406030204" pitchFamily="18" charset="0"/>
                                      </a:rPr>
                                      <m:t> </m:t>
                                    </m:r>
                                    <m:r>
                                      <m:rPr>
                                        <m:sty m:val="p"/>
                                      </m:rPr>
                                      <a:rPr lang="en-IN" sz="2800" b="0" i="0">
                                        <a:solidFill>
                                          <a:srgbClr val="002060"/>
                                        </a:solidFill>
                                        <a:latin typeface="Cambria Math" panose="02040503050406030204" pitchFamily="18" charset="0"/>
                                      </a:rPr>
                                      <m:t>n</m:t>
                                    </m:r>
                                    <m:r>
                                      <a:rPr lang="en-IN" sz="2800" b="0" i="0">
                                        <a:solidFill>
                                          <a:srgbClr val="002060"/>
                                        </a:solidFill>
                                        <a:latin typeface="Cambria Math" panose="02040503050406030204" pitchFamily="18" charset="0"/>
                                      </a:rPr>
                                      <m:t> </m:t>
                                    </m:r>
                                  </m:den>
                                </m:f>
                              </m:sup>
                            </m:sSup>
                          </m:e>
                        </m:func>
                      </m:oMath>
                    </m:oMathPara>
                  </a14:m>
                  <a:endParaRPr lang="en-IN" sz="2800" dirty="0">
                    <a:solidFill>
                      <a:srgbClr val="002060"/>
                    </a:solidFill>
                  </a:endParaRPr>
                </a:p>
              </p:txBody>
            </p:sp>
          </mc:Choice>
          <mc:Fallback>
            <p:sp>
              <p:nvSpPr>
                <p:cNvPr id="29" name="Rectangle 28">
                  <a:extLst>
                    <a:ext uri="{FF2B5EF4-FFF2-40B4-BE49-F238E27FC236}">
                      <a16:creationId xmlns:a16="http://schemas.microsoft.com/office/drawing/2014/main" id="{AD7DE597-B019-450F-9D1F-63FDA7AA9639}"/>
                    </a:ext>
                  </a:extLst>
                </p:cNvPr>
                <p:cNvSpPr>
                  <a:spLocks noRot="1" noChangeAspect="1" noMove="1" noResize="1" noEditPoints="1" noAdjustHandles="1" noChangeArrowheads="1" noChangeShapeType="1" noTextEdit="1"/>
                </p:cNvSpPr>
                <p:nvPr/>
              </p:nvSpPr>
              <p:spPr>
                <a:xfrm>
                  <a:off x="2692083" y="4841711"/>
                  <a:ext cx="1940290" cy="1065771"/>
                </a:xfrm>
                <a:prstGeom prst="rect">
                  <a:avLst/>
                </a:prstGeom>
                <a:blipFill>
                  <a:blip r:embed="rId7"/>
                  <a:stretch>
                    <a:fillRect/>
                  </a:stretch>
                </a:blipFill>
                <a:ln>
                  <a:noFill/>
                </a:ln>
              </p:spPr>
              <p:txBody>
                <a:bodyPr/>
                <a:lstStyle/>
                <a:p>
                  <a:r>
                    <a:rPr lang="en-IN">
                      <a:noFill/>
                    </a:rPr>
                    <a:t> </a:t>
                  </a:r>
                </a:p>
              </p:txBody>
            </p:sp>
          </mc:Fallback>
        </mc:AlternateContent>
        <p:sp>
          <p:nvSpPr>
            <p:cNvPr id="30" name="Rectangle 29">
              <a:extLst>
                <a:ext uri="{FF2B5EF4-FFF2-40B4-BE49-F238E27FC236}">
                  <a16:creationId xmlns:a16="http://schemas.microsoft.com/office/drawing/2014/main" id="{5A74661D-65FB-471C-97BE-0BE5BF3466AA}"/>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31" name="Right Arrow 3">
            <a:extLst>
              <a:ext uri="{FF2B5EF4-FFF2-40B4-BE49-F238E27FC236}">
                <a16:creationId xmlns:a16="http://schemas.microsoft.com/office/drawing/2014/main" id="{00D0B819-48DE-47CF-A949-C3F23C30F35F}"/>
              </a:ext>
            </a:extLst>
          </p:cNvPr>
          <p:cNvSpPr/>
          <p:nvPr/>
        </p:nvSpPr>
        <p:spPr>
          <a:xfrm>
            <a:off x="6656518" y="114011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03146390-4D8C-4625-BA69-0EEF1E451C13}"/>
                  </a:ext>
                </a:extLst>
              </p:cNvPr>
              <p:cNvSpPr/>
              <p:nvPr/>
            </p:nvSpPr>
            <p:spPr>
              <a:xfrm>
                <a:off x="7047943" y="1941425"/>
                <a:ext cx="3563825" cy="10821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d>
                            <m:dPr>
                              <m:begChr m:val="["/>
                              <m:endChr m:val="]"/>
                              <m:ctrlPr>
                                <a:rPr lang="en-IN" sz="2800" i="1">
                                  <a:solidFill>
                                    <a:srgbClr val="002060"/>
                                  </a:solidFill>
                                  <a:latin typeface="Cambria Math" panose="02040503050406030204" pitchFamily="18" charset="0"/>
                                </a:rPr>
                              </m:ctrlPr>
                            </m:d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+1 </m:t>
                                      </m:r>
                                    </m:num>
                                    <m:den>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+2</m:t>
                                      </m:r>
                                    </m:den>
                                  </m:f>
                                </m:e>
                              </m:d>
                              <m:r>
                                <a:rPr lang="en-IN" sz="2800">
                                  <a:solidFill>
                                    <a:srgbClr val="002060"/>
                                  </a:solidFill>
                                  <a:latin typeface="Cambria Math" panose="02040503050406030204" pitchFamily="18" charset="0"/>
                                </a:rPr>
                                <m:t>∙</m:t>
                              </m:r>
                              <m:r>
                                <m:rPr>
                                  <m:sty m:val="p"/>
                                </m:rPr>
                                <a:rPr lang="en-IN" sz="2800">
                                  <a:solidFill>
                                    <a:srgbClr val="002060"/>
                                  </a:solidFill>
                                  <a:latin typeface="Cambria Math" panose="02040503050406030204" pitchFamily="18" charset="0"/>
                                </a:rPr>
                                <m:t>x</m:t>
                              </m:r>
                            </m:e>
                          </m:d>
                        </m:e>
                      </m:func>
                    </m:oMath>
                  </m:oMathPara>
                </a14:m>
                <a:endParaRPr lang="en-IN" sz="2800" dirty="0">
                  <a:solidFill>
                    <a:srgbClr val="002060"/>
                  </a:solidFill>
                </a:endParaRPr>
              </a:p>
            </p:txBody>
          </p:sp>
        </mc:Choice>
        <mc:Fallback>
          <p:sp>
            <p:nvSpPr>
              <p:cNvPr id="32" name="Rectangle 31">
                <a:extLst>
                  <a:ext uri="{FF2B5EF4-FFF2-40B4-BE49-F238E27FC236}">
                    <a16:creationId xmlns:a16="http://schemas.microsoft.com/office/drawing/2014/main" id="{03146390-4D8C-4625-BA69-0EEF1E451C13}"/>
                  </a:ext>
                </a:extLst>
              </p:cNvPr>
              <p:cNvSpPr>
                <a:spLocks noRot="1" noChangeAspect="1" noMove="1" noResize="1" noEditPoints="1" noAdjustHandles="1" noChangeArrowheads="1" noChangeShapeType="1" noTextEdit="1"/>
              </p:cNvSpPr>
              <p:nvPr/>
            </p:nvSpPr>
            <p:spPr>
              <a:xfrm>
                <a:off x="7047943" y="1941425"/>
                <a:ext cx="3563825" cy="108213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3" name="Rectangle 32">
                <a:extLst>
                  <a:ext uri="{FF2B5EF4-FFF2-40B4-BE49-F238E27FC236}">
                    <a16:creationId xmlns:a16="http://schemas.microsoft.com/office/drawing/2014/main" id="{2E2124B3-D710-4C8B-A5EC-77728EF4ADF6}"/>
                  </a:ext>
                </a:extLst>
              </p:cNvPr>
              <p:cNvSpPr/>
              <p:nvPr/>
            </p:nvSpPr>
            <p:spPr>
              <a:xfrm>
                <a:off x="7047943" y="3429000"/>
                <a:ext cx="3805817" cy="166949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d>
                            <m:dPr>
                              <m:begChr m:val="["/>
                              <m:endChr m:val="]"/>
                              <m:ctrlPr>
                                <a:rPr lang="en-IN" sz="2800" i="1">
                                  <a:solidFill>
                                    <a:srgbClr val="002060"/>
                                  </a:solidFill>
                                  <a:latin typeface="Cambria Math" panose="02040503050406030204" pitchFamily="18" charset="0"/>
                                </a:rPr>
                              </m:ctrlPr>
                            </m:d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r>
                                        <a:rPr lang="en-IN" sz="280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den>
                                  </m:f>
                                </m:e>
                              </m:d>
                              <m:r>
                                <a:rPr lang="en-IN" sz="2800">
                                  <a:solidFill>
                                    <a:srgbClr val="002060"/>
                                  </a:solidFill>
                                  <a:latin typeface="Cambria Math" panose="02040503050406030204" pitchFamily="18" charset="0"/>
                                </a:rPr>
                                <m:t>∙</m:t>
                              </m:r>
                              <m:r>
                                <m:rPr>
                                  <m:sty m:val="p"/>
                                </m:rPr>
                                <a:rPr lang="en-IN" sz="2800">
                                  <a:solidFill>
                                    <a:srgbClr val="002060"/>
                                  </a:solidFill>
                                  <a:latin typeface="Cambria Math" panose="02040503050406030204" pitchFamily="18" charset="0"/>
                                </a:rPr>
                                <m:t>x</m:t>
                              </m:r>
                            </m:e>
                          </m:d>
                        </m:e>
                      </m:func>
                    </m:oMath>
                  </m:oMathPara>
                </a14:m>
                <a:endParaRPr lang="en-IN" sz="2800" dirty="0">
                  <a:solidFill>
                    <a:srgbClr val="002060"/>
                  </a:solidFill>
                </a:endParaRPr>
              </a:p>
            </p:txBody>
          </p:sp>
        </mc:Choice>
        <mc:Fallback>
          <p:sp>
            <p:nvSpPr>
              <p:cNvPr id="33" name="Rectangle 32">
                <a:extLst>
                  <a:ext uri="{FF2B5EF4-FFF2-40B4-BE49-F238E27FC236}">
                    <a16:creationId xmlns:a16="http://schemas.microsoft.com/office/drawing/2014/main" id="{2E2124B3-D710-4C8B-A5EC-77728EF4ADF6}"/>
                  </a:ext>
                </a:extLst>
              </p:cNvPr>
              <p:cNvSpPr>
                <a:spLocks noRot="1" noChangeAspect="1" noMove="1" noResize="1" noEditPoints="1" noAdjustHandles="1" noChangeArrowheads="1" noChangeShapeType="1" noTextEdit="1"/>
              </p:cNvSpPr>
              <p:nvPr/>
            </p:nvSpPr>
            <p:spPr>
              <a:xfrm>
                <a:off x="7047943" y="3429000"/>
                <a:ext cx="3805817" cy="1669499"/>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332AB66A-840C-4E71-A223-70031F6219AC}"/>
                  </a:ext>
                </a:extLst>
              </p:cNvPr>
              <p:cNvSpPr/>
              <p:nvPr/>
            </p:nvSpPr>
            <p:spPr>
              <a:xfrm>
                <a:off x="7047943" y="5353135"/>
                <a:ext cx="2582324" cy="11120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d>
                        <m:dPr>
                          <m:begChr m:val="["/>
                          <m:endChr m:val="]"/>
                          <m:ctrlPr>
                            <a:rPr lang="en-IN" sz="2800" i="1">
                              <a:solidFill>
                                <a:srgbClr val="002060"/>
                              </a:solidFill>
                              <a:latin typeface="Cambria Math" panose="02040503050406030204" pitchFamily="18" charset="0"/>
                            </a:rPr>
                          </m:ctrlPr>
                        </m:d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1+0</m:t>
                                  </m:r>
                                </m:num>
                                <m:den>
                                  <m:r>
                                    <a:rPr lang="en-IN" sz="2800" b="0" i="0" smtClean="0">
                                      <a:solidFill>
                                        <a:srgbClr val="002060"/>
                                      </a:solidFill>
                                      <a:latin typeface="Cambria Math" panose="02040503050406030204" pitchFamily="18" charset="0"/>
                                    </a:rPr>
                                    <m:t>1+0</m:t>
                                  </m:r>
                                </m:den>
                              </m:f>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e>
                      </m:d>
                    </m:oMath>
                  </m:oMathPara>
                </a14:m>
                <a:endParaRPr lang="en-IN" sz="2800" dirty="0">
                  <a:solidFill>
                    <a:srgbClr val="002060"/>
                  </a:solidFill>
                </a:endParaRPr>
              </a:p>
            </p:txBody>
          </p:sp>
        </mc:Choice>
        <mc:Fallback>
          <p:sp>
            <p:nvSpPr>
              <p:cNvPr id="34" name="Rectangle 33">
                <a:extLst>
                  <a:ext uri="{FF2B5EF4-FFF2-40B4-BE49-F238E27FC236}">
                    <a16:creationId xmlns:a16="http://schemas.microsoft.com/office/drawing/2014/main" id="{332AB66A-840C-4E71-A223-70031F6219AC}"/>
                  </a:ext>
                </a:extLst>
              </p:cNvPr>
              <p:cNvSpPr>
                <a:spLocks noRot="1" noChangeAspect="1" noMove="1" noResize="1" noEditPoints="1" noAdjustHandles="1" noChangeArrowheads="1" noChangeShapeType="1" noTextEdit="1"/>
              </p:cNvSpPr>
              <p:nvPr/>
            </p:nvSpPr>
            <p:spPr>
              <a:xfrm>
                <a:off x="7047943" y="5353135"/>
                <a:ext cx="2582324" cy="1112061"/>
              </a:xfrm>
              <a:prstGeom prst="rect">
                <a:avLst/>
              </a:prstGeom>
              <a:blipFill>
                <a:blip r:embed="rId10"/>
                <a:stretch>
                  <a:fillRect/>
                </a:stretch>
              </a:blipFill>
              <a:ln>
                <a:noFill/>
              </a:ln>
            </p:spPr>
            <p:txBody>
              <a:bodyPr/>
              <a:lstStyle/>
              <a:p>
                <a:r>
                  <a:rPr lang="en-IN">
                    <a:noFill/>
                  </a:rPr>
                  <a:t> </a:t>
                </a:r>
              </a:p>
            </p:txBody>
          </p:sp>
        </mc:Fallback>
      </mc:AlternateContent>
      <p:sp>
        <p:nvSpPr>
          <p:cNvPr id="39" name="Rectangle: Rounded Corners 38">
            <a:extLst>
              <a:ext uri="{FF2B5EF4-FFF2-40B4-BE49-F238E27FC236}">
                <a16:creationId xmlns:a16="http://schemas.microsoft.com/office/drawing/2014/main" id="{5F8EFB30-F461-4B98-AD8A-090026D0898D}"/>
              </a:ext>
            </a:extLst>
          </p:cNvPr>
          <p:cNvSpPr/>
          <p:nvPr/>
        </p:nvSpPr>
        <p:spPr>
          <a:xfrm>
            <a:off x="5885130" y="885196"/>
            <a:ext cx="64800" cy="558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09535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1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1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1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1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1" grpId="0" animBg="1"/>
      <p:bldP spid="32" grpId="0"/>
      <p:bldP spid="33" grpId="0"/>
      <p:bldP spid="34" grpId="0"/>
      <p:bldP spid="3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75542B6-D82F-4B64-8962-97F9BDF7FCA2}"/>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endParaRPr lang="en-IN" b="0" dirty="0"/>
              </a:p>
            </p:txBody>
          </p:sp>
        </mc:Choice>
        <mc:Fallback>
          <p:sp>
            <p:nvSpPr>
              <p:cNvPr id="2" name="Title 1">
                <a:extLst>
                  <a:ext uri="{FF2B5EF4-FFF2-40B4-BE49-F238E27FC236}">
                    <a16:creationId xmlns:a16="http://schemas.microsoft.com/office/drawing/2014/main" id="{175542B6-D82F-4B64-8962-97F9BDF7FCA2}"/>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04CACE97-5666-4E02-9D57-CC8A6CBA48E8}"/>
                  </a:ext>
                </a:extLst>
              </p:cNvPr>
              <p:cNvSpPr/>
              <p:nvPr/>
            </p:nvSpPr>
            <p:spPr>
              <a:xfrm>
                <a:off x="12879" y="948559"/>
                <a:ext cx="2582324" cy="11120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d>
                        <m:dPr>
                          <m:begChr m:val="["/>
                          <m:endChr m:val="]"/>
                          <m:ctrlPr>
                            <a:rPr lang="en-IN" sz="2800" i="1">
                              <a:solidFill>
                                <a:srgbClr val="002060"/>
                              </a:solidFill>
                              <a:latin typeface="Cambria Math" panose="02040503050406030204" pitchFamily="18" charset="0"/>
                            </a:rPr>
                          </m:ctrlPr>
                        </m:d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1+0</m:t>
                                  </m:r>
                                </m:num>
                                <m:den>
                                  <m:r>
                                    <a:rPr lang="en-IN" sz="2800" b="0" i="0" smtClean="0">
                                      <a:solidFill>
                                        <a:srgbClr val="002060"/>
                                      </a:solidFill>
                                      <a:latin typeface="Cambria Math" panose="02040503050406030204" pitchFamily="18" charset="0"/>
                                    </a:rPr>
                                    <m:t>1+0</m:t>
                                  </m:r>
                                </m:den>
                              </m:f>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e>
                      </m:d>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04CACE97-5666-4E02-9D57-CC8A6CBA48E8}"/>
                  </a:ext>
                </a:extLst>
              </p:cNvPr>
              <p:cNvSpPr>
                <a:spLocks noRot="1" noChangeAspect="1" noMove="1" noResize="1" noEditPoints="1" noAdjustHandles="1" noChangeArrowheads="1" noChangeShapeType="1" noTextEdit="1"/>
              </p:cNvSpPr>
              <p:nvPr/>
            </p:nvSpPr>
            <p:spPr>
              <a:xfrm>
                <a:off x="12879" y="948559"/>
                <a:ext cx="2582324" cy="111206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A2CEDAE3-03F1-4100-931D-5A5B4F399AA3}"/>
                  </a:ext>
                </a:extLst>
              </p:cNvPr>
              <p:cNvSpPr/>
              <p:nvPr/>
            </p:nvSpPr>
            <p:spPr>
              <a:xfrm>
                <a:off x="2419322" y="1203697"/>
                <a:ext cx="823987" cy="5300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i="0" smtClean="0">
                          <a:solidFill>
                            <a:srgbClr val="002060"/>
                          </a:solidFill>
                          <a:latin typeface="Cambria Math" panose="02040503050406030204" pitchFamily="18" charset="0"/>
                        </a:rPr>
                        <m:t>x</m:t>
                      </m:r>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A2CEDAE3-03F1-4100-931D-5A5B4F399AA3}"/>
                  </a:ext>
                </a:extLst>
              </p:cNvPr>
              <p:cNvSpPr>
                <a:spLocks noRot="1" noChangeAspect="1" noMove="1" noResize="1" noEditPoints="1" noAdjustHandles="1" noChangeArrowheads="1" noChangeShapeType="1" noTextEdit="1"/>
              </p:cNvSpPr>
              <p:nvPr/>
            </p:nvSpPr>
            <p:spPr>
              <a:xfrm>
                <a:off x="2419322" y="1203697"/>
                <a:ext cx="823987" cy="53008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Rectangle: Rounded Corners 12">
                <a:extLst>
                  <a:ext uri="{FF2B5EF4-FFF2-40B4-BE49-F238E27FC236}">
                    <a16:creationId xmlns:a16="http://schemas.microsoft.com/office/drawing/2014/main" id="{F6583E02-DEB6-4047-AE24-A618FFF075CB}"/>
                  </a:ext>
                </a:extLst>
              </p:cNvPr>
              <p:cNvSpPr/>
              <p:nvPr/>
            </p:nvSpPr>
            <p:spPr>
              <a:xfrm>
                <a:off x="4900522" y="948559"/>
                <a:ext cx="2966299" cy="1211423"/>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i="1">
                              <a:solidFill>
                                <a:srgbClr val="002060"/>
                              </a:solidFill>
                              <a:latin typeface="Cambria Math" panose="02040503050406030204" pitchFamily="18" charset="0"/>
                            </a:rPr>
                            <m:t>lim</m:t>
                          </m:r>
                        </m:e>
                        <m:lim>
                          <m:r>
                            <m:rPr>
                              <m:sty m:val="p"/>
                            </m:rPr>
                            <a:rPr lang="en-IN" sz="2800" i="1">
                              <a:solidFill>
                                <a:srgbClr val="002060"/>
                              </a:solidFill>
                              <a:latin typeface="Cambria Math" panose="02040503050406030204" pitchFamily="18" charset="0"/>
                            </a:rPr>
                            <m:t>n</m:t>
                          </m:r>
                          <m:r>
                            <a:rPr lang="en-IN" sz="2800" i="1">
                              <a:solidFill>
                                <a:srgbClr val="002060"/>
                              </a:solidFill>
                              <a:latin typeface="Cambria Math" panose="02040503050406030204" pitchFamily="18" charset="0"/>
                            </a:rPr>
                            <m:t> → ∞</m:t>
                          </m:r>
                        </m:lim>
                      </m:limLow>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m:t>
                              </m:r>
                              <m:r>
                                <m:rPr>
                                  <m:sty m:val="p"/>
                                </m:rPr>
                                <a:rPr lang="en-IN" sz="2800" i="1">
                                  <a:solidFill>
                                    <a:srgbClr val="002060"/>
                                  </a:solidFill>
                                  <a:latin typeface="Cambria Math" panose="02040503050406030204" pitchFamily="18" charset="0"/>
                                </a:rPr>
                                <m:t>n</m:t>
                              </m:r>
                              <m:r>
                                <a:rPr lang="en-IN" sz="2800" i="1">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=0</m:t>
                      </m:r>
                    </m:oMath>
                  </m:oMathPara>
                </a14:m>
                <a:endParaRPr lang="en-IN" sz="2800" i="1" dirty="0">
                  <a:solidFill>
                    <a:srgbClr val="002060"/>
                  </a:solidFill>
                  <a:latin typeface="Cambria Math" panose="02040503050406030204" pitchFamily="18" charset="0"/>
                </a:endParaRPr>
              </a:p>
            </p:txBody>
          </p:sp>
        </mc:Choice>
        <mc:Fallback>
          <p:sp>
            <p:nvSpPr>
              <p:cNvPr id="13" name="Rectangle: Rounded Corners 12">
                <a:extLst>
                  <a:ext uri="{FF2B5EF4-FFF2-40B4-BE49-F238E27FC236}">
                    <a16:creationId xmlns:a16="http://schemas.microsoft.com/office/drawing/2014/main" id="{F6583E02-DEB6-4047-AE24-A618FFF075CB}"/>
                  </a:ext>
                </a:extLst>
              </p:cNvPr>
              <p:cNvSpPr>
                <a:spLocks noRot="1" noChangeAspect="1" noMove="1" noResize="1" noEditPoints="1" noAdjustHandles="1" noChangeArrowheads="1" noChangeShapeType="1" noTextEdit="1"/>
              </p:cNvSpPr>
              <p:nvPr/>
            </p:nvSpPr>
            <p:spPr>
              <a:xfrm>
                <a:off x="4900522" y="948559"/>
                <a:ext cx="2966299" cy="1211423"/>
              </a:xfrm>
              <a:prstGeom prst="round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AFCE22CB-2FCC-4DD3-A980-9843C84BD95E}"/>
                  </a:ext>
                </a:extLst>
              </p:cNvPr>
              <p:cNvSpPr/>
              <p:nvPr/>
            </p:nvSpPr>
            <p:spPr>
              <a:xfrm>
                <a:off x="743670" y="2318978"/>
                <a:ext cx="1103825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Cauchy’s </a:t>
                </a:r>
                <a14:m>
                  <m:oMath xmlns:m="http://schemas.openxmlformats.org/officeDocument/2006/math">
                    <m:sSup>
                      <m:sSupPr>
                        <m:ctrlPr>
                          <a:rPr lang="en-IN" sz="2800" b="1" i="1" smtClean="0">
                            <a:solidFill>
                              <a:srgbClr val="890E4F"/>
                            </a:solidFill>
                            <a:latin typeface="Cambria Math" panose="02040503050406030204" pitchFamily="18" charset="0"/>
                          </a:rPr>
                        </m:ctrlPr>
                      </m:sSupPr>
                      <m:e>
                        <m:r>
                          <a:rPr lang="en-IN" sz="2800" b="1" i="0" smtClean="0">
                            <a:solidFill>
                              <a:srgbClr val="890E4F"/>
                            </a:solidFill>
                            <a:latin typeface="Cambria Math" panose="02040503050406030204" pitchFamily="18" charset="0"/>
                          </a:rPr>
                          <m:t>𝐧</m:t>
                        </m:r>
                      </m:e>
                      <m:sup>
                        <m:r>
                          <a:rPr lang="en-IN" sz="2800" b="1" i="0" smtClean="0">
                            <a:solidFill>
                              <a:srgbClr val="890E4F"/>
                            </a:solidFill>
                            <a:latin typeface="Cambria Math" panose="02040503050406030204" pitchFamily="18" charset="0"/>
                          </a:rPr>
                          <m:t>𝐭𝐡</m:t>
                        </m:r>
                      </m:sup>
                    </m:sSup>
                  </m:oMath>
                </a14:m>
                <a:r>
                  <a:rPr lang="en-IN" sz="2800" b="1" dirty="0">
                    <a:solidFill>
                      <a:srgbClr val="890E4F"/>
                    </a:solidFill>
                  </a:rPr>
                  <a:t> root test</a:t>
                </a:r>
                <a:r>
                  <a:rPr lang="en-IN" sz="2800" dirty="0">
                    <a:solidFill>
                      <a:srgbClr val="002060"/>
                    </a:solidFill>
                  </a:rPr>
                  <a:t>, the given series is </a:t>
                </a:r>
                <a:r>
                  <a:rPr lang="en-IN" sz="2800" b="1" dirty="0">
                    <a:solidFill>
                      <a:srgbClr val="381FF5"/>
                    </a:solidFill>
                  </a:rPr>
                  <a:t>convergent</a:t>
                </a:r>
                <a:r>
                  <a:rPr lang="en-IN" sz="2800" dirty="0">
                    <a:solidFill>
                      <a:srgbClr val="002060"/>
                    </a:solidFill>
                  </a:rPr>
                  <a:t> if </a:t>
                </a:r>
                <a14:m>
                  <m:oMath xmlns:m="http://schemas.openxmlformats.org/officeDocument/2006/math">
                    <m:r>
                      <a:rPr lang="en-IN" sz="2800" b="1" i="0" smtClean="0">
                        <a:solidFill>
                          <a:srgbClr val="381FF5"/>
                        </a:solidFill>
                        <a:latin typeface="Cambria Math" panose="02040503050406030204" pitchFamily="18" charset="0"/>
                      </a:rPr>
                      <m:t>𝐋</m:t>
                    </m:r>
                    <m:r>
                      <a:rPr lang="en-IN" sz="2800" b="1" i="0" smtClean="0">
                        <a:solidFill>
                          <a:srgbClr val="381FF5"/>
                        </a:solidFill>
                        <a:latin typeface="Cambria Math" panose="02040503050406030204" pitchFamily="18" charset="0"/>
                      </a:rPr>
                      <m:t>=</m:t>
                    </m:r>
                    <m:r>
                      <a:rPr lang="en-IN" sz="2800" b="1" i="0" smtClean="0">
                        <a:solidFill>
                          <a:srgbClr val="381FF5"/>
                        </a:solidFill>
                        <a:latin typeface="Cambria Math" panose="02040503050406030204" pitchFamily="18" charset="0"/>
                      </a:rPr>
                      <m:t>𝐱</m:t>
                    </m:r>
                    <m:r>
                      <a:rPr lang="en-IN" sz="2800" b="1" i="0" smtClean="0">
                        <a:solidFill>
                          <a:srgbClr val="381FF5"/>
                        </a:solidFill>
                        <a:latin typeface="Cambria Math" panose="02040503050406030204" pitchFamily="18" charset="0"/>
                      </a:rPr>
                      <m:t>&lt;</m:t>
                    </m:r>
                    <m:r>
                      <a:rPr lang="en-IN" sz="2800" b="1" i="0" smtClean="0">
                        <a:solidFill>
                          <a:srgbClr val="381FF5"/>
                        </a:solidFill>
                        <a:latin typeface="Cambria Math" panose="02040503050406030204" pitchFamily="18" charset="0"/>
                      </a:rPr>
                      <m:t>𝟏</m:t>
                    </m:r>
                  </m:oMath>
                </a14:m>
                <a:endParaRPr lang="en-IN" sz="2800" b="1" dirty="0">
                  <a:solidFill>
                    <a:srgbClr val="381FF5"/>
                  </a:solidFill>
                </a:endParaRPr>
              </a:p>
              <a:p>
                <a:r>
                  <a:rPr lang="en-IN" sz="2800" dirty="0">
                    <a:solidFill>
                      <a:srgbClr val="381FF5"/>
                    </a:solidFill>
                  </a:rPr>
                  <a:t> </a:t>
                </a:r>
                <a:endParaRPr lang="en-IN" sz="2800" dirty="0">
                  <a:solidFill>
                    <a:srgbClr val="002060"/>
                  </a:solidFill>
                </a:endParaRPr>
              </a:p>
            </p:txBody>
          </p:sp>
        </mc:Choice>
        <mc:Fallback>
          <p:sp>
            <p:nvSpPr>
              <p:cNvPr id="27" name="Rectangle 26">
                <a:extLst>
                  <a:ext uri="{FF2B5EF4-FFF2-40B4-BE49-F238E27FC236}">
                    <a16:creationId xmlns:a16="http://schemas.microsoft.com/office/drawing/2014/main" id="{AFCE22CB-2FCC-4DD3-A980-9843C84BD95E}"/>
                  </a:ext>
                </a:extLst>
              </p:cNvPr>
              <p:cNvSpPr>
                <a:spLocks noRot="1" noChangeAspect="1" noMove="1" noResize="1" noEditPoints="1" noAdjustHandles="1" noChangeArrowheads="1" noChangeShapeType="1" noTextEdit="1"/>
              </p:cNvSpPr>
              <p:nvPr/>
            </p:nvSpPr>
            <p:spPr>
              <a:xfrm>
                <a:off x="743670" y="2318978"/>
                <a:ext cx="11038259" cy="517450"/>
              </a:xfrm>
              <a:prstGeom prst="rect">
                <a:avLst/>
              </a:prstGeom>
              <a:blipFill>
                <a:blip r:embed="rId6"/>
                <a:stretch>
                  <a:fillRect l="-1160" t="-8235" b="-36471"/>
                </a:stretch>
              </a:blipFill>
              <a:ln>
                <a:noFill/>
              </a:ln>
            </p:spPr>
            <p:txBody>
              <a:bodyPr/>
              <a:lstStyle/>
              <a:p>
                <a:r>
                  <a:rPr lang="en-IN">
                    <a:noFill/>
                  </a:rPr>
                  <a:t> </a:t>
                </a:r>
              </a:p>
            </p:txBody>
          </p:sp>
        </mc:Fallback>
      </mc:AlternateContent>
      <p:sp>
        <p:nvSpPr>
          <p:cNvPr id="28" name="Right Arrow 3">
            <a:extLst>
              <a:ext uri="{FF2B5EF4-FFF2-40B4-BE49-F238E27FC236}">
                <a16:creationId xmlns:a16="http://schemas.microsoft.com/office/drawing/2014/main" id="{A1E22FD5-F83D-4A47-9C9A-9C9DD92BCEC3}"/>
              </a:ext>
            </a:extLst>
          </p:cNvPr>
          <p:cNvSpPr/>
          <p:nvPr/>
        </p:nvSpPr>
        <p:spPr>
          <a:xfrm>
            <a:off x="195420" y="24102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45146A7-4BFA-47C4-B519-D692017FD4C2}"/>
                  </a:ext>
                </a:extLst>
              </p:cNvPr>
              <p:cNvSpPr txBox="1"/>
              <p:nvPr/>
            </p:nvSpPr>
            <p:spPr>
              <a:xfrm>
                <a:off x="690662" y="3007889"/>
                <a:ext cx="4465180" cy="523220"/>
              </a:xfrm>
              <a:prstGeom prst="rect">
                <a:avLst/>
              </a:prstGeom>
              <a:noFill/>
            </p:spPr>
            <p:txBody>
              <a:bodyPr wrap="square">
                <a:spAutoFit/>
              </a:bodyPr>
              <a:lstStyle/>
              <a:p>
                <a:pPr algn="r"/>
                <a:r>
                  <a:rPr lang="en-IN" sz="2800" dirty="0">
                    <a:solidFill>
                      <a:srgbClr val="002060"/>
                    </a:solidFill>
                  </a:rPr>
                  <a:t>and is </a:t>
                </a:r>
                <a:r>
                  <a:rPr lang="en-IN" sz="2800" b="1" dirty="0">
                    <a:solidFill>
                      <a:schemeClr val="accent6">
                        <a:lumMod val="75000"/>
                      </a:schemeClr>
                    </a:solidFill>
                  </a:rPr>
                  <a:t>divergent</a:t>
                </a:r>
                <a:r>
                  <a:rPr lang="en-IN" sz="2800" dirty="0">
                    <a:solidFill>
                      <a:srgbClr val="002060"/>
                    </a:solidFill>
                  </a:rPr>
                  <a:t> if </a:t>
                </a:r>
                <a14:m>
                  <m:oMath xmlns:m="http://schemas.openxmlformats.org/officeDocument/2006/math">
                    <m:r>
                      <a:rPr lang="en-IN" sz="2800" b="1" i="0" smtClean="0">
                        <a:solidFill>
                          <a:schemeClr val="accent6">
                            <a:lumMod val="75000"/>
                          </a:schemeClr>
                        </a:solidFill>
                        <a:latin typeface="Cambria Math" panose="02040503050406030204" pitchFamily="18" charset="0"/>
                      </a:rPr>
                      <m:t>𝐋</m:t>
                    </m:r>
                    <m:r>
                      <a:rPr lang="en-IN" sz="2800" b="0" i="0" smtClean="0">
                        <a:solidFill>
                          <a:schemeClr val="accent6">
                            <a:lumMod val="75000"/>
                          </a:schemeClr>
                        </a:solidFill>
                        <a:latin typeface="Cambria Math" panose="02040503050406030204" pitchFamily="18" charset="0"/>
                      </a:rPr>
                      <m:t>=</m:t>
                    </m:r>
                    <m:r>
                      <a:rPr lang="en-IN" sz="2800" b="1" i="0" smtClean="0">
                        <a:solidFill>
                          <a:schemeClr val="accent6">
                            <a:lumMod val="75000"/>
                          </a:schemeClr>
                        </a:solidFill>
                        <a:latin typeface="Cambria Math" panose="02040503050406030204" pitchFamily="18" charset="0"/>
                      </a:rPr>
                      <m:t>𝐱</m:t>
                    </m:r>
                    <m:r>
                      <a:rPr lang="en-IN" sz="2800" b="1" i="0" smtClean="0">
                        <a:solidFill>
                          <a:schemeClr val="accent6">
                            <a:lumMod val="75000"/>
                          </a:schemeClr>
                        </a:solidFill>
                        <a:latin typeface="Cambria Math" panose="02040503050406030204" pitchFamily="18" charset="0"/>
                      </a:rPr>
                      <m:t>&gt;</m:t>
                    </m:r>
                    <m:r>
                      <a:rPr lang="en-IN" sz="2800" b="1" i="0" smtClean="0">
                        <a:solidFill>
                          <a:schemeClr val="accent6">
                            <a:lumMod val="75000"/>
                          </a:schemeClr>
                        </a:solidFill>
                        <a:latin typeface="Cambria Math" panose="02040503050406030204" pitchFamily="18" charset="0"/>
                      </a:rPr>
                      <m:t>𝟏</m:t>
                    </m:r>
                  </m:oMath>
                </a14:m>
                <a:r>
                  <a:rPr lang="en-IN" sz="2800" dirty="0">
                    <a:solidFill>
                      <a:srgbClr val="002060"/>
                    </a:solidFill>
                  </a:rPr>
                  <a:t>.</a:t>
                </a:r>
                <a:endParaRPr lang="en-IN" sz="2800" dirty="0"/>
              </a:p>
            </p:txBody>
          </p:sp>
        </mc:Choice>
        <mc:Fallback>
          <p:sp>
            <p:nvSpPr>
              <p:cNvPr id="29" name="TextBox 28">
                <a:extLst>
                  <a:ext uri="{FF2B5EF4-FFF2-40B4-BE49-F238E27FC236}">
                    <a16:creationId xmlns:a16="http://schemas.microsoft.com/office/drawing/2014/main" id="{C45146A7-4BFA-47C4-B519-D692017FD4C2}"/>
                  </a:ext>
                </a:extLst>
              </p:cNvPr>
              <p:cNvSpPr txBox="1">
                <a:spLocks noRot="1" noChangeAspect="1" noMove="1" noResize="1" noEditPoints="1" noAdjustHandles="1" noChangeArrowheads="1" noChangeShapeType="1" noTextEdit="1"/>
              </p:cNvSpPr>
              <p:nvPr/>
            </p:nvSpPr>
            <p:spPr>
              <a:xfrm>
                <a:off x="690662" y="3007889"/>
                <a:ext cx="4465180" cy="523220"/>
              </a:xfrm>
              <a:prstGeom prst="rect">
                <a:avLst/>
              </a:prstGeom>
              <a:blipFill>
                <a:blip r:embed="rId7"/>
                <a:stretch>
                  <a:fillRect l="-1910" t="-11628" r="-2729" b="-31395"/>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3198C97E-8FD0-4B13-8DA3-C7C323E9186F}"/>
                  </a:ext>
                </a:extLst>
              </p:cNvPr>
              <p:cNvSpPr txBox="1"/>
              <p:nvPr/>
            </p:nvSpPr>
            <p:spPr>
              <a:xfrm>
                <a:off x="412366" y="3615770"/>
                <a:ext cx="4743476" cy="523220"/>
              </a:xfrm>
              <a:prstGeom prst="rect">
                <a:avLst/>
              </a:prstGeom>
              <a:noFill/>
            </p:spPr>
            <p:txBody>
              <a:bodyPr wrap="square">
                <a:spAutoFit/>
              </a:bodyPr>
              <a:lstStyle/>
              <a:p>
                <a:pPr algn="r"/>
                <a:r>
                  <a:rPr lang="en-IN" sz="2800" dirty="0">
                    <a:solidFill>
                      <a:srgbClr val="002060"/>
                    </a:solidFill>
                  </a:rPr>
                  <a:t>But the Root test fail for </a:t>
                </a:r>
                <a14:m>
                  <m:oMath xmlns:m="http://schemas.openxmlformats.org/officeDocument/2006/math">
                    <m:r>
                      <a:rPr lang="en-IN" sz="2800" b="1" i="0" smtClean="0">
                        <a:solidFill>
                          <a:srgbClr val="002060"/>
                        </a:solidFill>
                        <a:latin typeface="Cambria Math" panose="02040503050406030204" pitchFamily="18" charset="0"/>
                      </a:rPr>
                      <m:t>𝐱</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endParaRPr lang="en-IN" sz="2800" b="1" dirty="0"/>
              </a:p>
            </p:txBody>
          </p:sp>
        </mc:Choice>
        <mc:Fallback>
          <p:sp>
            <p:nvSpPr>
              <p:cNvPr id="30" name="TextBox 29">
                <a:extLst>
                  <a:ext uri="{FF2B5EF4-FFF2-40B4-BE49-F238E27FC236}">
                    <a16:creationId xmlns:a16="http://schemas.microsoft.com/office/drawing/2014/main" id="{3198C97E-8FD0-4B13-8DA3-C7C323E9186F}"/>
                  </a:ext>
                </a:extLst>
              </p:cNvPr>
              <p:cNvSpPr txBox="1">
                <a:spLocks noRot="1" noChangeAspect="1" noMove="1" noResize="1" noEditPoints="1" noAdjustHandles="1" noChangeArrowheads="1" noChangeShapeType="1" noTextEdit="1"/>
              </p:cNvSpPr>
              <p:nvPr/>
            </p:nvSpPr>
            <p:spPr>
              <a:xfrm>
                <a:off x="412366" y="3615770"/>
                <a:ext cx="4743476" cy="523220"/>
              </a:xfrm>
              <a:prstGeom prst="rect">
                <a:avLst/>
              </a:prstGeom>
              <a:blipFill>
                <a:blip r:embed="rId8"/>
                <a:stretch>
                  <a:fillRect t="-11628" b="-31395"/>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D1B76998-81AE-4526-B9AF-F4666EC23100}"/>
                  </a:ext>
                </a:extLst>
              </p:cNvPr>
              <p:cNvSpPr/>
              <p:nvPr/>
            </p:nvSpPr>
            <p:spPr>
              <a:xfrm>
                <a:off x="3050453" y="1203696"/>
                <a:ext cx="823987" cy="5300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rPr>
                        <m:t>L</m:t>
                      </m:r>
                    </m:oMath>
                  </m:oMathPara>
                </a14:m>
                <a:endParaRPr lang="en-IN" sz="2800" dirty="0">
                  <a:solidFill>
                    <a:srgbClr val="002060"/>
                  </a:solidFill>
                </a:endParaRPr>
              </a:p>
            </p:txBody>
          </p:sp>
        </mc:Choice>
        <mc:Fallback>
          <p:sp>
            <p:nvSpPr>
              <p:cNvPr id="31" name="Rectangle 30">
                <a:extLst>
                  <a:ext uri="{FF2B5EF4-FFF2-40B4-BE49-F238E27FC236}">
                    <a16:creationId xmlns:a16="http://schemas.microsoft.com/office/drawing/2014/main" id="{D1B76998-81AE-4526-B9AF-F4666EC23100}"/>
                  </a:ext>
                </a:extLst>
              </p:cNvPr>
              <p:cNvSpPr>
                <a:spLocks noRot="1" noChangeAspect="1" noMove="1" noResize="1" noEditPoints="1" noAdjustHandles="1" noChangeArrowheads="1" noChangeShapeType="1" noTextEdit="1"/>
              </p:cNvSpPr>
              <p:nvPr/>
            </p:nvSpPr>
            <p:spPr>
              <a:xfrm>
                <a:off x="3050453" y="1203696"/>
                <a:ext cx="823987" cy="530085"/>
              </a:xfrm>
              <a:prstGeom prst="rect">
                <a:avLst/>
              </a:prstGeom>
              <a:blipFill>
                <a:blip r:embed="rId9"/>
                <a:stretch>
                  <a:fillRect/>
                </a:stretch>
              </a:blipFill>
              <a:ln>
                <a:noFill/>
              </a:ln>
            </p:spPr>
            <p:txBody>
              <a:bodyPr/>
              <a:lstStyle/>
              <a:p>
                <a:r>
                  <a:rPr lang="en-IN">
                    <a:noFill/>
                  </a:rPr>
                  <a:t> </a:t>
                </a:r>
              </a:p>
            </p:txBody>
          </p:sp>
        </mc:Fallback>
      </mc:AlternateContent>
      <p:sp>
        <p:nvSpPr>
          <p:cNvPr id="33" name="Right Arrow 3">
            <a:extLst>
              <a:ext uri="{FF2B5EF4-FFF2-40B4-BE49-F238E27FC236}">
                <a16:creationId xmlns:a16="http://schemas.microsoft.com/office/drawing/2014/main" id="{D5D08F51-9E65-4398-9730-9FB8477EABA8}"/>
              </a:ext>
            </a:extLst>
          </p:cNvPr>
          <p:cNvSpPr/>
          <p:nvPr/>
        </p:nvSpPr>
        <p:spPr>
          <a:xfrm>
            <a:off x="195420" y="455801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A0A1402-4915-4880-902D-F78D406136CC}"/>
                  </a:ext>
                </a:extLst>
              </p:cNvPr>
              <p:cNvSpPr txBox="1"/>
              <p:nvPr/>
            </p:nvSpPr>
            <p:spPr>
              <a:xfrm>
                <a:off x="725702" y="4490332"/>
                <a:ext cx="1740373" cy="523220"/>
              </a:xfrm>
              <a:prstGeom prst="rect">
                <a:avLst/>
              </a:prstGeom>
              <a:noFill/>
            </p:spPr>
            <p:txBody>
              <a:bodyPr wrap="square">
                <a:spAutoFit/>
              </a:bodyPr>
              <a:lstStyle/>
              <a:p>
                <a:pPr algn="r"/>
                <a:r>
                  <a:rPr lang="en-IN" sz="2800" dirty="0">
                    <a:solidFill>
                      <a:srgbClr val="002060"/>
                    </a:solidFill>
                  </a:rPr>
                  <a:t>For </a:t>
                </a:r>
                <a14:m>
                  <m:oMath xmlns:m="http://schemas.openxmlformats.org/officeDocument/2006/math">
                    <m:r>
                      <a:rPr lang="en-IN" sz="2800" b="1" i="0" smtClean="0">
                        <a:solidFill>
                          <a:srgbClr val="002060"/>
                        </a:solidFill>
                        <a:latin typeface="Cambria Math" panose="02040503050406030204" pitchFamily="18" charset="0"/>
                      </a:rPr>
                      <m:t>𝐱</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r>
                      <a:rPr lang="en-IN" sz="2800" b="1" i="0" smtClean="0">
                        <a:solidFill>
                          <a:srgbClr val="002060"/>
                        </a:solidFill>
                        <a:latin typeface="Cambria Math" panose="02040503050406030204" pitchFamily="18" charset="0"/>
                      </a:rPr>
                      <m:t>,</m:t>
                    </m:r>
                  </m:oMath>
                </a14:m>
                <a:endParaRPr lang="en-IN" sz="2800" b="1" dirty="0"/>
              </a:p>
            </p:txBody>
          </p:sp>
        </mc:Choice>
        <mc:Fallback>
          <p:sp>
            <p:nvSpPr>
              <p:cNvPr id="34" name="TextBox 33">
                <a:extLst>
                  <a:ext uri="{FF2B5EF4-FFF2-40B4-BE49-F238E27FC236}">
                    <a16:creationId xmlns:a16="http://schemas.microsoft.com/office/drawing/2014/main" id="{3A0A1402-4915-4880-902D-F78D406136CC}"/>
                  </a:ext>
                </a:extLst>
              </p:cNvPr>
              <p:cNvSpPr txBox="1">
                <a:spLocks noRot="1" noChangeAspect="1" noMove="1" noResize="1" noEditPoints="1" noAdjustHandles="1" noChangeArrowheads="1" noChangeShapeType="1" noTextEdit="1"/>
              </p:cNvSpPr>
              <p:nvPr/>
            </p:nvSpPr>
            <p:spPr>
              <a:xfrm>
                <a:off x="725702" y="4490332"/>
                <a:ext cx="1740373" cy="523220"/>
              </a:xfrm>
              <a:prstGeom prst="rect">
                <a:avLst/>
              </a:prstGeom>
              <a:blipFill>
                <a:blip r:embed="rId10"/>
                <a:stretch>
                  <a:fillRect l="-2448" t="-12941" b="-3294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5" name="Rectangle 34">
                <a:extLst>
                  <a:ext uri="{FF2B5EF4-FFF2-40B4-BE49-F238E27FC236}">
                    <a16:creationId xmlns:a16="http://schemas.microsoft.com/office/drawing/2014/main" id="{7997BBF9-AA80-4AAE-9C69-E7B769E8BCE0}"/>
                  </a:ext>
                </a:extLst>
              </p:cNvPr>
              <p:cNvSpPr/>
              <p:nvPr/>
            </p:nvSpPr>
            <p:spPr>
              <a:xfrm>
                <a:off x="1073435" y="5535727"/>
                <a:ext cx="2893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num>
                                <m:den>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den>
                              </m:f>
                            </m:e>
                          </m:d>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35" name="Rectangle 34">
                <a:extLst>
                  <a:ext uri="{FF2B5EF4-FFF2-40B4-BE49-F238E27FC236}">
                    <a16:creationId xmlns:a16="http://schemas.microsoft.com/office/drawing/2014/main" id="{7997BBF9-AA80-4AAE-9C69-E7B769E8BCE0}"/>
                  </a:ext>
                </a:extLst>
              </p:cNvPr>
              <p:cNvSpPr>
                <a:spLocks noRot="1" noChangeAspect="1" noMove="1" noResize="1" noEditPoints="1" noAdjustHandles="1" noChangeArrowheads="1" noChangeShapeType="1" noTextEdit="1"/>
              </p:cNvSpPr>
              <p:nvPr/>
            </p:nvSpPr>
            <p:spPr>
              <a:xfrm>
                <a:off x="1073435" y="5535727"/>
                <a:ext cx="2893258" cy="1065771"/>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72A6423B-D6B6-4007-B05D-604F45D39801}"/>
                  </a:ext>
                </a:extLst>
              </p:cNvPr>
              <p:cNvSpPr/>
              <p:nvPr/>
            </p:nvSpPr>
            <p:spPr>
              <a:xfrm>
                <a:off x="2200591" y="4069513"/>
                <a:ext cx="2538513" cy="142518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+2 </m:t>
                                      </m:r>
                                    </m:den>
                                  </m:f>
                                </m:e>
                              </m:d>
                            </m:e>
                          </m:nary>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36" name="Rectangle 35">
                <a:extLst>
                  <a:ext uri="{FF2B5EF4-FFF2-40B4-BE49-F238E27FC236}">
                    <a16:creationId xmlns:a16="http://schemas.microsoft.com/office/drawing/2014/main" id="{72A6423B-D6B6-4007-B05D-604F45D39801}"/>
                  </a:ext>
                </a:extLst>
              </p:cNvPr>
              <p:cNvSpPr>
                <a:spLocks noRot="1" noChangeAspect="1" noMove="1" noResize="1" noEditPoints="1" noAdjustHandles="1" noChangeArrowheads="1" noChangeShapeType="1" noTextEdit="1"/>
              </p:cNvSpPr>
              <p:nvPr/>
            </p:nvSpPr>
            <p:spPr>
              <a:xfrm>
                <a:off x="2200591" y="4069513"/>
                <a:ext cx="2538513" cy="1425186"/>
              </a:xfrm>
              <a:prstGeom prst="rect">
                <a:avLst/>
              </a:prstGeom>
              <a:blipFill>
                <a:blip r:embed="rId12"/>
                <a:stretch>
                  <a:fillRect/>
                </a:stretch>
              </a:blipFill>
              <a:ln>
                <a:noFill/>
              </a:ln>
            </p:spPr>
            <p:txBody>
              <a:bodyPr/>
              <a:lstStyle/>
              <a:p>
                <a:r>
                  <a:rPr lang="en-IN">
                    <a:noFill/>
                  </a:rPr>
                  <a:t> </a:t>
                </a:r>
              </a:p>
            </p:txBody>
          </p:sp>
        </mc:Fallback>
      </mc:AlternateContent>
      <p:pic>
        <p:nvPicPr>
          <p:cNvPr id="3" name="Picture 2">
            <a:extLst>
              <a:ext uri="{FF2B5EF4-FFF2-40B4-BE49-F238E27FC236}">
                <a16:creationId xmlns:a16="http://schemas.microsoft.com/office/drawing/2014/main" id="{F6638D40-FA00-49FF-9892-F1EDA2411147}"/>
              </a:ext>
            </a:extLst>
          </p:cNvPr>
          <p:cNvPicPr>
            <a:picLocks noChangeAspect="1"/>
          </p:cNvPicPr>
          <p:nvPr/>
        </p:nvPicPr>
        <p:blipFill>
          <a:blip r:embed="rId13"/>
          <a:stretch>
            <a:fillRect/>
          </a:stretch>
        </p:blipFill>
        <p:spPr>
          <a:xfrm>
            <a:off x="5105905" y="3526156"/>
            <a:ext cx="6903918" cy="2820797"/>
          </a:xfrm>
          <a:prstGeom prst="rect">
            <a:avLst/>
          </a:prstGeom>
        </p:spPr>
      </p:pic>
    </p:spTree>
    <p:extLst>
      <p:ext uri="{BB962C8B-B14F-4D97-AF65-F5344CB8AC3E}">
        <p14:creationId xmlns:p14="http://schemas.microsoft.com/office/powerpoint/2010/main" val="235139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10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1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10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par>
                                <p:cTn id="43" presetID="22" presetClass="exit" presetSubtype="4" fill="hold" nodeType="withEffect">
                                  <p:stCondLst>
                                    <p:cond delay="0"/>
                                  </p:stCondLst>
                                  <p:childTnLst>
                                    <p:animEffect transition="out" filter="wipe(down)">
                                      <p:cBhvr>
                                        <p:cTn id="44" dur="750"/>
                                        <p:tgtEl>
                                          <p:spTgt spid="3"/>
                                        </p:tgtEl>
                                      </p:cBhvr>
                                    </p:animEffect>
                                    <p:set>
                                      <p:cBhvr>
                                        <p:cTn id="45" dur="1" fill="hold">
                                          <p:stCondLst>
                                            <p:cond delay="749"/>
                                          </p:stCondLst>
                                        </p:cTn>
                                        <p:tgtEl>
                                          <p:spTgt spid="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10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10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p:bldP spid="28" grpId="0" animBg="1"/>
      <p:bldP spid="29" grpId="0"/>
      <p:bldP spid="30" grpId="0"/>
      <p:bldP spid="31" grpId="0"/>
      <p:bldP spid="33" grpId="0" animBg="1"/>
      <p:bldP spid="34" grpId="0"/>
      <p:bldP spid="35" grpId="0"/>
      <p:bldP spid="3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5145F25-3CD1-43A6-869C-44F8C4DC8A66}"/>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45145F25-3CD1-43A6-869C-44F8C4DC8A6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179C3D8-C8CF-468A-BAED-D576E60C27BC}"/>
                  </a:ext>
                </a:extLst>
              </p:cNvPr>
              <p:cNvSpPr/>
              <p:nvPr/>
            </p:nvSpPr>
            <p:spPr>
              <a:xfrm>
                <a:off x="281985" y="936084"/>
                <a:ext cx="296349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1">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num>
                                <m:den>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den>
                              </m:f>
                            </m:e>
                          </m:d>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6179C3D8-C8CF-468A-BAED-D576E60C27BC}"/>
                  </a:ext>
                </a:extLst>
              </p:cNvPr>
              <p:cNvSpPr>
                <a:spLocks noRot="1" noChangeAspect="1" noMove="1" noResize="1" noEditPoints="1" noAdjustHandles="1" noChangeArrowheads="1" noChangeShapeType="1" noTextEdit="1"/>
              </p:cNvSpPr>
              <p:nvPr/>
            </p:nvSpPr>
            <p:spPr>
              <a:xfrm>
                <a:off x="281985" y="936084"/>
                <a:ext cx="2963491" cy="106577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9FAC71E-FA5D-4D39-A007-C03BCFD0412D}"/>
                  </a:ext>
                </a:extLst>
              </p:cNvPr>
              <p:cNvSpPr/>
              <p:nvPr/>
            </p:nvSpPr>
            <p:spPr>
              <a:xfrm>
                <a:off x="101679" y="2504470"/>
                <a:ext cx="3414253" cy="16794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den>
                              </m:f>
                            </m:e>
                          </m:d>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19FAC71E-FA5D-4D39-A007-C03BCFD0412D}"/>
                  </a:ext>
                </a:extLst>
              </p:cNvPr>
              <p:cNvSpPr>
                <a:spLocks noRot="1" noChangeAspect="1" noMove="1" noResize="1" noEditPoints="1" noAdjustHandles="1" noChangeArrowheads="1" noChangeShapeType="1" noTextEdit="1"/>
              </p:cNvSpPr>
              <p:nvPr/>
            </p:nvSpPr>
            <p:spPr>
              <a:xfrm>
                <a:off x="101679" y="2504470"/>
                <a:ext cx="3414253" cy="167948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92ADFA1-1640-47E7-910D-D1E42B373878}"/>
                  </a:ext>
                </a:extLst>
              </p:cNvPr>
              <p:cNvSpPr/>
              <p:nvPr/>
            </p:nvSpPr>
            <p:spPr>
              <a:xfrm>
                <a:off x="838347" y="4467313"/>
                <a:ext cx="4351841" cy="16794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den>
                              </m:f>
                            </m:e>
                          </m:d>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p:sp>
            <p:nvSpPr>
              <p:cNvPr id="7" name="Rectangle 6">
                <a:extLst>
                  <a:ext uri="{FF2B5EF4-FFF2-40B4-BE49-F238E27FC236}">
                    <a16:creationId xmlns:a16="http://schemas.microsoft.com/office/drawing/2014/main" id="{292ADFA1-1640-47E7-910D-D1E42B373878}"/>
                  </a:ext>
                </a:extLst>
              </p:cNvPr>
              <p:cNvSpPr>
                <a:spLocks noRot="1" noChangeAspect="1" noMove="1" noResize="1" noEditPoints="1" noAdjustHandles="1" noChangeArrowheads="1" noChangeShapeType="1" noTextEdit="1"/>
              </p:cNvSpPr>
              <p:nvPr/>
            </p:nvSpPr>
            <p:spPr>
              <a:xfrm>
                <a:off x="838347" y="4467313"/>
                <a:ext cx="4351841" cy="1679485"/>
              </a:xfrm>
              <a:prstGeom prst="rect">
                <a:avLst/>
              </a:prstGeom>
              <a:blipFill>
                <a:blip r:embed="rId5"/>
                <a:stretch>
                  <a:fillRect/>
                </a:stretch>
              </a:blipFill>
              <a:ln>
                <a:noFill/>
              </a:ln>
            </p:spPr>
            <p:txBody>
              <a:bodyPr/>
              <a:lstStyle/>
              <a:p>
                <a:r>
                  <a:rPr lang="en-IN">
                    <a:noFill/>
                  </a:rPr>
                  <a:t> </a:t>
                </a:r>
              </a:p>
            </p:txBody>
          </p:sp>
        </mc:Fallback>
      </mc:AlternateContent>
      <p:sp>
        <p:nvSpPr>
          <p:cNvPr id="8" name="Right Arrow 3">
            <a:extLst>
              <a:ext uri="{FF2B5EF4-FFF2-40B4-BE49-F238E27FC236}">
                <a16:creationId xmlns:a16="http://schemas.microsoft.com/office/drawing/2014/main" id="{55724E4E-54F1-4E67-9093-8C03D8586B0E}"/>
              </a:ext>
            </a:extLst>
          </p:cNvPr>
          <p:cNvSpPr/>
          <p:nvPr/>
        </p:nvSpPr>
        <p:spPr>
          <a:xfrm>
            <a:off x="281985" y="513962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07171143-CBA3-4FAC-AB04-CF497BCA5247}"/>
                  </a:ext>
                </a:extLst>
              </p:cNvPr>
              <p:cNvSpPr/>
              <p:nvPr/>
            </p:nvSpPr>
            <p:spPr>
              <a:xfrm>
                <a:off x="6729213" y="802956"/>
                <a:ext cx="3089459" cy="18249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limLow>
                            <m:limLowPr>
                              <m:ctrlPr>
                                <a:rPr lang="en-IN" sz="280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i="0">
                                  <a:solidFill>
                                    <a:srgbClr val="002060"/>
                                  </a:solidFill>
                                  <a:latin typeface="Cambria Math" panose="02040503050406030204" pitchFamily="18" charset="0"/>
                                  <a:ea typeface="Cambria Math" panose="02040503050406030204" pitchFamily="18" charset="0"/>
                                </a:rPr>
                                <m:t>lim</m:t>
                              </m:r>
                            </m:e>
                            <m:lim>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 → ∞</m:t>
                              </m:r>
                            </m:lim>
                          </m:limLow>
                          <m:sSup>
                            <m:sSupPr>
                              <m:ctrlPr>
                                <a:rPr lang="en-IN" sz="2800" b="0" i="1" smtClean="0">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num>
                        <m:den>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i="0">
                                  <a:solidFill>
                                    <a:srgbClr val="002060"/>
                                  </a:solidFill>
                                  <a:latin typeface="Cambria Math" panose="02040503050406030204" pitchFamily="18" charset="0"/>
                                  <a:ea typeface="Cambria Math" panose="02040503050406030204" pitchFamily="18" charset="0"/>
                                </a:rPr>
                                <m:t>lim</m:t>
                              </m:r>
                            </m:e>
                            <m:lim>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 → ∞</m:t>
                              </m:r>
                            </m:lim>
                          </m:limLow>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sup>
                              <m:r>
                                <m:rPr>
                                  <m:sty m:val="p"/>
                                </m:rPr>
                                <a:rPr lang="en-IN" sz="2800" i="0">
                                  <a:solidFill>
                                    <a:srgbClr val="002060"/>
                                  </a:solidFill>
                                  <a:latin typeface="Cambria Math" panose="02040503050406030204" pitchFamily="18" charset="0"/>
                                </a:rPr>
                                <m:t>n</m:t>
                              </m:r>
                            </m:sup>
                          </m:sSup>
                        </m:den>
                      </m:f>
                    </m:oMath>
                  </m:oMathPara>
                </a14:m>
                <a:endParaRPr lang="en-IN" sz="2800" dirty="0">
                  <a:solidFill>
                    <a:srgbClr val="002060"/>
                  </a:solidFill>
                </a:endParaRPr>
              </a:p>
            </p:txBody>
          </p:sp>
        </mc:Choice>
        <mc:Fallback>
          <p:sp>
            <p:nvSpPr>
              <p:cNvPr id="9" name="Rectangle 8">
                <a:extLst>
                  <a:ext uri="{FF2B5EF4-FFF2-40B4-BE49-F238E27FC236}">
                    <a16:creationId xmlns:a16="http://schemas.microsoft.com/office/drawing/2014/main" id="{07171143-CBA3-4FAC-AB04-CF497BCA5247}"/>
                  </a:ext>
                </a:extLst>
              </p:cNvPr>
              <p:cNvSpPr>
                <a:spLocks noRot="1" noChangeAspect="1" noMove="1" noResize="1" noEditPoints="1" noAdjustHandles="1" noChangeArrowheads="1" noChangeShapeType="1" noTextEdit="1"/>
              </p:cNvSpPr>
              <p:nvPr/>
            </p:nvSpPr>
            <p:spPr>
              <a:xfrm>
                <a:off x="6729213" y="802956"/>
                <a:ext cx="3089459" cy="1824938"/>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C6E4F5B8-166F-4495-9FEC-08E3F6E2CB8D}"/>
                  </a:ext>
                </a:extLst>
              </p:cNvPr>
              <p:cNvSpPr/>
              <p:nvPr/>
            </p:nvSpPr>
            <p:spPr>
              <a:xfrm>
                <a:off x="6754974" y="4029411"/>
                <a:ext cx="1056067" cy="89031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0" name="Rectangle 9">
                <a:extLst>
                  <a:ext uri="{FF2B5EF4-FFF2-40B4-BE49-F238E27FC236}">
                    <a16:creationId xmlns:a16="http://schemas.microsoft.com/office/drawing/2014/main" id="{C6E4F5B8-166F-4495-9FEC-08E3F6E2CB8D}"/>
                  </a:ext>
                </a:extLst>
              </p:cNvPr>
              <p:cNvSpPr>
                <a:spLocks noRot="1" noChangeAspect="1" noMove="1" noResize="1" noEditPoints="1" noAdjustHandles="1" noChangeArrowheads="1" noChangeShapeType="1" noTextEdit="1"/>
              </p:cNvSpPr>
              <p:nvPr/>
            </p:nvSpPr>
            <p:spPr>
              <a:xfrm>
                <a:off x="6754974" y="4029411"/>
                <a:ext cx="1056067" cy="890318"/>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4D08596-BA0B-47AC-9EDB-4832EF2FA1E9}"/>
                  </a:ext>
                </a:extLst>
              </p:cNvPr>
              <p:cNvSpPr/>
              <p:nvPr/>
            </p:nvSpPr>
            <p:spPr>
              <a:xfrm>
                <a:off x="6754971" y="5291560"/>
                <a:ext cx="914398" cy="89031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1" name="Rectangle 10">
                <a:extLst>
                  <a:ext uri="{FF2B5EF4-FFF2-40B4-BE49-F238E27FC236}">
                    <a16:creationId xmlns:a16="http://schemas.microsoft.com/office/drawing/2014/main" id="{44D08596-BA0B-47AC-9EDB-4832EF2FA1E9}"/>
                  </a:ext>
                </a:extLst>
              </p:cNvPr>
              <p:cNvSpPr>
                <a:spLocks noRot="1" noChangeAspect="1" noMove="1" noResize="1" noEditPoints="1" noAdjustHandles="1" noChangeArrowheads="1" noChangeShapeType="1" noTextEdit="1"/>
              </p:cNvSpPr>
              <p:nvPr/>
            </p:nvSpPr>
            <p:spPr>
              <a:xfrm>
                <a:off x="6754971" y="5291560"/>
                <a:ext cx="914398" cy="890318"/>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CACCCB85-AD88-4DFF-9AB2-37F500640B93}"/>
                  </a:ext>
                </a:extLst>
              </p:cNvPr>
              <p:cNvSpPr/>
              <p:nvPr/>
            </p:nvSpPr>
            <p:spPr>
              <a:xfrm>
                <a:off x="7560579" y="5525093"/>
                <a:ext cx="755373" cy="5368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p:sp>
            <p:nvSpPr>
              <p:cNvPr id="12" name="Rectangle 11">
                <a:extLst>
                  <a:ext uri="{FF2B5EF4-FFF2-40B4-BE49-F238E27FC236}">
                    <a16:creationId xmlns:a16="http://schemas.microsoft.com/office/drawing/2014/main" id="{CACCCB85-AD88-4DFF-9AB2-37F500640B93}"/>
                  </a:ext>
                </a:extLst>
              </p:cNvPr>
              <p:cNvSpPr>
                <a:spLocks noRot="1" noChangeAspect="1" noMove="1" noResize="1" noEditPoints="1" noAdjustHandles="1" noChangeArrowheads="1" noChangeShapeType="1" noTextEdit="1"/>
              </p:cNvSpPr>
              <p:nvPr/>
            </p:nvSpPr>
            <p:spPr>
              <a:xfrm>
                <a:off x="7560579" y="5525093"/>
                <a:ext cx="755373" cy="536822"/>
              </a:xfrm>
              <a:prstGeom prst="rect">
                <a:avLst/>
              </a:prstGeom>
              <a:blipFill>
                <a:blip r:embed="rId9"/>
                <a:stretch>
                  <a:fillRect/>
                </a:stretch>
              </a:blipFill>
              <a:ln>
                <a:noFill/>
              </a:ln>
            </p:spPr>
            <p:txBody>
              <a:bodyPr/>
              <a:lstStyle/>
              <a:p>
                <a:r>
                  <a:rPr lang="en-IN">
                    <a:noFill/>
                  </a:rPr>
                  <a:t> </a:t>
                </a:r>
              </a:p>
            </p:txBody>
          </p:sp>
        </mc:Fallback>
      </mc:AlternateContent>
      <p:sp>
        <p:nvSpPr>
          <p:cNvPr id="13" name="Rectangle: Rounded Corners 12">
            <a:extLst>
              <a:ext uri="{FF2B5EF4-FFF2-40B4-BE49-F238E27FC236}">
                <a16:creationId xmlns:a16="http://schemas.microsoft.com/office/drawing/2014/main" id="{3717A070-4320-4ACA-B03A-9B8DABD143F3}"/>
              </a:ext>
            </a:extLst>
          </p:cNvPr>
          <p:cNvSpPr/>
          <p:nvPr/>
        </p:nvSpPr>
        <p:spPr>
          <a:xfrm>
            <a:off x="5985253" y="867351"/>
            <a:ext cx="64800" cy="558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mc:AlternateContent xmlns:mc="http://schemas.openxmlformats.org/markup-compatibility/2006">
        <mc:Choice xmlns:a14="http://schemas.microsoft.com/office/drawing/2010/main" Requires="a14">
          <p:sp>
            <p:nvSpPr>
              <p:cNvPr id="14" name="Rectangle: Rounded Corners 13">
                <a:extLst>
                  <a:ext uri="{FF2B5EF4-FFF2-40B4-BE49-F238E27FC236}">
                    <a16:creationId xmlns:a16="http://schemas.microsoft.com/office/drawing/2014/main" id="{43DE2E36-5129-47C1-870E-D173D2FCB13B}"/>
                  </a:ext>
                </a:extLst>
              </p:cNvPr>
              <p:cNvSpPr/>
              <p:nvPr/>
            </p:nvSpPr>
            <p:spPr>
              <a:xfrm>
                <a:off x="8238185" y="2815399"/>
                <a:ext cx="3953815" cy="1026507"/>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x</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m:rPr>
                                  <m:sty m:val="p"/>
                                </m:rPr>
                                <a:rPr lang="en-IN" sz="2800" b="0" i="0" smtClean="0">
                                  <a:solidFill>
                                    <a:srgbClr val="002060"/>
                                  </a:solidFill>
                                  <a:latin typeface="Cambria Math" panose="02040503050406030204" pitchFamily="18" charset="0"/>
                                </a:rPr>
                                <m:t>x</m:t>
                              </m:r>
                            </m:sup>
                          </m:sSup>
                        </m:e>
                      </m:d>
                    </m:oMath>
                  </m:oMathPara>
                </a14:m>
                <a:endParaRPr lang="en-IN" sz="2800" dirty="0">
                  <a:solidFill>
                    <a:srgbClr val="002060"/>
                  </a:solidFill>
                </a:endParaRPr>
              </a:p>
            </p:txBody>
          </p:sp>
        </mc:Choice>
        <mc:Fallback>
          <p:sp>
            <p:nvSpPr>
              <p:cNvPr id="14" name="Rectangle: Rounded Corners 13">
                <a:extLst>
                  <a:ext uri="{FF2B5EF4-FFF2-40B4-BE49-F238E27FC236}">
                    <a16:creationId xmlns:a16="http://schemas.microsoft.com/office/drawing/2014/main" id="{43DE2E36-5129-47C1-870E-D173D2FCB13B}"/>
                  </a:ext>
                </a:extLst>
              </p:cNvPr>
              <p:cNvSpPr>
                <a:spLocks noRot="1" noChangeAspect="1" noMove="1" noResize="1" noEditPoints="1" noAdjustHandles="1" noChangeArrowheads="1" noChangeShapeType="1" noTextEdit="1"/>
              </p:cNvSpPr>
              <p:nvPr/>
            </p:nvSpPr>
            <p:spPr>
              <a:xfrm>
                <a:off x="8238185" y="2815399"/>
                <a:ext cx="3953815" cy="1026507"/>
              </a:xfrm>
              <a:prstGeom prst="round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3000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9" grpId="0"/>
      <p:bldP spid="10" grpId="0"/>
      <p:bldP spid="11" grpId="0"/>
      <p:bldP spid="12" grpId="0"/>
      <p:bldP spid="13" grpId="0" animBg="1"/>
      <p:bldP spid="1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06FDEC1-AB6C-45B8-98DA-D616D10F4DF0}"/>
                  </a:ext>
                </a:extLst>
              </p:cNvPr>
              <p:cNvSpPr>
                <a:spLocks noGrp="1"/>
              </p:cNvSpPr>
              <p:nvPr>
                <p:ph type="title"/>
              </p:nvPr>
            </p:nvSpPr>
            <p:spPr/>
            <p:txBody>
              <a:bodyPr/>
              <a:lstStyle/>
              <a:p>
                <a:r>
                  <a:rPr lang="en-IN" dirty="0"/>
                  <a:t>Method:13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p>
            </p:txBody>
          </p:sp>
        </mc:Choice>
        <mc:Fallback>
          <p:sp>
            <p:nvSpPr>
              <p:cNvPr id="2" name="Title 1">
                <a:extLst>
                  <a:ext uri="{FF2B5EF4-FFF2-40B4-BE49-F238E27FC236}">
                    <a16:creationId xmlns:a16="http://schemas.microsoft.com/office/drawing/2014/main" id="{C06FDEC1-AB6C-45B8-98DA-D616D10F4DF0}"/>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DED682B8-A77E-49F7-9EA6-CD866F615F47}"/>
                  </a:ext>
                </a:extLst>
              </p:cNvPr>
              <p:cNvSpPr/>
              <p:nvPr/>
            </p:nvSpPr>
            <p:spPr>
              <a:xfrm>
                <a:off x="159026" y="861500"/>
                <a:ext cx="914398" cy="89031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DED682B8-A77E-49F7-9EA6-CD866F615F47}"/>
                  </a:ext>
                </a:extLst>
              </p:cNvPr>
              <p:cNvSpPr>
                <a:spLocks noRot="1" noChangeAspect="1" noMove="1" noResize="1" noEditPoints="1" noAdjustHandles="1" noChangeArrowheads="1" noChangeShapeType="1" noTextEdit="1"/>
              </p:cNvSpPr>
              <p:nvPr/>
            </p:nvSpPr>
            <p:spPr>
              <a:xfrm>
                <a:off x="159026" y="861500"/>
                <a:ext cx="914398" cy="890318"/>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BE6F357-7D8E-43E2-A071-A4D2C6C5899B}"/>
                  </a:ext>
                </a:extLst>
              </p:cNvPr>
              <p:cNvSpPr/>
              <p:nvPr/>
            </p:nvSpPr>
            <p:spPr>
              <a:xfrm>
                <a:off x="1060170" y="1067737"/>
                <a:ext cx="755373" cy="5368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p:sp>
            <p:nvSpPr>
              <p:cNvPr id="5" name="Rectangle 4">
                <a:extLst>
                  <a:ext uri="{FF2B5EF4-FFF2-40B4-BE49-F238E27FC236}">
                    <a16:creationId xmlns:a16="http://schemas.microsoft.com/office/drawing/2014/main" id="{DBE6F357-7D8E-43E2-A071-A4D2C6C5899B}"/>
                  </a:ext>
                </a:extLst>
              </p:cNvPr>
              <p:cNvSpPr>
                <a:spLocks noRot="1" noChangeAspect="1" noMove="1" noResize="1" noEditPoints="1" noAdjustHandles="1" noChangeArrowheads="1" noChangeShapeType="1" noTextEdit="1"/>
              </p:cNvSpPr>
              <p:nvPr/>
            </p:nvSpPr>
            <p:spPr>
              <a:xfrm>
                <a:off x="1060170" y="1067737"/>
                <a:ext cx="755373" cy="536822"/>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F182197A-7606-4C6D-85D5-CC62C2424EA1}"/>
                  </a:ext>
                </a:extLst>
              </p:cNvPr>
              <p:cNvSpPr/>
              <p:nvPr/>
            </p:nvSpPr>
            <p:spPr>
              <a:xfrm>
                <a:off x="809185" y="1958055"/>
                <a:ext cx="8175790"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zero test</a:t>
                </a:r>
                <a:r>
                  <a:rPr lang="en-IN" sz="2800" dirty="0">
                    <a:solidFill>
                      <a:srgbClr val="002060"/>
                    </a:solidFill>
                  </a:rPr>
                  <a:t>, the given series is </a:t>
                </a:r>
                <a:r>
                  <a:rPr lang="en-IN" sz="2800" b="1" dirty="0">
                    <a:solidFill>
                      <a:schemeClr val="accent6">
                        <a:lumMod val="75000"/>
                      </a:schemeClr>
                    </a:solidFill>
                  </a:rPr>
                  <a:t>divergent</a:t>
                </a:r>
                <a:r>
                  <a:rPr lang="en-IN" sz="2800" dirty="0">
                    <a:solidFill>
                      <a:srgbClr val="002060"/>
                    </a:solidFill>
                  </a:rPr>
                  <a:t> if </a:t>
                </a:r>
                <a14:m>
                  <m:oMath xmlns:m="http://schemas.openxmlformats.org/officeDocument/2006/math">
                    <m:r>
                      <a:rPr lang="en-IN" sz="2800" b="1" i="0" smtClean="0">
                        <a:solidFill>
                          <a:schemeClr val="accent6">
                            <a:lumMod val="75000"/>
                          </a:schemeClr>
                        </a:solidFill>
                        <a:latin typeface="Cambria Math" panose="02040503050406030204" pitchFamily="18" charset="0"/>
                      </a:rPr>
                      <m:t>𝐱</m:t>
                    </m:r>
                    <m:r>
                      <a:rPr lang="en-IN" sz="2800" b="1" i="0" smtClean="0">
                        <a:solidFill>
                          <a:schemeClr val="accent6">
                            <a:lumMod val="75000"/>
                          </a:schemeClr>
                        </a:solidFill>
                        <a:latin typeface="Cambria Math" panose="02040503050406030204" pitchFamily="18" charset="0"/>
                      </a:rPr>
                      <m:t>=</m:t>
                    </m:r>
                    <m:r>
                      <a:rPr lang="en-IN" sz="2800" b="1" i="0" smtClean="0">
                        <a:solidFill>
                          <a:schemeClr val="accent6">
                            <a:lumMod val="75000"/>
                          </a:schemeClr>
                        </a:solidFill>
                        <a:latin typeface="Cambria Math" panose="02040503050406030204" pitchFamily="18" charset="0"/>
                      </a:rPr>
                      <m:t>𝟏</m:t>
                    </m:r>
                  </m:oMath>
                </a14:m>
                <a:r>
                  <a:rPr lang="en-IN" sz="2800" dirty="0">
                    <a:solidFill>
                      <a:srgbClr val="381FF5"/>
                    </a:solidFill>
                  </a:rPr>
                  <a:t>. </a:t>
                </a:r>
                <a:endParaRPr lang="en-IN" sz="2800" dirty="0">
                  <a:solidFill>
                    <a:srgbClr val="002060"/>
                  </a:solidFill>
                </a:endParaRPr>
              </a:p>
            </p:txBody>
          </p:sp>
        </mc:Choice>
        <mc:Fallback>
          <p:sp>
            <p:nvSpPr>
              <p:cNvPr id="6" name="Rectangle 5">
                <a:extLst>
                  <a:ext uri="{FF2B5EF4-FFF2-40B4-BE49-F238E27FC236}">
                    <a16:creationId xmlns:a16="http://schemas.microsoft.com/office/drawing/2014/main" id="{F182197A-7606-4C6D-85D5-CC62C2424EA1}"/>
                  </a:ext>
                </a:extLst>
              </p:cNvPr>
              <p:cNvSpPr>
                <a:spLocks noRot="1" noChangeAspect="1" noMove="1" noResize="1" noEditPoints="1" noAdjustHandles="1" noChangeArrowheads="1" noChangeShapeType="1" noTextEdit="1"/>
              </p:cNvSpPr>
              <p:nvPr/>
            </p:nvSpPr>
            <p:spPr>
              <a:xfrm>
                <a:off x="809185" y="1958055"/>
                <a:ext cx="8175790" cy="517450"/>
              </a:xfrm>
              <a:prstGeom prst="rect">
                <a:avLst/>
              </a:prstGeom>
              <a:blipFill>
                <a:blip r:embed="rId5"/>
                <a:stretch>
                  <a:fillRect l="-1566" t="-11765" r="-1566" b="-32941"/>
                </a:stretch>
              </a:blipFill>
              <a:ln>
                <a:noFill/>
              </a:ln>
            </p:spPr>
            <p:txBody>
              <a:bodyPr/>
              <a:lstStyle/>
              <a:p>
                <a:r>
                  <a:rPr lang="en-IN">
                    <a:noFill/>
                  </a:rPr>
                  <a:t> </a:t>
                </a:r>
              </a:p>
            </p:txBody>
          </p:sp>
        </mc:Fallback>
      </mc:AlternateContent>
      <p:sp>
        <p:nvSpPr>
          <p:cNvPr id="7" name="Right Arrow 3">
            <a:extLst>
              <a:ext uri="{FF2B5EF4-FFF2-40B4-BE49-F238E27FC236}">
                <a16:creationId xmlns:a16="http://schemas.microsoft.com/office/drawing/2014/main" id="{4C0708E4-3C91-40DF-AC64-BDE3BA426270}"/>
              </a:ext>
            </a:extLst>
          </p:cNvPr>
          <p:cNvSpPr/>
          <p:nvPr/>
        </p:nvSpPr>
        <p:spPr>
          <a:xfrm>
            <a:off x="260934" y="204935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8" name="Rectangle: Rounded Corners 7">
            <a:extLst>
              <a:ext uri="{FF2B5EF4-FFF2-40B4-BE49-F238E27FC236}">
                <a16:creationId xmlns:a16="http://schemas.microsoft.com/office/drawing/2014/main" id="{46E6E02B-312E-4904-9A48-C628C60FAD7E}"/>
              </a:ext>
            </a:extLst>
          </p:cNvPr>
          <p:cNvSpPr/>
          <p:nvPr/>
        </p:nvSpPr>
        <p:spPr>
          <a:xfrm>
            <a:off x="159026" y="2825787"/>
            <a:ext cx="1830578" cy="580655"/>
          </a:xfrm>
          <a:prstGeom prst="roundRect">
            <a:avLst/>
          </a:prstGeom>
          <a:solidFill>
            <a:schemeClr val="accent6">
              <a:lumMod val="20000"/>
              <a:lumOff val="80000"/>
            </a:schemeClr>
          </a:solidFill>
          <a:ln w="38100">
            <a:solidFill>
              <a:schemeClr val="tx1"/>
            </a:solidFill>
          </a:ln>
        </p:spPr>
        <p:txBody>
          <a:bodyPr vert="horz" wrap="square" lIns="91440" tIns="45720" rIns="91440" bIns="45720" numCol="1" anchor="t" anchorCtr="0" compatLnSpc="1">
            <a:prstTxWarp prst="textNoShape">
              <a:avLst/>
            </a:prstTxWarp>
          </a:bodyPr>
          <a:lstStyle/>
          <a:p>
            <a:r>
              <a:rPr lang="en-IN" sz="2800" b="1" i="0" dirty="0">
                <a:solidFill>
                  <a:srgbClr val="002060"/>
                </a:solidFill>
                <a:latin typeface="+mj-lt"/>
                <a:ea typeface="Cambria Math" panose="02040503050406030204" pitchFamily="18" charset="0"/>
              </a:rPr>
              <a:t>Conclusion</a:t>
            </a:r>
            <a:endParaRPr lang="en-IN" sz="2800" b="1" dirty="0">
              <a:solidFill>
                <a:srgbClr val="002060"/>
              </a:solidFill>
            </a:endParaRPr>
          </a:p>
        </p:txBody>
      </p:sp>
      <mc:AlternateContent xmlns:mc="http://schemas.openxmlformats.org/markup-compatibility/2006">
        <mc:Choice xmlns:a14="http://schemas.microsoft.com/office/drawing/2010/main" Requires="a14">
          <p:sp>
            <p:nvSpPr>
              <p:cNvPr id="9" name="Rectangle: Rounded Corners 8">
                <a:extLst>
                  <a:ext uri="{FF2B5EF4-FFF2-40B4-BE49-F238E27FC236}">
                    <a16:creationId xmlns:a16="http://schemas.microsoft.com/office/drawing/2014/main" id="{9143502F-A3BB-4E21-8ECE-04E747F1B4D6}"/>
                  </a:ext>
                </a:extLst>
              </p:cNvPr>
              <p:cNvSpPr/>
              <p:nvPr/>
            </p:nvSpPr>
            <p:spPr>
              <a:xfrm>
                <a:off x="2137427" y="2851413"/>
                <a:ext cx="9478853" cy="580655"/>
              </a:xfrm>
              <a:prstGeom prst="roundRect">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given series is </a:t>
                </a:r>
                <a:r>
                  <a:rPr lang="en-IN" sz="2800" b="1" dirty="0">
                    <a:solidFill>
                      <a:srgbClr val="381FF5"/>
                    </a:solidFill>
                  </a:rPr>
                  <a:t>convergent</a:t>
                </a:r>
                <a:r>
                  <a:rPr lang="en-IN" sz="2800" dirty="0">
                    <a:solidFill>
                      <a:srgbClr val="002060"/>
                    </a:solidFill>
                  </a:rPr>
                  <a:t> for </a:t>
                </a:r>
                <a14:m>
                  <m:oMath xmlns:m="http://schemas.openxmlformats.org/officeDocument/2006/math">
                    <m:r>
                      <a:rPr lang="en-IN" sz="2800" b="1" i="0" smtClean="0">
                        <a:solidFill>
                          <a:srgbClr val="381FF5"/>
                        </a:solidFill>
                        <a:latin typeface="Cambria Math" panose="02040503050406030204" pitchFamily="18" charset="0"/>
                      </a:rPr>
                      <m:t>𝐱</m:t>
                    </m:r>
                    <m:r>
                      <a:rPr lang="en-IN" sz="2800" b="1" i="0" smtClean="0">
                        <a:solidFill>
                          <a:srgbClr val="381FF5"/>
                        </a:solidFill>
                        <a:latin typeface="Cambria Math" panose="02040503050406030204" pitchFamily="18" charset="0"/>
                      </a:rPr>
                      <m:t>&lt;</m:t>
                    </m:r>
                    <m:r>
                      <a:rPr lang="en-IN" sz="2800" b="1" i="0" smtClean="0">
                        <a:solidFill>
                          <a:srgbClr val="381FF5"/>
                        </a:solidFill>
                        <a:latin typeface="Cambria Math" panose="02040503050406030204" pitchFamily="18" charset="0"/>
                      </a:rPr>
                      <m:t>𝟏</m:t>
                    </m:r>
                  </m:oMath>
                </a14:m>
                <a:r>
                  <a:rPr lang="en-IN" sz="2800" dirty="0">
                    <a:solidFill>
                      <a:srgbClr val="381FF5"/>
                    </a:solidFill>
                  </a:rPr>
                  <a:t> </a:t>
                </a:r>
                <a:r>
                  <a:rPr lang="en-IN" sz="2800" dirty="0">
                    <a:solidFill>
                      <a:srgbClr val="002060"/>
                    </a:solidFill>
                  </a:rPr>
                  <a:t>and </a:t>
                </a:r>
                <a:r>
                  <a:rPr lang="en-IN" sz="2800" b="1" dirty="0">
                    <a:solidFill>
                      <a:schemeClr val="accent6">
                        <a:lumMod val="75000"/>
                      </a:schemeClr>
                    </a:solidFill>
                  </a:rPr>
                  <a:t>divergent</a:t>
                </a:r>
                <a:r>
                  <a:rPr lang="en-IN" sz="2800" dirty="0">
                    <a:solidFill>
                      <a:srgbClr val="002060"/>
                    </a:solidFill>
                  </a:rPr>
                  <a:t> for </a:t>
                </a:r>
                <a14:m>
                  <m:oMath xmlns:m="http://schemas.openxmlformats.org/officeDocument/2006/math">
                    <m:r>
                      <a:rPr lang="en-IN" sz="2800" b="1" i="0" smtClean="0">
                        <a:solidFill>
                          <a:schemeClr val="accent6">
                            <a:lumMod val="75000"/>
                          </a:schemeClr>
                        </a:solidFill>
                        <a:latin typeface="Cambria Math" panose="02040503050406030204" pitchFamily="18" charset="0"/>
                      </a:rPr>
                      <m:t>𝐱</m:t>
                    </m:r>
                    <m:r>
                      <a:rPr lang="en-IN" sz="2800" b="1" i="0" smtClean="0">
                        <a:solidFill>
                          <a:schemeClr val="accent6">
                            <a:lumMod val="75000"/>
                          </a:schemeClr>
                        </a:solidFill>
                        <a:latin typeface="Cambria Math" panose="02040503050406030204" pitchFamily="18" charset="0"/>
                      </a:rPr>
                      <m:t>≥</m:t>
                    </m:r>
                    <m:r>
                      <a:rPr lang="en-IN" sz="2800" b="1" i="0" smtClean="0">
                        <a:solidFill>
                          <a:schemeClr val="accent6">
                            <a:lumMod val="75000"/>
                          </a:schemeClr>
                        </a:solidFill>
                        <a:latin typeface="Cambria Math" panose="02040503050406030204" pitchFamily="18" charset="0"/>
                      </a:rPr>
                      <m:t>𝟏</m:t>
                    </m:r>
                    <m:r>
                      <a:rPr lang="en-IN" sz="2800" b="0" i="0" smtClean="0">
                        <a:solidFill>
                          <a:srgbClr val="002060"/>
                        </a:solidFill>
                        <a:latin typeface="Cambria Math" panose="02040503050406030204" pitchFamily="18" charset="0"/>
                      </a:rPr>
                      <m:t>.</m:t>
                    </m:r>
                  </m:oMath>
                </a14:m>
                <a:endParaRPr lang="en-IN" sz="2800" dirty="0">
                  <a:solidFill>
                    <a:srgbClr val="002060"/>
                  </a:solidFill>
                </a:endParaRPr>
              </a:p>
            </p:txBody>
          </p:sp>
        </mc:Choice>
        <mc:Fallback>
          <p:sp>
            <p:nvSpPr>
              <p:cNvPr id="9" name="Rectangle: Rounded Corners 8">
                <a:extLst>
                  <a:ext uri="{FF2B5EF4-FFF2-40B4-BE49-F238E27FC236}">
                    <a16:creationId xmlns:a16="http://schemas.microsoft.com/office/drawing/2014/main" id="{9143502F-A3BB-4E21-8ECE-04E747F1B4D6}"/>
                  </a:ext>
                </a:extLst>
              </p:cNvPr>
              <p:cNvSpPr>
                <a:spLocks noRot="1" noChangeAspect="1" noMove="1" noResize="1" noEditPoints="1" noAdjustHandles="1" noChangeArrowheads="1" noChangeShapeType="1" noTextEdit="1"/>
              </p:cNvSpPr>
              <p:nvPr/>
            </p:nvSpPr>
            <p:spPr>
              <a:xfrm>
                <a:off x="2137427" y="2851413"/>
                <a:ext cx="9478853" cy="580655"/>
              </a:xfrm>
              <a:prstGeom prst="roundRect">
                <a:avLst/>
              </a:prstGeom>
              <a:blipFill>
                <a:blip r:embed="rId6"/>
                <a:stretch>
                  <a:fillRect l="-1029" t="-6316" b="-23158"/>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91243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IN" dirty="0"/>
              <a:t>dhvanik.zala@darshan.ac.in</a:t>
            </a:r>
          </a:p>
        </p:txBody>
      </p:sp>
      <p:sp>
        <p:nvSpPr>
          <p:cNvPr id="4" name="Text Placeholder 3"/>
          <p:cNvSpPr>
            <a:spLocks noGrp="1"/>
          </p:cNvSpPr>
          <p:nvPr>
            <p:ph type="body" sz="quarter" idx="12"/>
          </p:nvPr>
        </p:nvSpPr>
        <p:spPr/>
        <p:txBody>
          <a:bodyPr/>
          <a:lstStyle/>
          <a:p>
            <a:r>
              <a:rPr lang="en-IN" dirty="0"/>
              <a:t>8238588865</a:t>
            </a:r>
          </a:p>
        </p:txBody>
      </p:sp>
      <p:sp>
        <p:nvSpPr>
          <p:cNvPr id="5" name="Text Placeholder 4"/>
          <p:cNvSpPr>
            <a:spLocks noGrp="1"/>
          </p:cNvSpPr>
          <p:nvPr>
            <p:ph type="body" sz="quarter" idx="13"/>
          </p:nvPr>
        </p:nvSpPr>
        <p:spPr/>
        <p:txBody>
          <a:bodyPr/>
          <a:lstStyle/>
          <a:p>
            <a:r>
              <a:rPr lang="en-IN" dirty="0"/>
              <a:t>Humanities &amp; Science</a:t>
            </a:r>
          </a:p>
        </p:txBody>
      </p:sp>
      <p:sp>
        <p:nvSpPr>
          <p:cNvPr id="6" name="Text Placeholder 5"/>
          <p:cNvSpPr>
            <a:spLocks noGrp="1"/>
          </p:cNvSpPr>
          <p:nvPr>
            <p:ph type="body" sz="quarter" idx="14"/>
          </p:nvPr>
        </p:nvSpPr>
        <p:spPr/>
        <p:txBody>
          <a:bodyPr/>
          <a:lstStyle/>
          <a:p>
            <a:r>
              <a:rPr lang="en-IN" dirty="0"/>
              <a:t>Prof. Dhvanik H. Zala</a:t>
            </a:r>
          </a:p>
        </p:txBody>
      </p:sp>
      <p:sp>
        <p:nvSpPr>
          <p:cNvPr id="7" name="Text Placeholder 6"/>
          <p:cNvSpPr>
            <a:spLocks noGrp="1"/>
          </p:cNvSpPr>
          <p:nvPr>
            <p:ph type="body" sz="quarter" idx="16"/>
          </p:nvPr>
        </p:nvSpPr>
        <p:spPr/>
        <p:txBody>
          <a:bodyPr/>
          <a:lstStyle/>
          <a:p>
            <a:r>
              <a:rPr lang="en-IN" b="1" dirty="0"/>
              <a:t>Mathematics-I</a:t>
            </a:r>
          </a:p>
          <a:p>
            <a:r>
              <a:rPr lang="en-IN" dirty="0"/>
              <a:t>GTU#(3110014)</a:t>
            </a:r>
          </a:p>
        </p:txBody>
      </p:sp>
      <p:sp>
        <p:nvSpPr>
          <p:cNvPr id="13" name="Title 1">
            <a:extLst>
              <a:ext uri="{FF2B5EF4-FFF2-40B4-BE49-F238E27FC236}">
                <a16:creationId xmlns:a16="http://schemas.microsoft.com/office/drawing/2014/main" id="{2124AFEB-1B5E-4F78-969E-9B501421A8E0}"/>
              </a:ext>
            </a:extLst>
          </p:cNvPr>
          <p:cNvSpPr txBox="1">
            <a:spLocks/>
          </p:cNvSpPr>
          <p:nvPr/>
        </p:nvSpPr>
        <p:spPr>
          <a:xfrm>
            <a:off x="89868" y="2167815"/>
            <a:ext cx="1941237" cy="1856509"/>
          </a:xfrm>
          <a:prstGeom prst="rect">
            <a:avLst/>
          </a:pr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GB" dirty="0"/>
              <a:t> </a:t>
            </a:r>
          </a:p>
        </p:txBody>
      </p:sp>
      <p:sp>
        <p:nvSpPr>
          <p:cNvPr id="15" name="Hexagon 14">
            <a:extLst>
              <a:ext uri="{FF2B5EF4-FFF2-40B4-BE49-F238E27FC236}">
                <a16:creationId xmlns:a16="http://schemas.microsoft.com/office/drawing/2014/main" id="{807ADFDE-3455-4C56-8921-8A81E2B37421}"/>
              </a:ext>
            </a:extLst>
          </p:cNvPr>
          <p:cNvSpPr/>
          <p:nvPr/>
        </p:nvSpPr>
        <p:spPr>
          <a:xfrm rot="5400000">
            <a:off x="2153968" y="1893484"/>
            <a:ext cx="3103418" cy="2524486"/>
          </a:xfrm>
          <a:prstGeom prst="hexagon">
            <a:avLst/>
          </a:prstGeom>
          <a:noFill/>
          <a:ln w="57150">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4400" b="1" dirty="0">
                <a:solidFill>
                  <a:schemeClr val="tx1"/>
                </a:solidFill>
              </a:rPr>
              <a:t>Thank </a:t>
            </a:r>
          </a:p>
          <a:p>
            <a:pPr algn="ctr"/>
            <a:r>
              <a:rPr lang="en-GB" sz="4400" b="1" dirty="0">
                <a:solidFill>
                  <a:schemeClr val="tx1"/>
                </a:solidFill>
              </a:rPr>
              <a:t>You</a:t>
            </a:r>
          </a:p>
        </p:txBody>
      </p:sp>
      <p:sp>
        <p:nvSpPr>
          <p:cNvPr id="17" name="Title 1">
            <a:extLst>
              <a:ext uri="{FF2B5EF4-FFF2-40B4-BE49-F238E27FC236}">
                <a16:creationId xmlns:a16="http://schemas.microsoft.com/office/drawing/2014/main" id="{4D424BEB-96EB-4F59-8472-2EEFF7E21191}"/>
              </a:ext>
            </a:extLst>
          </p:cNvPr>
          <p:cNvSpPr txBox="1">
            <a:spLocks/>
          </p:cNvSpPr>
          <p:nvPr/>
        </p:nvSpPr>
        <p:spPr>
          <a:xfrm rot="10800000">
            <a:off x="5380249" y="2167815"/>
            <a:ext cx="1941236" cy="1856510"/>
          </a:xfrm>
          <a:prstGeom prst="rect">
            <a:avLst/>
          </a:pr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lvl="0"/>
          </a:lstStyle>
          <a:p>
            <a:r>
              <a:rPr lang="en-GB" dirty="0"/>
              <a:t> </a:t>
            </a:r>
          </a:p>
        </p:txBody>
      </p:sp>
      <p:pic>
        <p:nvPicPr>
          <p:cNvPr id="16" name="Picture Placeholder 15">
            <a:extLst>
              <a:ext uri="{FF2B5EF4-FFF2-40B4-BE49-F238E27FC236}">
                <a16:creationId xmlns:a16="http://schemas.microsoft.com/office/drawing/2014/main" id="{52A2D2DA-0DF0-4ECC-BD7E-500E4EAA478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193" r="6193"/>
          <a:stretch>
            <a:fillRect/>
          </a:stretch>
        </p:blipFill>
        <p:spPr/>
      </p:pic>
    </p:spTree>
    <p:extLst>
      <p:ext uri="{BB962C8B-B14F-4D97-AF65-F5344CB8AC3E}">
        <p14:creationId xmlns:p14="http://schemas.microsoft.com/office/powerpoint/2010/main" val="990077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BBCD65E-07E7-4857-AD9C-B3A554AF007E}"/>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r>
                      <a:rPr lang="en-IN" sz="3200" b="1" i="1" smtClean="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4BBCD65E-07E7-4857-AD9C-B3A554AF007E}"/>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11EFE5DB-479B-40E7-8F0B-5BEFD9602648}"/>
              </a:ext>
            </a:extLst>
          </p:cNvPr>
          <p:cNvGrpSpPr/>
          <p:nvPr/>
        </p:nvGrpSpPr>
        <p:grpSpPr>
          <a:xfrm>
            <a:off x="945749" y="870766"/>
            <a:ext cx="3843707" cy="1307805"/>
            <a:chOff x="1184048" y="2320355"/>
            <a:chExt cx="3843707" cy="130780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9E6D20F-7373-4762-8867-761A7F5E3007}"/>
                    </a:ext>
                  </a:extLst>
                </p:cNvPr>
                <p:cNvSpPr/>
                <p:nvPr/>
              </p:nvSpPr>
              <p:spPr>
                <a:xfrm>
                  <a:off x="1760923" y="2320355"/>
                  <a:ext cx="326683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a</m:t>
                                </m:r>
                              </m:e>
                              <m:sub>
                                <m:r>
                                  <m:rPr>
                                    <m:sty m:val="p"/>
                                  </m:rPr>
                                  <a:rPr lang="en-IN" sz="2800">
                                    <a:solidFill>
                                      <a:srgbClr val="002060"/>
                                    </a:solidFill>
                                    <a:latin typeface="Cambria Math" panose="02040503050406030204" pitchFamily="18" charset="0"/>
                                  </a:rPr>
                                  <m:t>n</m:t>
                                </m:r>
                              </m:sub>
                            </m:sSub>
                          </m:e>
                        </m:nary>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r>
                                      <a:rPr lang="en-IN" sz="2800" b="0" i="1" smtClean="0">
                                        <a:solidFill>
                                          <a:srgbClr val="002060"/>
                                        </a:solidFill>
                                        <a:latin typeface="Cambria Math" panose="02040503050406030204" pitchFamily="18" charset="0"/>
                                      </a:rPr>
                                      <m:t> </m:t>
                                    </m:r>
                                  </m:sup>
                                </m:sSup>
                              </m:den>
                            </m:f>
                          </m:e>
                        </m:nary>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19E6D20F-7373-4762-8867-761A7F5E3007}"/>
                    </a:ext>
                  </a:extLst>
                </p:cNvPr>
                <p:cNvSpPr>
                  <a:spLocks noRot="1" noChangeAspect="1" noMove="1" noResize="1" noEditPoints="1" noAdjustHandles="1" noChangeArrowheads="1" noChangeShapeType="1" noTextEdit="1"/>
                </p:cNvSpPr>
                <p:nvPr/>
              </p:nvSpPr>
              <p:spPr>
                <a:xfrm>
                  <a:off x="1760923" y="2320355"/>
                  <a:ext cx="3266832" cy="1307805"/>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D0C0D058-35E0-4EF9-A601-BF6B1FC1D797}"/>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Now</a:t>
              </a:r>
              <a:r>
                <a:rPr lang="en-IN" sz="2800" b="0" i="0" dirty="0">
                  <a:solidFill>
                    <a:srgbClr val="002060"/>
                  </a:solidFill>
                  <a:latin typeface="+mj-lt"/>
                </a:rPr>
                <a:t>,</a:t>
              </a:r>
              <a:endParaRPr lang="en-IN" sz="2800" dirty="0">
                <a:solidFill>
                  <a:srgbClr val="002060"/>
                </a:solidFill>
              </a:endParaRPr>
            </a:p>
          </p:txBody>
        </p:sp>
      </p:grpSp>
      <p:sp>
        <p:nvSpPr>
          <p:cNvPr id="7" name="Right Arrow 3">
            <a:extLst>
              <a:ext uri="{FF2B5EF4-FFF2-40B4-BE49-F238E27FC236}">
                <a16:creationId xmlns:a16="http://schemas.microsoft.com/office/drawing/2014/main" id="{B1016058-560D-428B-8404-AD5EFDDA6FE8}"/>
              </a:ext>
            </a:extLst>
          </p:cNvPr>
          <p:cNvSpPr/>
          <p:nvPr/>
        </p:nvSpPr>
        <p:spPr>
          <a:xfrm>
            <a:off x="287808" y="133052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9E9083-43FF-4FB7-B109-3B41C67513C9}"/>
                  </a:ext>
                </a:extLst>
              </p:cNvPr>
              <p:cNvSpPr/>
              <p:nvPr/>
            </p:nvSpPr>
            <p:spPr>
              <a:xfrm>
                <a:off x="2696709" y="2338725"/>
                <a:ext cx="2327341"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6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EB9E9083-43FF-4FB7-B109-3B41C67513C9}"/>
                  </a:ext>
                </a:extLst>
              </p:cNvPr>
              <p:cNvSpPr>
                <a:spLocks noRot="1" noChangeAspect="1" noMove="1" noResize="1" noEditPoints="1" noAdjustHandles="1" noChangeArrowheads="1" noChangeShapeType="1" noTextEdit="1"/>
              </p:cNvSpPr>
              <p:nvPr/>
            </p:nvSpPr>
            <p:spPr>
              <a:xfrm>
                <a:off x="2696709" y="2338725"/>
                <a:ext cx="2327341" cy="130780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B9EFD74-111C-45D4-B1BF-4DAFF43770DA}"/>
                  </a:ext>
                </a:extLst>
              </p:cNvPr>
              <p:cNvSpPr/>
              <p:nvPr/>
            </p:nvSpPr>
            <p:spPr>
              <a:xfrm>
                <a:off x="2724005" y="3925829"/>
                <a:ext cx="2327341"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6B9EFD74-111C-45D4-B1BF-4DAFF43770DA}"/>
                  </a:ext>
                </a:extLst>
              </p:cNvPr>
              <p:cNvSpPr>
                <a:spLocks noRot="1" noChangeAspect="1" noMove="1" noResize="1" noEditPoints="1" noAdjustHandles="1" noChangeArrowheads="1" noChangeShapeType="1" noTextEdit="1"/>
              </p:cNvSpPr>
              <p:nvPr/>
            </p:nvSpPr>
            <p:spPr>
              <a:xfrm>
                <a:off x="2724005" y="3925829"/>
                <a:ext cx="2327341" cy="1307805"/>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FF8D22C-0D19-4D61-A167-1C945D90A70C}"/>
                  </a:ext>
                </a:extLst>
              </p:cNvPr>
              <p:cNvSpPr/>
              <p:nvPr/>
            </p:nvSpPr>
            <p:spPr>
              <a:xfrm>
                <a:off x="4914853" y="3994214"/>
                <a:ext cx="146202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0</m:t>
                          </m:r>
                        </m:sup>
                      </m:sSup>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EFF8D22C-0D19-4D61-A167-1C945D90A70C}"/>
                  </a:ext>
                </a:extLst>
              </p:cNvPr>
              <p:cNvSpPr>
                <a:spLocks noRot="1" noChangeAspect="1" noMove="1" noResize="1" noEditPoints="1" noAdjustHandles="1" noChangeArrowheads="1" noChangeShapeType="1" noTextEdit="1"/>
              </p:cNvSpPr>
              <p:nvPr/>
            </p:nvSpPr>
            <p:spPr>
              <a:xfrm>
                <a:off x="4914853" y="3994214"/>
                <a:ext cx="1462022" cy="1307805"/>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8C69243-61AE-4815-B291-604D4C2A82FD}"/>
                  </a:ext>
                </a:extLst>
              </p:cNvPr>
              <p:cNvSpPr/>
              <p:nvPr/>
            </p:nvSpPr>
            <p:spPr>
              <a:xfrm>
                <a:off x="6200594" y="3994215"/>
                <a:ext cx="146202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1</m:t>
                          </m:r>
                        </m:sup>
                      </m:sSup>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38C69243-61AE-4815-B291-604D4C2A82FD}"/>
                  </a:ext>
                </a:extLst>
              </p:cNvPr>
              <p:cNvSpPr>
                <a:spLocks noRot="1" noChangeAspect="1" noMove="1" noResize="1" noEditPoints="1" noAdjustHandles="1" noChangeArrowheads="1" noChangeShapeType="1" noTextEdit="1"/>
              </p:cNvSpPr>
              <p:nvPr/>
            </p:nvSpPr>
            <p:spPr>
              <a:xfrm>
                <a:off x="6200594" y="3994215"/>
                <a:ext cx="1462022" cy="1307805"/>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96C5737-E32A-4C62-B012-FF0E3AC85FA9}"/>
                  </a:ext>
                </a:extLst>
              </p:cNvPr>
              <p:cNvSpPr/>
              <p:nvPr/>
            </p:nvSpPr>
            <p:spPr>
              <a:xfrm>
                <a:off x="7460577" y="3994214"/>
                <a:ext cx="2187531" cy="11856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696C5737-E32A-4C62-B012-FF0E3AC85FA9}"/>
                  </a:ext>
                </a:extLst>
              </p:cNvPr>
              <p:cNvSpPr>
                <a:spLocks noRot="1" noChangeAspect="1" noMove="1" noResize="1" noEditPoints="1" noAdjustHandles="1" noChangeArrowheads="1" noChangeShapeType="1" noTextEdit="1"/>
              </p:cNvSpPr>
              <p:nvPr/>
            </p:nvSpPr>
            <p:spPr>
              <a:xfrm>
                <a:off x="7460577" y="3994214"/>
                <a:ext cx="2187531" cy="1185631"/>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80A815-456F-43B1-B7EE-EC6320ECCD2F}"/>
                  </a:ext>
                </a:extLst>
              </p:cNvPr>
              <p:cNvSpPr/>
              <p:nvPr/>
            </p:nvSpPr>
            <p:spPr>
              <a:xfrm>
                <a:off x="4901974" y="5233634"/>
                <a:ext cx="402491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0E80A815-456F-43B1-B7EE-EC6320ECCD2F}"/>
                  </a:ext>
                </a:extLst>
              </p:cNvPr>
              <p:cNvSpPr>
                <a:spLocks noRot="1" noChangeAspect="1" noMove="1" noResize="1" noEditPoints="1" noAdjustHandles="1" noChangeArrowheads="1" noChangeShapeType="1" noTextEdit="1"/>
              </p:cNvSpPr>
              <p:nvPr/>
            </p:nvSpPr>
            <p:spPr>
              <a:xfrm>
                <a:off x="4901974" y="5233634"/>
                <a:ext cx="4024918" cy="1307805"/>
              </a:xfrm>
              <a:prstGeom prst="rect">
                <a:avLst/>
              </a:prstGeom>
              <a:blipFill>
                <a:blip r:embed="rId14"/>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71402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A4FD397-2757-4AEB-B7C7-8F026230CEF3}"/>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r>
                      <a:rPr lang="en-IN" sz="3200" b="1" i="1" smtClean="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7A4FD397-2757-4AEB-B7C7-8F026230CEF3}"/>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0E1E82E-6AD2-4A56-8B32-CF7D92AC28A5}"/>
                  </a:ext>
                </a:extLst>
              </p:cNvPr>
              <p:cNvSpPr/>
              <p:nvPr/>
            </p:nvSpPr>
            <p:spPr>
              <a:xfrm>
                <a:off x="574673" y="880574"/>
                <a:ext cx="402491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40E1E82E-6AD2-4A56-8B32-CF7D92AC28A5}"/>
                  </a:ext>
                </a:extLst>
              </p:cNvPr>
              <p:cNvSpPr>
                <a:spLocks noRot="1" noChangeAspect="1" noMove="1" noResize="1" noEditPoints="1" noAdjustHandles="1" noChangeArrowheads="1" noChangeShapeType="1" noTextEdit="1"/>
              </p:cNvSpPr>
              <p:nvPr/>
            </p:nvSpPr>
            <p:spPr>
              <a:xfrm>
                <a:off x="574673" y="880574"/>
                <a:ext cx="4024918" cy="1307805"/>
              </a:xfrm>
              <a:prstGeom prst="rect">
                <a:avLst/>
              </a:prstGeom>
              <a:blipFill>
                <a:blip r:embed="rId3"/>
                <a:stretch>
                  <a:fillRect/>
                </a:stretch>
              </a:blipFill>
              <a:ln>
                <a:noFill/>
              </a:ln>
            </p:spPr>
            <p:txBody>
              <a:bodyPr/>
              <a:lstStyle/>
              <a:p>
                <a:r>
                  <a:rPr lang="en-IN">
                    <a:noFill/>
                  </a:rPr>
                  <a:t> </a:t>
                </a:r>
              </a:p>
            </p:txBody>
          </p:sp>
        </mc:Fallback>
      </mc:AlternateContent>
      <p:sp>
        <p:nvSpPr>
          <p:cNvPr id="5" name="Rectangle 4">
            <a:extLst>
              <a:ext uri="{FF2B5EF4-FFF2-40B4-BE49-F238E27FC236}">
                <a16:creationId xmlns:a16="http://schemas.microsoft.com/office/drawing/2014/main" id="{0CC52626-1DF4-40CF-A5BD-328E5E8D6D50}"/>
              </a:ext>
            </a:extLst>
          </p:cNvPr>
          <p:cNvSpPr/>
          <p:nvPr/>
        </p:nvSpPr>
        <p:spPr>
          <a:xfrm>
            <a:off x="4548075" y="1244591"/>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EB5481A-22B3-442A-8FC2-D7D672CA47DD}"/>
                  </a:ext>
                </a:extLst>
              </p:cNvPr>
              <p:cNvSpPr/>
              <p:nvPr/>
            </p:nvSpPr>
            <p:spPr>
              <a:xfrm>
                <a:off x="977820" y="2196758"/>
                <a:ext cx="2860083"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sSub>
                      <m:sSubPr>
                        <m:ctrlPr>
                          <a:rPr lang="en-IN" sz="2800" b="1" i="1" smtClean="0">
                            <a:solidFill>
                              <a:srgbClr val="FF0000"/>
                            </a:solidFill>
                            <a:latin typeface="Cambria Math" panose="02040503050406030204" pitchFamily="18" charset="0"/>
                          </a:rPr>
                        </m:ctrlPr>
                      </m:sSubPr>
                      <m:e>
                        <m:r>
                          <a:rPr lang="en-IN" sz="2800" b="1" i="0" smtClean="0">
                            <a:solidFill>
                              <a:srgbClr val="FF0000"/>
                            </a:solidFill>
                            <a:latin typeface="Cambria Math" panose="02040503050406030204" pitchFamily="18" charset="0"/>
                          </a:rPr>
                          <m:t>𝐚</m:t>
                        </m:r>
                      </m:e>
                      <m:sub>
                        <m:r>
                          <a:rPr lang="en-IN" sz="2800" b="1" i="0" smtClean="0">
                            <a:solidFill>
                              <a:srgbClr val="FF0000"/>
                            </a:solidFill>
                            <a:latin typeface="Cambria Math" panose="02040503050406030204" pitchFamily="18" charset="0"/>
                          </a:rPr>
                          <m:t>𝟏</m:t>
                        </m:r>
                      </m:sub>
                    </m:sSub>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r>
                  <a:rPr lang="en-IN" sz="2800" b="1" dirty="0">
                    <a:solidFill>
                      <a:srgbClr val="002060"/>
                    </a:solidFill>
                  </a:rPr>
                  <a:t> </a:t>
                </a:r>
                <a:r>
                  <a:rPr lang="en-IN" sz="2800" dirty="0">
                    <a:solidFill>
                      <a:srgbClr val="002060"/>
                    </a:solidFill>
                  </a:rPr>
                  <a:t>and</a:t>
                </a:r>
              </a:p>
            </p:txBody>
          </p:sp>
        </mc:Choice>
        <mc:Fallback xmlns="">
          <p:sp>
            <p:nvSpPr>
              <p:cNvPr id="6" name="Rectangle 5">
                <a:extLst>
                  <a:ext uri="{FF2B5EF4-FFF2-40B4-BE49-F238E27FC236}">
                    <a16:creationId xmlns:a16="http://schemas.microsoft.com/office/drawing/2014/main" id="{6EB5481A-22B3-442A-8FC2-D7D672CA47DD}"/>
                  </a:ext>
                </a:extLst>
              </p:cNvPr>
              <p:cNvSpPr>
                <a:spLocks noRot="1" noChangeAspect="1" noMove="1" noResize="1" noEditPoints="1" noAdjustHandles="1" noChangeArrowheads="1" noChangeShapeType="1" noTextEdit="1"/>
              </p:cNvSpPr>
              <p:nvPr/>
            </p:nvSpPr>
            <p:spPr>
              <a:xfrm>
                <a:off x="977820" y="2196758"/>
                <a:ext cx="2860083" cy="579769"/>
              </a:xfrm>
              <a:prstGeom prst="rect">
                <a:avLst/>
              </a:prstGeom>
              <a:blipFill>
                <a:blip r:embed="rId4"/>
                <a:stretch>
                  <a:fillRect l="-4255" t="-10526" r="-2979" b="-1894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AE45A47-2B82-4557-A44C-5CD128CB1B85}"/>
                  </a:ext>
                </a:extLst>
              </p:cNvPr>
              <p:cNvSpPr/>
              <p:nvPr/>
            </p:nvSpPr>
            <p:spPr>
              <a:xfrm>
                <a:off x="3595824" y="1973709"/>
                <a:ext cx="1737015"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1" i="1" smtClean="0">
                              <a:solidFill>
                                <a:srgbClr val="FF0000"/>
                              </a:solidFill>
                              <a:latin typeface="Cambria Math" panose="02040503050406030204" pitchFamily="18" charset="0"/>
                            </a:rPr>
                          </m:ctrlPr>
                        </m:sSubPr>
                        <m:e>
                          <m:r>
                            <a:rPr lang="en-IN" sz="2800" b="1" i="0" smtClean="0">
                              <a:solidFill>
                                <a:srgbClr val="FF0000"/>
                              </a:solidFill>
                              <a:latin typeface="Cambria Math" panose="02040503050406030204" pitchFamily="18" charset="0"/>
                            </a:rPr>
                            <m:t>𝐫</m:t>
                          </m:r>
                        </m:e>
                        <m:sub>
                          <m:r>
                            <a:rPr lang="en-IN" sz="2800" b="1" i="0" smtClean="0">
                              <a:solidFill>
                                <a:srgbClr val="FF0000"/>
                              </a:solidFill>
                              <a:latin typeface="Cambria Math" panose="02040503050406030204" pitchFamily="18" charset="0"/>
                            </a:rPr>
                            <m:t>𝟏</m:t>
                          </m:r>
                        </m:sub>
                      </m:sSub>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r>
                            <a:rPr lang="en-IN" sz="2800" b="1" i="1">
                              <a:solidFill>
                                <a:srgbClr val="002060"/>
                              </a:solidFill>
                              <a:latin typeface="Cambria Math" panose="02040503050406030204" pitchFamily="18" charset="0"/>
                            </a:rPr>
                            <m:t>/</m:t>
                          </m:r>
                          <m:r>
                            <a:rPr lang="en-IN" sz="2800" b="1" i="1" smtClean="0">
                              <a:solidFill>
                                <a:srgbClr val="002060"/>
                              </a:solidFill>
                              <a:latin typeface="Cambria Math" panose="02040503050406030204" pitchFamily="18" charset="0"/>
                            </a:rPr>
                            <m:t>𝟐</m:t>
                          </m:r>
                        </m:num>
                        <m:den>
                          <m:r>
                            <a:rPr lang="en-IN" sz="2800" b="1" i="1" smtClean="0">
                              <a:solidFill>
                                <a:srgbClr val="002060"/>
                              </a:solidFill>
                              <a:latin typeface="Cambria Math" panose="02040503050406030204" pitchFamily="18" charset="0"/>
                            </a:rPr>
                            <m:t>𝟏</m:t>
                          </m:r>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AAE45A47-2B82-4557-A44C-5CD128CB1B85}"/>
                  </a:ext>
                </a:extLst>
              </p:cNvPr>
              <p:cNvSpPr>
                <a:spLocks noRot="1" noChangeAspect="1" noMove="1" noResize="1" noEditPoints="1" noAdjustHandles="1" noChangeArrowheads="1" noChangeShapeType="1" noTextEdit="1"/>
              </p:cNvSpPr>
              <p:nvPr/>
            </p:nvSpPr>
            <p:spPr>
              <a:xfrm>
                <a:off x="3595824" y="1973709"/>
                <a:ext cx="1737015" cy="97207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85C8BE1-1653-46C6-8460-BD494FD3EB0C}"/>
                  </a:ext>
                </a:extLst>
              </p:cNvPr>
              <p:cNvSpPr/>
              <p:nvPr/>
            </p:nvSpPr>
            <p:spPr>
              <a:xfrm>
                <a:off x="5020180" y="1975255"/>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𝟐</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085C8BE1-1653-46C6-8460-BD494FD3EB0C}"/>
                  </a:ext>
                </a:extLst>
              </p:cNvPr>
              <p:cNvSpPr>
                <a:spLocks noRot="1" noChangeAspect="1" noMove="1" noResize="1" noEditPoints="1" noAdjustHandles="1" noChangeArrowheads="1" noChangeShapeType="1" noTextEdit="1"/>
              </p:cNvSpPr>
              <p:nvPr/>
            </p:nvSpPr>
            <p:spPr>
              <a:xfrm>
                <a:off x="5020180" y="1975255"/>
                <a:ext cx="1111830" cy="972076"/>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4CCD8D1-2F1F-46C0-BBA3-BDAD498B7C00}"/>
                  </a:ext>
                </a:extLst>
              </p:cNvPr>
              <p:cNvSpPr/>
              <p:nvPr/>
            </p:nvSpPr>
            <p:spPr>
              <a:xfrm>
                <a:off x="5850450" y="2210400"/>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74CCD8D1-2F1F-46C0-BBA3-BDAD498B7C00}"/>
                  </a:ext>
                </a:extLst>
              </p:cNvPr>
              <p:cNvSpPr>
                <a:spLocks noRot="1" noChangeAspect="1" noMove="1" noResize="1" noEditPoints="1" noAdjustHandles="1" noChangeArrowheads="1" noChangeShapeType="1" noTextEdit="1"/>
              </p:cNvSpPr>
              <p:nvPr/>
            </p:nvSpPr>
            <p:spPr>
              <a:xfrm>
                <a:off x="5850450" y="2210400"/>
                <a:ext cx="914400" cy="541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7C40A05-1223-4D9E-B330-28E8F5119A21}"/>
                  </a:ext>
                </a:extLst>
              </p:cNvPr>
              <p:cNvSpPr/>
              <p:nvPr/>
            </p:nvSpPr>
            <p:spPr>
              <a:xfrm>
                <a:off x="2226292" y="2981138"/>
                <a:ext cx="3287404" cy="96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m:t>
                      </m:r>
                      <m:r>
                        <a:rPr lang="en-IN" sz="2800" b="0" i="1" smtClean="0">
                          <a:solidFill>
                            <a:srgbClr val="002060"/>
                          </a:solidFill>
                          <a:latin typeface="Cambria Math" panose="02040503050406030204" pitchFamily="18" charset="0"/>
                          <a:ea typeface="Cambria Math" panose="02040503050406030204" pitchFamily="18" charset="0"/>
                        </a:rPr>
                        <m:t>&lt;</m:t>
                      </m:r>
                      <m:sSub>
                        <m:sSubPr>
                          <m:ctrlPr>
                            <a:rPr lang="en-IN" sz="2800" b="1" i="1" smtClean="0">
                              <a:solidFill>
                                <a:srgbClr val="FF0000"/>
                              </a:solidFill>
                              <a:latin typeface="Cambria Math" panose="02040503050406030204" pitchFamily="18" charset="0"/>
                              <a:ea typeface="Cambria Math" panose="02040503050406030204" pitchFamily="18" charset="0"/>
                            </a:rPr>
                          </m:ctrlPr>
                        </m:sSubPr>
                        <m:e>
                          <m:r>
                            <a:rPr lang="en-IN" sz="2800" b="1" i="0" smtClean="0">
                              <a:solidFill>
                                <a:srgbClr val="FF0000"/>
                              </a:solidFill>
                              <a:latin typeface="Cambria Math" panose="02040503050406030204" pitchFamily="18" charset="0"/>
                              <a:ea typeface="Cambria Math" panose="02040503050406030204" pitchFamily="18" charset="0"/>
                            </a:rPr>
                            <m:t>𝐫</m:t>
                          </m:r>
                        </m:e>
                        <m:sub>
                          <m:r>
                            <a:rPr lang="en-IN" sz="2800" b="1" i="0" smtClean="0">
                              <a:solidFill>
                                <a:srgbClr val="FF0000"/>
                              </a:solidFill>
                              <a:latin typeface="Cambria Math" panose="02040503050406030204" pitchFamily="18" charset="0"/>
                              <a:ea typeface="Cambria Math" panose="02040503050406030204" pitchFamily="18" charset="0"/>
                            </a:rPr>
                            <m:t>𝟏</m:t>
                          </m:r>
                        </m:sub>
                      </m:sSub>
                      <m:r>
                        <a:rPr lang="en-IN" sz="2800" b="1" i="1"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1" smtClean="0">
                              <a:solidFill>
                                <a:srgbClr val="002060"/>
                              </a:solidFill>
                              <a:latin typeface="Cambria Math" panose="02040503050406030204" pitchFamily="18" charset="0"/>
                              <a:ea typeface="Cambria Math" panose="02040503050406030204" pitchFamily="18" charset="0"/>
                            </a:rPr>
                            <m:t>𝟏</m:t>
                          </m:r>
                        </m:num>
                        <m:den>
                          <m:r>
                            <a:rPr lang="en-IN" sz="2800" b="1" i="1" smtClean="0">
                              <a:solidFill>
                                <a:srgbClr val="002060"/>
                              </a:solidFill>
                              <a:latin typeface="Cambria Math" panose="02040503050406030204" pitchFamily="18" charset="0"/>
                              <a:ea typeface="Cambria Math" panose="02040503050406030204" pitchFamily="18" charset="0"/>
                            </a:rPr>
                            <m:t> </m:t>
                          </m:r>
                          <m:r>
                            <a:rPr lang="en-IN" sz="2800" b="1" i="1" smtClean="0">
                              <a:solidFill>
                                <a:srgbClr val="002060"/>
                              </a:solidFill>
                              <a:latin typeface="Cambria Math" panose="02040503050406030204" pitchFamily="18" charset="0"/>
                              <a:ea typeface="Cambria Math" panose="02040503050406030204" pitchFamily="18" charset="0"/>
                            </a:rPr>
                            <m:t>𝟐</m:t>
                          </m:r>
                          <m:r>
                            <a:rPr lang="en-IN" sz="2800" b="1" i="1" smtClean="0">
                              <a:solidFill>
                                <a:srgbClr val="002060"/>
                              </a:solidFill>
                              <a:latin typeface="Cambria Math" panose="02040503050406030204" pitchFamily="18" charset="0"/>
                              <a:ea typeface="Cambria Math" panose="02040503050406030204" pitchFamily="18" charset="0"/>
                            </a:rPr>
                            <m:t> </m:t>
                          </m:r>
                        </m:den>
                      </m:f>
                      <m:r>
                        <a:rPr lang="en-IN" sz="2800" i="1">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77C40A05-1223-4D9E-B330-28E8F5119A21}"/>
                  </a:ext>
                </a:extLst>
              </p:cNvPr>
              <p:cNvSpPr>
                <a:spLocks noRot="1" noChangeAspect="1" noMove="1" noResize="1" noEditPoints="1" noAdjustHandles="1" noChangeArrowheads="1" noChangeShapeType="1" noTextEdit="1"/>
              </p:cNvSpPr>
              <p:nvPr/>
            </p:nvSpPr>
            <p:spPr>
              <a:xfrm>
                <a:off x="2226292" y="2981138"/>
                <a:ext cx="3287404" cy="962246"/>
              </a:xfrm>
              <a:prstGeom prst="rect">
                <a:avLst/>
              </a:prstGeom>
              <a:blipFill>
                <a:blip r:embed="rId8"/>
                <a:stretch>
                  <a:fillRect/>
                </a:stretch>
              </a:blipFill>
              <a:ln>
                <a:noFill/>
              </a:ln>
            </p:spPr>
            <p:txBody>
              <a:bodyPr/>
              <a:lstStyle/>
              <a:p>
                <a:r>
                  <a:rPr lang="en-IN">
                    <a:noFill/>
                  </a:rPr>
                  <a:t> </a:t>
                </a:r>
              </a:p>
            </p:txBody>
          </p:sp>
        </mc:Fallback>
      </mc:AlternateContent>
      <p:sp>
        <p:nvSpPr>
          <p:cNvPr id="24" name="Right Arrow 3">
            <a:extLst>
              <a:ext uri="{FF2B5EF4-FFF2-40B4-BE49-F238E27FC236}">
                <a16:creationId xmlns:a16="http://schemas.microsoft.com/office/drawing/2014/main" id="{D8B44A01-1023-43FD-84F2-19E98F6D35C3}"/>
              </a:ext>
            </a:extLst>
          </p:cNvPr>
          <p:cNvSpPr/>
          <p:nvPr/>
        </p:nvSpPr>
        <p:spPr>
          <a:xfrm>
            <a:off x="393398" y="434552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5" name="Group 24">
            <a:extLst>
              <a:ext uri="{FF2B5EF4-FFF2-40B4-BE49-F238E27FC236}">
                <a16:creationId xmlns:a16="http://schemas.microsoft.com/office/drawing/2014/main" id="{E0DF3A9D-5B90-46F7-8F5E-94E705E8F737}"/>
              </a:ext>
            </a:extLst>
          </p:cNvPr>
          <p:cNvGrpSpPr/>
          <p:nvPr/>
        </p:nvGrpSpPr>
        <p:grpSpPr>
          <a:xfrm>
            <a:off x="949760" y="3854915"/>
            <a:ext cx="7545538" cy="1345710"/>
            <a:chOff x="825729" y="1181413"/>
            <a:chExt cx="7545538" cy="1345710"/>
          </a:xfrm>
        </p:grpSpPr>
        <p:sp>
          <p:nvSpPr>
            <p:cNvPr id="26" name="Rectangle 25">
              <a:extLst>
                <a:ext uri="{FF2B5EF4-FFF2-40B4-BE49-F238E27FC236}">
                  <a16:creationId xmlns:a16="http://schemas.microsoft.com/office/drawing/2014/main" id="{6ED6EFFA-9DA7-42ED-862A-F11C7D3EB5EF}"/>
                </a:ext>
              </a:extLst>
            </p:cNvPr>
            <p:cNvSpPr/>
            <p:nvPr/>
          </p:nvSpPr>
          <p:spPr>
            <a:xfrm>
              <a:off x="825729" y="1583383"/>
              <a:ext cx="2419747"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series</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712B2FA-AFCB-4399-8C29-9726CC6093A3}"/>
                    </a:ext>
                  </a:extLst>
                </p:cNvPr>
                <p:cNvSpPr/>
                <p:nvPr/>
              </p:nvSpPr>
              <p:spPr>
                <a:xfrm>
                  <a:off x="2974355" y="1181413"/>
                  <a:ext cx="1327189" cy="13457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6712B2FA-AFCB-4399-8C29-9726CC6093A3}"/>
                    </a:ext>
                  </a:extLst>
                </p:cNvPr>
                <p:cNvSpPr>
                  <a:spLocks noRot="1" noChangeAspect="1" noMove="1" noResize="1" noEditPoints="1" noAdjustHandles="1" noChangeArrowheads="1" noChangeShapeType="1" noTextEdit="1"/>
                </p:cNvSpPr>
                <p:nvPr/>
              </p:nvSpPr>
              <p:spPr>
                <a:xfrm>
                  <a:off x="2974355" y="1181413"/>
                  <a:ext cx="1327189" cy="1345710"/>
                </a:xfrm>
                <a:prstGeom prst="rect">
                  <a:avLst/>
                </a:prstGeom>
                <a:blipFill>
                  <a:blip r:embed="rId9"/>
                  <a:stretch>
                    <a:fillRect/>
                  </a:stretch>
                </a:blipFill>
                <a:ln>
                  <a:noFill/>
                </a:ln>
              </p:spPr>
              <p:txBody>
                <a:bodyPr/>
                <a:lstStyle/>
                <a:p>
                  <a:r>
                    <a:rPr lang="en-IN">
                      <a:noFill/>
                    </a:rPr>
                    <a:t> </a:t>
                  </a:r>
                </a:p>
              </p:txBody>
            </p:sp>
          </mc:Fallback>
        </mc:AlternateContent>
        <p:sp>
          <p:nvSpPr>
            <p:cNvPr id="28" name="Rectangle 27">
              <a:extLst>
                <a:ext uri="{FF2B5EF4-FFF2-40B4-BE49-F238E27FC236}">
                  <a16:creationId xmlns:a16="http://schemas.microsoft.com/office/drawing/2014/main" id="{42EB90EA-36AD-44B5-8C0B-0735A5BD5C96}"/>
                </a:ext>
              </a:extLst>
            </p:cNvPr>
            <p:cNvSpPr/>
            <p:nvPr/>
          </p:nvSpPr>
          <p:spPr>
            <a:xfrm>
              <a:off x="4145591" y="1583383"/>
              <a:ext cx="4225676"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 and its sum is</a:t>
              </a:r>
            </a:p>
            <a:p>
              <a:endParaRPr lang="en-IN" sz="2800" dirty="0">
                <a:solidFill>
                  <a:srgbClr val="002060"/>
                </a:solidFill>
              </a:endParaRPr>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7EA87AF-7686-47FD-A92E-2ACC1E868610}"/>
                  </a:ext>
                </a:extLst>
              </p:cNvPr>
              <p:cNvSpPr/>
              <p:nvPr/>
            </p:nvSpPr>
            <p:spPr>
              <a:xfrm>
                <a:off x="1018000" y="5450582"/>
                <a:ext cx="2220863" cy="9513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a:rPr lang="en-IN" sz="2800" b="0" i="0" smtClean="0">
                                  <a:solidFill>
                                    <a:srgbClr val="002060"/>
                                  </a:solidFill>
                                  <a:latin typeface="Cambria Math" panose="02040503050406030204" pitchFamily="18" charset="0"/>
                                </a:rPr>
                                <m:t>1</m:t>
                              </m:r>
                            </m:sub>
                          </m:sSub>
                        </m:num>
                        <m:den>
                          <m:r>
                            <a:rPr lang="en-IN" sz="2800" b="0" i="0" smtClean="0">
                              <a:solidFill>
                                <a:srgbClr val="002060"/>
                              </a:solidFill>
                              <a:latin typeface="Cambria Math" panose="02040503050406030204" pitchFamily="18" charset="0"/>
                            </a:rPr>
                            <m:t> 1−</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r</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67EA87AF-7686-47FD-A92E-2ACC1E868610}"/>
                  </a:ext>
                </a:extLst>
              </p:cNvPr>
              <p:cNvSpPr>
                <a:spLocks noRot="1" noChangeAspect="1" noMove="1" noResize="1" noEditPoints="1" noAdjustHandles="1" noChangeArrowheads="1" noChangeShapeType="1" noTextEdit="1"/>
              </p:cNvSpPr>
              <p:nvPr/>
            </p:nvSpPr>
            <p:spPr>
              <a:xfrm>
                <a:off x="1018000" y="5450582"/>
                <a:ext cx="2220863" cy="951380"/>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9CB6555E-732B-4FB3-8360-862452D0F105}"/>
                  </a:ext>
                </a:extLst>
              </p:cNvPr>
              <p:cNvSpPr/>
              <p:nvPr/>
            </p:nvSpPr>
            <p:spPr>
              <a:xfrm>
                <a:off x="2793525" y="5374838"/>
                <a:ext cx="2220863" cy="12319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1−</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9CB6555E-732B-4FB3-8360-862452D0F105}"/>
                  </a:ext>
                </a:extLst>
              </p:cNvPr>
              <p:cNvSpPr>
                <a:spLocks noRot="1" noChangeAspect="1" noMove="1" noResize="1" noEditPoints="1" noAdjustHandles="1" noChangeArrowheads="1" noChangeShapeType="1" noTextEdit="1"/>
              </p:cNvSpPr>
              <p:nvPr/>
            </p:nvSpPr>
            <p:spPr>
              <a:xfrm>
                <a:off x="2793525" y="5374838"/>
                <a:ext cx="2220863" cy="1231928"/>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CAA2A97-3E70-4277-9069-98B9A75DC102}"/>
                  </a:ext>
                </a:extLst>
              </p:cNvPr>
              <p:cNvSpPr/>
              <p:nvPr/>
            </p:nvSpPr>
            <p:spPr>
              <a:xfrm>
                <a:off x="4662371" y="5590640"/>
                <a:ext cx="670468" cy="54177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2</m:t>
                      </m:r>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BCAA2A97-3E70-4277-9069-98B9A75DC102}"/>
                  </a:ext>
                </a:extLst>
              </p:cNvPr>
              <p:cNvSpPr>
                <a:spLocks noRot="1" noChangeAspect="1" noMove="1" noResize="1" noEditPoints="1" noAdjustHandles="1" noChangeArrowheads="1" noChangeShapeType="1" noTextEdit="1"/>
              </p:cNvSpPr>
              <p:nvPr/>
            </p:nvSpPr>
            <p:spPr>
              <a:xfrm>
                <a:off x="4662371" y="5590640"/>
                <a:ext cx="670468" cy="541770"/>
              </a:xfrm>
              <a:prstGeom prst="rect">
                <a:avLst/>
              </a:prstGeom>
              <a:blipFill>
                <a:blip r:embed="rId12"/>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59823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125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10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10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24" grpId="0" animBg="1"/>
      <p:bldP spid="29" grpId="0"/>
      <p:bldP spid="30" grpId="0"/>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29CC9EA-7F27-4294-8613-F0108359039F}"/>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oMath>
                </a14:m>
                <a:r>
                  <a:rPr lang="en-IN" dirty="0"/>
                  <a:t> Example:2(</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829CC9EA-7F27-4294-8613-F0108359039F}"/>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CE8091F7-6895-4227-92DC-8A0B44756D36}"/>
              </a:ext>
            </a:extLst>
          </p:cNvPr>
          <p:cNvGrpSpPr/>
          <p:nvPr/>
        </p:nvGrpSpPr>
        <p:grpSpPr>
          <a:xfrm>
            <a:off x="914429" y="811663"/>
            <a:ext cx="3843707" cy="1307805"/>
            <a:chOff x="1184048" y="2320355"/>
            <a:chExt cx="3843707" cy="130780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9D9D326-7611-4AC4-A7BE-53A2239D2C70}"/>
                    </a:ext>
                  </a:extLst>
                </p:cNvPr>
                <p:cNvSpPr/>
                <p:nvPr/>
              </p:nvSpPr>
              <p:spPr>
                <a:xfrm>
                  <a:off x="1760923" y="2320355"/>
                  <a:ext cx="326683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b</m:t>
                                </m:r>
                              </m:e>
                              <m:sub>
                                <m:r>
                                  <m:rPr>
                                    <m:sty m:val="p"/>
                                  </m:rPr>
                                  <a:rPr lang="en-IN" sz="2800">
                                    <a:solidFill>
                                      <a:srgbClr val="002060"/>
                                    </a:solidFill>
                                    <a:latin typeface="Cambria Math" panose="02040503050406030204" pitchFamily="18" charset="0"/>
                                  </a:rPr>
                                  <m:t>n</m:t>
                                </m:r>
                              </m:sub>
                            </m:sSub>
                          </m:e>
                        </m:nary>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r>
                                      <a:rPr lang="en-IN" sz="2800" b="0" i="1" smtClean="0">
                                        <a:solidFill>
                                          <a:srgbClr val="002060"/>
                                        </a:solidFill>
                                        <a:latin typeface="Cambria Math" panose="02040503050406030204" pitchFamily="18" charset="0"/>
                                      </a:rPr>
                                      <m:t> </m:t>
                                    </m:r>
                                  </m:sup>
                                </m:sSup>
                              </m:den>
                            </m:f>
                          </m:e>
                        </m:nary>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D9D9D326-7611-4AC4-A7BE-53A2239D2C70}"/>
                    </a:ext>
                  </a:extLst>
                </p:cNvPr>
                <p:cNvSpPr>
                  <a:spLocks noRot="1" noChangeAspect="1" noMove="1" noResize="1" noEditPoints="1" noAdjustHandles="1" noChangeArrowheads="1" noChangeShapeType="1" noTextEdit="1"/>
                </p:cNvSpPr>
                <p:nvPr/>
              </p:nvSpPr>
              <p:spPr>
                <a:xfrm>
                  <a:off x="1760923" y="2320355"/>
                  <a:ext cx="3266832" cy="1307805"/>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7DFB3888-EE36-4D5A-8C29-2B51C915ABBB}"/>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Now</a:t>
              </a:r>
              <a:r>
                <a:rPr lang="en-IN" sz="2800" b="0" i="0" dirty="0">
                  <a:solidFill>
                    <a:srgbClr val="002060"/>
                  </a:solidFill>
                  <a:latin typeface="+mj-lt"/>
                </a:rPr>
                <a:t>,</a:t>
              </a:r>
              <a:endParaRPr lang="en-IN" sz="2800" dirty="0">
                <a:solidFill>
                  <a:srgbClr val="002060"/>
                </a:solidFill>
              </a:endParaRPr>
            </a:p>
          </p:txBody>
        </p:sp>
      </p:grpSp>
      <p:sp>
        <p:nvSpPr>
          <p:cNvPr id="7" name="Right Arrow 3">
            <a:extLst>
              <a:ext uri="{FF2B5EF4-FFF2-40B4-BE49-F238E27FC236}">
                <a16:creationId xmlns:a16="http://schemas.microsoft.com/office/drawing/2014/main" id="{93C734A0-580E-435B-9517-5256155A6CBF}"/>
              </a:ext>
            </a:extLst>
          </p:cNvPr>
          <p:cNvSpPr/>
          <p:nvPr/>
        </p:nvSpPr>
        <p:spPr>
          <a:xfrm>
            <a:off x="256488" y="127142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76E22DC-39F0-449D-9515-C065ED2D3A8D}"/>
                  </a:ext>
                </a:extLst>
              </p:cNvPr>
              <p:cNvSpPr/>
              <p:nvPr/>
            </p:nvSpPr>
            <p:spPr>
              <a:xfrm>
                <a:off x="2632809" y="2144101"/>
                <a:ext cx="2416864"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6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D76E22DC-39F0-449D-9515-C065ED2D3A8D}"/>
                  </a:ext>
                </a:extLst>
              </p:cNvPr>
              <p:cNvSpPr>
                <a:spLocks noRot="1" noChangeAspect="1" noMove="1" noResize="1" noEditPoints="1" noAdjustHandles="1" noChangeArrowheads="1" noChangeShapeType="1" noTextEdit="1"/>
              </p:cNvSpPr>
              <p:nvPr/>
            </p:nvSpPr>
            <p:spPr>
              <a:xfrm>
                <a:off x="2632809" y="2144101"/>
                <a:ext cx="2416864" cy="130780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E56D523-B6C8-46D8-8154-2B664F5C842B}"/>
                  </a:ext>
                </a:extLst>
              </p:cNvPr>
              <p:cNvSpPr/>
              <p:nvPr/>
            </p:nvSpPr>
            <p:spPr>
              <a:xfrm>
                <a:off x="2626690" y="3520337"/>
                <a:ext cx="402491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=1+</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6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6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0E56D523-B6C8-46D8-8154-2B664F5C842B}"/>
                  </a:ext>
                </a:extLst>
              </p:cNvPr>
              <p:cNvSpPr>
                <a:spLocks noRot="1" noChangeAspect="1" noMove="1" noResize="1" noEditPoints="1" noAdjustHandles="1" noChangeArrowheads="1" noChangeShapeType="1" noTextEdit="1"/>
              </p:cNvSpPr>
              <p:nvPr/>
            </p:nvSpPr>
            <p:spPr>
              <a:xfrm>
                <a:off x="2626690" y="3520337"/>
                <a:ext cx="4024918" cy="1307805"/>
              </a:xfrm>
              <a:prstGeom prst="rect">
                <a:avLst/>
              </a:prstGeom>
              <a:blipFill>
                <a:blip r:embed="rId5"/>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5F898D6D-7F6F-4B52-9AC0-EBD01553E59D}"/>
              </a:ext>
            </a:extLst>
          </p:cNvPr>
          <p:cNvSpPr/>
          <p:nvPr/>
        </p:nvSpPr>
        <p:spPr>
          <a:xfrm>
            <a:off x="6585287" y="3884354"/>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72FA3DA-BE04-42B8-B9D3-FD8194BB1F10}"/>
                  </a:ext>
                </a:extLst>
              </p:cNvPr>
              <p:cNvSpPr/>
              <p:nvPr/>
            </p:nvSpPr>
            <p:spPr>
              <a:xfrm>
                <a:off x="3124720" y="4828142"/>
                <a:ext cx="2860083"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sSub>
                      <m:sSubPr>
                        <m:ctrlPr>
                          <a:rPr lang="en-IN" sz="2800" b="1" i="1" smtClean="0">
                            <a:solidFill>
                              <a:srgbClr val="FF0000"/>
                            </a:solidFill>
                            <a:latin typeface="Cambria Math" panose="02040503050406030204" pitchFamily="18" charset="0"/>
                          </a:rPr>
                        </m:ctrlPr>
                      </m:sSubPr>
                      <m:e>
                        <m:r>
                          <a:rPr lang="en-IN" sz="2800" b="1" i="0" smtClean="0">
                            <a:solidFill>
                              <a:srgbClr val="FF0000"/>
                            </a:solidFill>
                            <a:latin typeface="Cambria Math" panose="02040503050406030204" pitchFamily="18" charset="0"/>
                          </a:rPr>
                          <m:t>𝐚</m:t>
                        </m:r>
                      </m:e>
                      <m:sub>
                        <m:r>
                          <a:rPr lang="en-IN" sz="2800" b="1" i="0" smtClean="0">
                            <a:solidFill>
                              <a:srgbClr val="FF0000"/>
                            </a:solidFill>
                            <a:latin typeface="Cambria Math" panose="02040503050406030204" pitchFamily="18" charset="0"/>
                          </a:rPr>
                          <m:t>𝟐</m:t>
                        </m:r>
                      </m:sub>
                    </m:sSub>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r>
                  <a:rPr lang="en-IN" sz="2800" b="1" dirty="0">
                    <a:solidFill>
                      <a:srgbClr val="002060"/>
                    </a:solidFill>
                  </a:rPr>
                  <a:t> </a:t>
                </a:r>
                <a:r>
                  <a:rPr lang="en-IN" sz="2800" dirty="0">
                    <a:solidFill>
                      <a:srgbClr val="002060"/>
                    </a:solidFill>
                  </a:rPr>
                  <a:t>and</a:t>
                </a:r>
              </a:p>
            </p:txBody>
          </p:sp>
        </mc:Choice>
        <mc:Fallback xmlns="">
          <p:sp>
            <p:nvSpPr>
              <p:cNvPr id="11" name="Rectangle 10">
                <a:extLst>
                  <a:ext uri="{FF2B5EF4-FFF2-40B4-BE49-F238E27FC236}">
                    <a16:creationId xmlns:a16="http://schemas.microsoft.com/office/drawing/2014/main" id="{772FA3DA-BE04-42B8-B9D3-FD8194BB1F10}"/>
                  </a:ext>
                </a:extLst>
              </p:cNvPr>
              <p:cNvSpPr>
                <a:spLocks noRot="1" noChangeAspect="1" noMove="1" noResize="1" noEditPoints="1" noAdjustHandles="1" noChangeArrowheads="1" noChangeShapeType="1" noTextEdit="1"/>
              </p:cNvSpPr>
              <p:nvPr/>
            </p:nvSpPr>
            <p:spPr>
              <a:xfrm>
                <a:off x="3124720" y="4828142"/>
                <a:ext cx="2860083" cy="579769"/>
              </a:xfrm>
              <a:prstGeom prst="rect">
                <a:avLst/>
              </a:prstGeom>
              <a:blipFill>
                <a:blip r:embed="rId6"/>
                <a:stretch>
                  <a:fillRect l="-4478" t="-10526" r="-2985" b="-1894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951E21E-FF1C-476F-A1F8-EA536CA2F7C2}"/>
                  </a:ext>
                </a:extLst>
              </p:cNvPr>
              <p:cNvSpPr/>
              <p:nvPr/>
            </p:nvSpPr>
            <p:spPr>
              <a:xfrm>
                <a:off x="5760418" y="4572696"/>
                <a:ext cx="1737015"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1" i="1" smtClean="0">
                              <a:solidFill>
                                <a:srgbClr val="FF0000"/>
                              </a:solidFill>
                              <a:latin typeface="Cambria Math" panose="02040503050406030204" pitchFamily="18" charset="0"/>
                            </a:rPr>
                          </m:ctrlPr>
                        </m:sSubPr>
                        <m:e>
                          <m:r>
                            <a:rPr lang="en-IN" sz="2800" b="1" i="0" smtClean="0">
                              <a:solidFill>
                                <a:srgbClr val="FF0000"/>
                              </a:solidFill>
                              <a:latin typeface="Cambria Math" panose="02040503050406030204" pitchFamily="18" charset="0"/>
                            </a:rPr>
                            <m:t>𝐫</m:t>
                          </m:r>
                        </m:e>
                        <m:sub>
                          <m:r>
                            <a:rPr lang="en-IN" sz="2800" b="1" i="0" smtClean="0">
                              <a:solidFill>
                                <a:srgbClr val="FF0000"/>
                              </a:solidFill>
                              <a:latin typeface="Cambria Math" panose="02040503050406030204" pitchFamily="18" charset="0"/>
                            </a:rPr>
                            <m:t>𝟐</m:t>
                          </m:r>
                        </m:sub>
                      </m:sSub>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r>
                            <a:rPr lang="en-IN" sz="2800" b="1" i="1">
                              <a:solidFill>
                                <a:srgbClr val="002060"/>
                              </a:solidFill>
                              <a:latin typeface="Cambria Math" panose="02040503050406030204" pitchFamily="18" charset="0"/>
                            </a:rPr>
                            <m:t>/</m:t>
                          </m:r>
                          <m:r>
                            <a:rPr lang="en-IN" sz="2800" b="1" i="1" smtClean="0">
                              <a:solidFill>
                                <a:srgbClr val="002060"/>
                              </a:solidFill>
                              <a:latin typeface="Cambria Math" panose="02040503050406030204" pitchFamily="18" charset="0"/>
                            </a:rPr>
                            <m:t>𝟔</m:t>
                          </m:r>
                        </m:num>
                        <m:den>
                          <m:r>
                            <a:rPr lang="en-IN" sz="2800" b="1" i="1" smtClean="0">
                              <a:solidFill>
                                <a:srgbClr val="002060"/>
                              </a:solidFill>
                              <a:latin typeface="Cambria Math" panose="02040503050406030204" pitchFamily="18" charset="0"/>
                            </a:rPr>
                            <m:t>𝟏</m:t>
                          </m:r>
                        </m:den>
                      </m:f>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2951E21E-FF1C-476F-A1F8-EA536CA2F7C2}"/>
                  </a:ext>
                </a:extLst>
              </p:cNvPr>
              <p:cNvSpPr>
                <a:spLocks noRot="1" noChangeAspect="1" noMove="1" noResize="1" noEditPoints="1" noAdjustHandles="1" noChangeArrowheads="1" noChangeShapeType="1" noTextEdit="1"/>
              </p:cNvSpPr>
              <p:nvPr/>
            </p:nvSpPr>
            <p:spPr>
              <a:xfrm>
                <a:off x="5760418" y="4572696"/>
                <a:ext cx="1737015" cy="972076"/>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4206BAE-9793-4976-8AFD-2C6B8866F58A}"/>
                  </a:ext>
                </a:extLst>
              </p:cNvPr>
              <p:cNvSpPr/>
              <p:nvPr/>
            </p:nvSpPr>
            <p:spPr>
              <a:xfrm>
                <a:off x="7203991" y="4572696"/>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𝟔</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34206BAE-9793-4976-8AFD-2C6B8866F58A}"/>
                  </a:ext>
                </a:extLst>
              </p:cNvPr>
              <p:cNvSpPr>
                <a:spLocks noRot="1" noChangeAspect="1" noMove="1" noResize="1" noEditPoints="1" noAdjustHandles="1" noChangeArrowheads="1" noChangeShapeType="1" noTextEdit="1"/>
              </p:cNvSpPr>
              <p:nvPr/>
            </p:nvSpPr>
            <p:spPr>
              <a:xfrm>
                <a:off x="7203991" y="4572696"/>
                <a:ext cx="1111830" cy="972076"/>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CB060DD-F9E9-45A8-9588-D1653E4B37C3}"/>
                  </a:ext>
                </a:extLst>
              </p:cNvPr>
              <p:cNvSpPr/>
              <p:nvPr/>
            </p:nvSpPr>
            <p:spPr>
              <a:xfrm>
                <a:off x="8035291" y="4790910"/>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3CB060DD-F9E9-45A8-9588-D1653E4B37C3}"/>
                  </a:ext>
                </a:extLst>
              </p:cNvPr>
              <p:cNvSpPr>
                <a:spLocks noRot="1" noChangeAspect="1" noMove="1" noResize="1" noEditPoints="1" noAdjustHandles="1" noChangeArrowheads="1" noChangeShapeType="1" noTextEdit="1"/>
              </p:cNvSpPr>
              <p:nvPr/>
            </p:nvSpPr>
            <p:spPr>
              <a:xfrm>
                <a:off x="8035291" y="4790910"/>
                <a:ext cx="914400" cy="541771"/>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6763ECE-E676-42D3-A8BB-88CFA8447056}"/>
                  </a:ext>
                </a:extLst>
              </p:cNvPr>
              <p:cNvSpPr/>
              <p:nvPr/>
            </p:nvSpPr>
            <p:spPr>
              <a:xfrm>
                <a:off x="3064097" y="5544772"/>
                <a:ext cx="3227603" cy="9720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m:t>
                      </m:r>
                      <m:r>
                        <a:rPr lang="en-IN" sz="2800" b="0" i="1" smtClean="0">
                          <a:solidFill>
                            <a:srgbClr val="002060"/>
                          </a:solidFill>
                          <a:latin typeface="Cambria Math" panose="02040503050406030204" pitchFamily="18" charset="0"/>
                          <a:ea typeface="Cambria Math" panose="02040503050406030204" pitchFamily="18" charset="0"/>
                        </a:rPr>
                        <m:t>&lt;</m:t>
                      </m:r>
                      <m:sSub>
                        <m:sSubPr>
                          <m:ctrlPr>
                            <a:rPr lang="en-IN" sz="2800" b="1" i="1" smtClean="0">
                              <a:solidFill>
                                <a:srgbClr val="FF0000"/>
                              </a:solidFill>
                              <a:latin typeface="Cambria Math" panose="02040503050406030204" pitchFamily="18" charset="0"/>
                              <a:ea typeface="Cambria Math" panose="02040503050406030204" pitchFamily="18" charset="0"/>
                            </a:rPr>
                          </m:ctrlPr>
                        </m:sSubPr>
                        <m:e>
                          <m:r>
                            <a:rPr lang="en-IN" sz="2800" b="1" i="0" smtClean="0">
                              <a:solidFill>
                                <a:srgbClr val="FF0000"/>
                              </a:solidFill>
                              <a:latin typeface="Cambria Math" panose="02040503050406030204" pitchFamily="18" charset="0"/>
                              <a:ea typeface="Cambria Math" panose="02040503050406030204" pitchFamily="18" charset="0"/>
                            </a:rPr>
                            <m:t>𝐫</m:t>
                          </m:r>
                        </m:e>
                        <m:sub>
                          <m:r>
                            <a:rPr lang="en-IN" sz="2800" b="1" i="0" smtClean="0">
                              <a:solidFill>
                                <a:srgbClr val="FF0000"/>
                              </a:solidFill>
                              <a:latin typeface="Cambria Math" panose="02040503050406030204" pitchFamily="18" charset="0"/>
                              <a:ea typeface="Cambria Math" panose="02040503050406030204" pitchFamily="18" charset="0"/>
                            </a:rPr>
                            <m:t>𝟐</m:t>
                          </m:r>
                        </m:sub>
                      </m:sSub>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𝟏</m:t>
                          </m:r>
                        </m:num>
                        <m:den>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𝟔</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i="1">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F6763ECE-E676-42D3-A8BB-88CFA8447056}"/>
                  </a:ext>
                </a:extLst>
              </p:cNvPr>
              <p:cNvSpPr>
                <a:spLocks noRot="1" noChangeAspect="1" noMove="1" noResize="1" noEditPoints="1" noAdjustHandles="1" noChangeArrowheads="1" noChangeShapeType="1" noTextEdit="1"/>
              </p:cNvSpPr>
              <p:nvPr/>
            </p:nvSpPr>
            <p:spPr>
              <a:xfrm>
                <a:off x="3064097" y="5544772"/>
                <a:ext cx="3227603" cy="972075"/>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19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BB3A6BC-8C71-4C19-8859-2A7ECB14958D}"/>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oMath>
                </a14:m>
                <a:r>
                  <a:rPr lang="en-IN" dirty="0"/>
                  <a:t> Example:2(</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DBB3A6BC-8C71-4C19-8859-2A7ECB14958D}"/>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ED7ABFE-B449-40D2-9103-69541C482D99}"/>
                  </a:ext>
                </a:extLst>
              </p:cNvPr>
              <p:cNvSpPr/>
              <p:nvPr/>
            </p:nvSpPr>
            <p:spPr>
              <a:xfrm>
                <a:off x="964163" y="764386"/>
                <a:ext cx="3350260" cy="95848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m:t>
                      </m:r>
                      <m:r>
                        <a:rPr lang="en-IN" sz="2800" b="0" i="1" smtClean="0">
                          <a:solidFill>
                            <a:srgbClr val="002060"/>
                          </a:solidFill>
                          <a:latin typeface="Cambria Math" panose="02040503050406030204" pitchFamily="18" charset="0"/>
                          <a:ea typeface="Cambria Math" panose="02040503050406030204" pitchFamily="18" charset="0"/>
                        </a:rPr>
                        <m:t>&lt;</m:t>
                      </m:r>
                      <m:sSub>
                        <m:sSubPr>
                          <m:ctrlPr>
                            <a:rPr lang="en-IN" sz="2800" b="1" i="1" smtClean="0">
                              <a:solidFill>
                                <a:srgbClr val="FF0000"/>
                              </a:solidFill>
                              <a:latin typeface="Cambria Math" panose="02040503050406030204" pitchFamily="18" charset="0"/>
                              <a:ea typeface="Cambria Math" panose="02040503050406030204" pitchFamily="18" charset="0"/>
                            </a:rPr>
                          </m:ctrlPr>
                        </m:sSubPr>
                        <m:e>
                          <m:r>
                            <a:rPr lang="en-IN" sz="2800" b="1" i="0" smtClean="0">
                              <a:solidFill>
                                <a:srgbClr val="FF0000"/>
                              </a:solidFill>
                              <a:latin typeface="Cambria Math" panose="02040503050406030204" pitchFamily="18" charset="0"/>
                              <a:ea typeface="Cambria Math" panose="02040503050406030204" pitchFamily="18" charset="0"/>
                            </a:rPr>
                            <m:t>𝐫</m:t>
                          </m:r>
                        </m:e>
                        <m:sub>
                          <m:r>
                            <a:rPr lang="en-IN" sz="2800" b="1" i="0" smtClean="0">
                              <a:solidFill>
                                <a:srgbClr val="FF0000"/>
                              </a:solidFill>
                              <a:latin typeface="Cambria Math" panose="02040503050406030204" pitchFamily="18" charset="0"/>
                              <a:ea typeface="Cambria Math" panose="02040503050406030204" pitchFamily="18" charset="0"/>
                            </a:rPr>
                            <m:t>𝟐</m:t>
                          </m:r>
                        </m:sub>
                      </m:sSub>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𝟏</m:t>
                          </m:r>
                        </m:num>
                        <m:den>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𝟔</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i="1">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5ED7ABFE-B449-40D2-9103-69541C482D99}"/>
                  </a:ext>
                </a:extLst>
              </p:cNvPr>
              <p:cNvSpPr>
                <a:spLocks noRot="1" noChangeAspect="1" noMove="1" noResize="1" noEditPoints="1" noAdjustHandles="1" noChangeArrowheads="1" noChangeShapeType="1" noTextEdit="1"/>
              </p:cNvSpPr>
              <p:nvPr/>
            </p:nvSpPr>
            <p:spPr>
              <a:xfrm>
                <a:off x="964163" y="764386"/>
                <a:ext cx="3350260" cy="958481"/>
              </a:xfrm>
              <a:prstGeom prst="rect">
                <a:avLst/>
              </a:prstGeom>
              <a:blipFill>
                <a:blip r:embed="rId3"/>
                <a:stretch>
                  <a:fillRect/>
                </a:stretch>
              </a:blipFill>
              <a:ln>
                <a:noFill/>
              </a:ln>
            </p:spPr>
            <p:txBody>
              <a:bodyPr/>
              <a:lstStyle/>
              <a:p>
                <a:r>
                  <a:rPr lang="en-IN">
                    <a:noFill/>
                  </a:rPr>
                  <a:t> </a:t>
                </a:r>
              </a:p>
            </p:txBody>
          </p:sp>
        </mc:Fallback>
      </mc:AlternateContent>
      <p:sp>
        <p:nvSpPr>
          <p:cNvPr id="5" name="Right Arrow 3">
            <a:extLst>
              <a:ext uri="{FF2B5EF4-FFF2-40B4-BE49-F238E27FC236}">
                <a16:creationId xmlns:a16="http://schemas.microsoft.com/office/drawing/2014/main" id="{894DBB11-EF4C-43F0-A009-18782929B30F}"/>
              </a:ext>
            </a:extLst>
          </p:cNvPr>
          <p:cNvSpPr/>
          <p:nvPr/>
        </p:nvSpPr>
        <p:spPr>
          <a:xfrm>
            <a:off x="282246" y="215481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6" name="Group 5">
            <a:extLst>
              <a:ext uri="{FF2B5EF4-FFF2-40B4-BE49-F238E27FC236}">
                <a16:creationId xmlns:a16="http://schemas.microsoft.com/office/drawing/2014/main" id="{F2C60C22-8F10-4E33-980D-8333151E9DBB}"/>
              </a:ext>
            </a:extLst>
          </p:cNvPr>
          <p:cNvGrpSpPr/>
          <p:nvPr/>
        </p:nvGrpSpPr>
        <p:grpSpPr>
          <a:xfrm>
            <a:off x="838608" y="1664204"/>
            <a:ext cx="7545538" cy="1345710"/>
            <a:chOff x="825729" y="1181413"/>
            <a:chExt cx="7545538" cy="1345710"/>
          </a:xfrm>
        </p:grpSpPr>
        <p:sp>
          <p:nvSpPr>
            <p:cNvPr id="7" name="Rectangle 6">
              <a:extLst>
                <a:ext uri="{FF2B5EF4-FFF2-40B4-BE49-F238E27FC236}">
                  <a16:creationId xmlns:a16="http://schemas.microsoft.com/office/drawing/2014/main" id="{3A9DF17B-1089-4DD1-BD28-281DF2D76B9F}"/>
                </a:ext>
              </a:extLst>
            </p:cNvPr>
            <p:cNvSpPr/>
            <p:nvPr/>
          </p:nvSpPr>
          <p:spPr>
            <a:xfrm>
              <a:off x="825729" y="1583383"/>
              <a:ext cx="2419747"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series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1CC9B5-542B-427E-BFB4-94D85C72C7FF}"/>
                    </a:ext>
                  </a:extLst>
                </p:cNvPr>
                <p:cNvSpPr/>
                <p:nvPr/>
              </p:nvSpPr>
              <p:spPr>
                <a:xfrm>
                  <a:off x="2974355" y="1181413"/>
                  <a:ext cx="1327189" cy="13457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b</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EB1CC9B5-542B-427E-BFB4-94D85C72C7FF}"/>
                    </a:ext>
                  </a:extLst>
                </p:cNvPr>
                <p:cNvSpPr>
                  <a:spLocks noRot="1" noChangeAspect="1" noMove="1" noResize="1" noEditPoints="1" noAdjustHandles="1" noChangeArrowheads="1" noChangeShapeType="1" noTextEdit="1"/>
                </p:cNvSpPr>
                <p:nvPr/>
              </p:nvSpPr>
              <p:spPr>
                <a:xfrm>
                  <a:off x="2974355" y="1181413"/>
                  <a:ext cx="1327189" cy="1345710"/>
                </a:xfrm>
                <a:prstGeom prst="rect">
                  <a:avLst/>
                </a:prstGeom>
                <a:blipFill>
                  <a:blip r:embed="rId4"/>
                  <a:stretch>
                    <a:fillRect/>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4144F63E-C848-4B6D-993C-9C08ECD14FBE}"/>
                </a:ext>
              </a:extLst>
            </p:cNvPr>
            <p:cNvSpPr/>
            <p:nvPr/>
          </p:nvSpPr>
          <p:spPr>
            <a:xfrm>
              <a:off x="4145591" y="1583383"/>
              <a:ext cx="4225676"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 and its sum is</a:t>
              </a:r>
            </a:p>
            <a:p>
              <a:endParaRPr lang="en-IN" sz="2800" dirty="0">
                <a:solidFill>
                  <a:srgbClr val="002060"/>
                </a:solidFill>
              </a:endParaRPr>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CCF6E38-E3FE-48F6-8B02-72C03C52D077}"/>
                  </a:ext>
                </a:extLst>
              </p:cNvPr>
              <p:cNvSpPr/>
              <p:nvPr/>
            </p:nvSpPr>
            <p:spPr>
              <a:xfrm>
                <a:off x="838608" y="3259871"/>
                <a:ext cx="2220863" cy="9513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a:rPr lang="en-IN" sz="2800" b="0" i="0" smtClean="0">
                                  <a:solidFill>
                                    <a:srgbClr val="002060"/>
                                  </a:solidFill>
                                  <a:latin typeface="Cambria Math" panose="02040503050406030204" pitchFamily="18" charset="0"/>
                                </a:rPr>
                                <m:t>2</m:t>
                              </m:r>
                            </m:sub>
                          </m:sSub>
                        </m:num>
                        <m:den>
                          <m:r>
                            <a:rPr lang="en-IN" sz="2800" b="0" i="0" smtClean="0">
                              <a:solidFill>
                                <a:srgbClr val="002060"/>
                              </a:solidFill>
                              <a:latin typeface="Cambria Math" panose="02040503050406030204" pitchFamily="18" charset="0"/>
                            </a:rPr>
                            <m:t> 1−</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r</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2CCF6E38-E3FE-48F6-8B02-72C03C52D077}"/>
                  </a:ext>
                </a:extLst>
              </p:cNvPr>
              <p:cNvSpPr>
                <a:spLocks noRot="1" noChangeAspect="1" noMove="1" noResize="1" noEditPoints="1" noAdjustHandles="1" noChangeArrowheads="1" noChangeShapeType="1" noTextEdit="1"/>
              </p:cNvSpPr>
              <p:nvPr/>
            </p:nvSpPr>
            <p:spPr>
              <a:xfrm>
                <a:off x="838608" y="3259871"/>
                <a:ext cx="2220863" cy="95138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CA1D2ED-DD29-47EF-9CAA-F16E00202328}"/>
                  </a:ext>
                </a:extLst>
              </p:cNvPr>
              <p:cNvSpPr/>
              <p:nvPr/>
            </p:nvSpPr>
            <p:spPr>
              <a:xfrm>
                <a:off x="2614133" y="3184127"/>
                <a:ext cx="2220863" cy="12319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1−</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6 </m:t>
                              </m:r>
                            </m:den>
                          </m:f>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ACA1D2ED-DD29-47EF-9CAA-F16E00202328}"/>
                  </a:ext>
                </a:extLst>
              </p:cNvPr>
              <p:cNvSpPr>
                <a:spLocks noRot="1" noChangeAspect="1" noMove="1" noResize="1" noEditPoints="1" noAdjustHandles="1" noChangeArrowheads="1" noChangeShapeType="1" noTextEdit="1"/>
              </p:cNvSpPr>
              <p:nvPr/>
            </p:nvSpPr>
            <p:spPr>
              <a:xfrm>
                <a:off x="2614133" y="3184127"/>
                <a:ext cx="2220863" cy="1231928"/>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271274D-2723-4644-9811-DB2A970F07F6}"/>
                  </a:ext>
                </a:extLst>
              </p:cNvPr>
              <p:cNvSpPr/>
              <p:nvPr/>
            </p:nvSpPr>
            <p:spPr>
              <a:xfrm>
                <a:off x="4455687" y="3187847"/>
                <a:ext cx="921471" cy="100975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6</m:t>
                          </m:r>
                        </m:num>
                        <m:den>
                          <m:r>
                            <a:rPr lang="en-IN" sz="2800" b="0" i="1" smtClean="0">
                              <a:solidFill>
                                <a:srgbClr val="002060"/>
                              </a:solidFill>
                              <a:latin typeface="Cambria Math" panose="02040503050406030204" pitchFamily="18" charset="0"/>
                            </a:rPr>
                            <m:t> 5 </m:t>
                          </m:r>
                        </m:den>
                      </m:f>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F271274D-2723-4644-9811-DB2A970F07F6}"/>
                  </a:ext>
                </a:extLst>
              </p:cNvPr>
              <p:cNvSpPr>
                <a:spLocks noRot="1" noChangeAspect="1" noMove="1" noResize="1" noEditPoints="1" noAdjustHandles="1" noChangeArrowheads="1" noChangeShapeType="1" noTextEdit="1"/>
              </p:cNvSpPr>
              <p:nvPr/>
            </p:nvSpPr>
            <p:spPr>
              <a:xfrm>
                <a:off x="4455687" y="3187847"/>
                <a:ext cx="921471" cy="1009756"/>
              </a:xfrm>
              <a:prstGeom prst="rect">
                <a:avLst/>
              </a:prstGeom>
              <a:blipFill>
                <a:blip r:embed="rId7"/>
                <a:stretch>
                  <a:fillRect/>
                </a:stretch>
              </a:blipFill>
              <a:ln>
                <a:noFill/>
              </a:ln>
            </p:spPr>
            <p:txBody>
              <a:bodyPr/>
              <a:lstStyle/>
              <a:p>
                <a:r>
                  <a:rPr lang="en-IN">
                    <a:noFill/>
                  </a:rPr>
                  <a:t> </a:t>
                </a:r>
              </a:p>
            </p:txBody>
          </p:sp>
        </mc:Fallback>
      </mc:AlternateContent>
      <p:sp>
        <p:nvSpPr>
          <p:cNvPr id="16" name="Right Arrow 3">
            <a:extLst>
              <a:ext uri="{FF2B5EF4-FFF2-40B4-BE49-F238E27FC236}">
                <a16:creationId xmlns:a16="http://schemas.microsoft.com/office/drawing/2014/main" id="{7B7AE4A0-72D8-455E-8AE5-5A05CF5BBDE9}"/>
              </a:ext>
            </a:extLst>
          </p:cNvPr>
          <p:cNvSpPr/>
          <p:nvPr/>
        </p:nvSpPr>
        <p:spPr>
          <a:xfrm>
            <a:off x="274045" y="475726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7" name="Rectangle 16">
            <a:extLst>
              <a:ext uri="{FF2B5EF4-FFF2-40B4-BE49-F238E27FC236}">
                <a16:creationId xmlns:a16="http://schemas.microsoft.com/office/drawing/2014/main" id="{418614D2-8228-4BD9-B4A4-97FEB84A940F}"/>
              </a:ext>
            </a:extLst>
          </p:cNvPr>
          <p:cNvSpPr/>
          <p:nvPr/>
        </p:nvSpPr>
        <p:spPr>
          <a:xfrm>
            <a:off x="830407" y="4653804"/>
            <a:ext cx="8009178"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Since, both the series are convergent, from equation (1) </a:t>
            </a:r>
          </a:p>
        </p:txBody>
      </p:sp>
      <p:sp>
        <p:nvSpPr>
          <p:cNvPr id="18" name="Rectangle 17">
            <a:extLst>
              <a:ext uri="{FF2B5EF4-FFF2-40B4-BE49-F238E27FC236}">
                <a16:creationId xmlns:a16="http://schemas.microsoft.com/office/drawing/2014/main" id="{562503C6-DC2A-4E60-A886-342F8A9A91DE}"/>
              </a:ext>
            </a:extLst>
          </p:cNvPr>
          <p:cNvSpPr/>
          <p:nvPr/>
        </p:nvSpPr>
        <p:spPr>
          <a:xfrm>
            <a:off x="4284095" y="4924689"/>
            <a:ext cx="2220863" cy="541770"/>
          </a:xfrm>
          <a:prstGeom prst="rect">
            <a:avLst/>
          </a:prstGeom>
          <a:noFill/>
          <a:ln>
            <a:noFill/>
          </a:ln>
        </p:spPr>
        <p:txBody>
          <a:bodyPr vert="horz" wrap="square" lIns="91440" tIns="45720" rIns="91440" bIns="45720" numCol="1" anchor="t" anchorCtr="0" compatLnSpc="1">
            <a:prstTxWarp prst="textNoShape">
              <a:avLst/>
            </a:prstTxWarp>
          </a:bodyPr>
          <a:lstStyle/>
          <a:p>
            <a:endParaRPr lang="en-IN" sz="2800" dirty="0">
              <a:solidFill>
                <a:srgbClr val="002060"/>
              </a:solidFill>
            </a:endParaRPr>
          </a:p>
        </p:txBody>
      </p:sp>
      <p:grpSp>
        <p:nvGrpSpPr>
          <p:cNvPr id="24" name="Group 23">
            <a:extLst>
              <a:ext uri="{FF2B5EF4-FFF2-40B4-BE49-F238E27FC236}">
                <a16:creationId xmlns:a16="http://schemas.microsoft.com/office/drawing/2014/main" id="{FB309F1A-5105-4B23-9995-C4ECD7C8BDBE}"/>
              </a:ext>
            </a:extLst>
          </p:cNvPr>
          <p:cNvGrpSpPr/>
          <p:nvPr/>
        </p:nvGrpSpPr>
        <p:grpSpPr>
          <a:xfrm>
            <a:off x="2328546" y="5152081"/>
            <a:ext cx="5230335" cy="1309834"/>
            <a:chOff x="6807558" y="4898931"/>
            <a:chExt cx="5230335" cy="1309834"/>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06CFFE7F-C28E-4C82-9D89-9C7A18304A0D}"/>
                    </a:ext>
                  </a:extLst>
                </p:cNvPr>
                <p:cNvSpPr/>
                <p:nvPr/>
              </p:nvSpPr>
              <p:spPr>
                <a:xfrm>
                  <a:off x="8900351" y="4900960"/>
                  <a:ext cx="313754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b</m:t>
                                </m:r>
                              </m:e>
                              <m:sub>
                                <m:r>
                                  <m:rPr>
                                    <m:sty m:val="p"/>
                                  </m:rPr>
                                  <a:rPr lang="en-IN" sz="2800" i="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06CFFE7F-C28E-4C82-9D89-9C7A18304A0D}"/>
                    </a:ext>
                  </a:extLst>
                </p:cNvPr>
                <p:cNvSpPr>
                  <a:spLocks noRot="1" noChangeAspect="1" noMove="1" noResize="1" noEditPoints="1" noAdjustHandles="1" noChangeArrowheads="1" noChangeShapeType="1" noTextEdit="1"/>
                </p:cNvSpPr>
                <p:nvPr/>
              </p:nvSpPr>
              <p:spPr>
                <a:xfrm>
                  <a:off x="8900351" y="4900960"/>
                  <a:ext cx="3137542" cy="130780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8C27201D-6EA3-4060-88D5-82F889C573F8}"/>
                    </a:ext>
                  </a:extLst>
                </p:cNvPr>
                <p:cNvSpPr/>
                <p:nvPr/>
              </p:nvSpPr>
              <p:spPr>
                <a:xfrm>
                  <a:off x="6807558" y="4898931"/>
                  <a:ext cx="2434303"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−1 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8C27201D-6EA3-4060-88D5-82F889C573F8}"/>
                    </a:ext>
                  </a:extLst>
                </p:cNvPr>
                <p:cNvSpPr>
                  <a:spLocks noRot="1" noChangeAspect="1" noMove="1" noResize="1" noEditPoints="1" noAdjustHandles="1" noChangeArrowheads="1" noChangeShapeType="1" noTextEdit="1"/>
                </p:cNvSpPr>
                <p:nvPr/>
              </p:nvSpPr>
              <p:spPr>
                <a:xfrm>
                  <a:off x="6807558" y="4898931"/>
                  <a:ext cx="2434303" cy="1307805"/>
                </a:xfrm>
                <a:prstGeom prst="rect">
                  <a:avLst/>
                </a:prstGeom>
                <a:blipFill>
                  <a:blip r:embed="rId9"/>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407287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25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1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p:bldP spid="16" grpId="0" animBg="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034EE0B-0870-4AA7-86C8-B55704B399C3}"/>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r>
                      <a:rPr lang="en-IN" sz="3200" b="1" i="1" smtClean="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 </a:t>
                </a:r>
              </a:p>
            </p:txBody>
          </p:sp>
        </mc:Choice>
        <mc:Fallback xmlns="">
          <p:sp>
            <p:nvSpPr>
              <p:cNvPr id="2" name="Title 1">
                <a:extLst>
                  <a:ext uri="{FF2B5EF4-FFF2-40B4-BE49-F238E27FC236}">
                    <a16:creationId xmlns:a16="http://schemas.microsoft.com/office/drawing/2014/main" id="{B034EE0B-0870-4AA7-86C8-B55704B399C3}"/>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8E9621D-E1AA-48F5-A615-A2E663518C35}"/>
                  </a:ext>
                </a:extLst>
              </p:cNvPr>
              <p:cNvSpPr/>
              <p:nvPr/>
            </p:nvSpPr>
            <p:spPr>
              <a:xfrm>
                <a:off x="1153318" y="2306820"/>
                <a:ext cx="2224044" cy="61118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S</m:t>
                      </m:r>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2</m:t>
                          </m:r>
                        </m:sub>
                      </m:sSub>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28E9621D-E1AA-48F5-A615-A2E663518C35}"/>
                  </a:ext>
                </a:extLst>
              </p:cNvPr>
              <p:cNvSpPr>
                <a:spLocks noRot="1" noChangeAspect="1" noMove="1" noResize="1" noEditPoints="1" noAdjustHandles="1" noChangeArrowheads="1" noChangeShapeType="1" noTextEdit="1"/>
              </p:cNvSpPr>
              <p:nvPr/>
            </p:nvSpPr>
            <p:spPr>
              <a:xfrm>
                <a:off x="1153318" y="2306820"/>
                <a:ext cx="2224044" cy="61118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C903B76-9F5A-4405-A454-A449D4D70190}"/>
                  </a:ext>
                </a:extLst>
              </p:cNvPr>
              <p:cNvSpPr/>
              <p:nvPr/>
            </p:nvSpPr>
            <p:spPr>
              <a:xfrm>
                <a:off x="1032946" y="2906812"/>
                <a:ext cx="2330276" cy="9921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S</m:t>
                      </m:r>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2</m:t>
                      </m:r>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6</m:t>
                          </m:r>
                        </m:num>
                        <m:den>
                          <m:r>
                            <a:rPr lang="en-IN" sz="2800" b="0" i="1" smtClean="0">
                              <a:solidFill>
                                <a:srgbClr val="002060"/>
                              </a:solidFill>
                              <a:latin typeface="Cambria Math" panose="02040503050406030204" pitchFamily="18" charset="0"/>
                            </a:rPr>
                            <m:t> 5 </m:t>
                          </m:r>
                        </m:den>
                      </m:f>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6C903B76-9F5A-4405-A454-A449D4D70190}"/>
                  </a:ext>
                </a:extLst>
              </p:cNvPr>
              <p:cNvSpPr>
                <a:spLocks noRot="1" noChangeAspect="1" noMove="1" noResize="1" noEditPoints="1" noAdjustHandles="1" noChangeArrowheads="1" noChangeShapeType="1" noTextEdit="1"/>
              </p:cNvSpPr>
              <p:nvPr/>
            </p:nvSpPr>
            <p:spPr>
              <a:xfrm>
                <a:off x="1032946" y="2906812"/>
                <a:ext cx="2330276" cy="99216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4E3FAE5-77A8-4328-A983-54DA6AFDB797}"/>
                  </a:ext>
                </a:extLst>
              </p:cNvPr>
              <p:cNvSpPr/>
              <p:nvPr/>
            </p:nvSpPr>
            <p:spPr>
              <a:xfrm>
                <a:off x="3159968" y="2905621"/>
                <a:ext cx="828816" cy="9921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4</m:t>
                          </m:r>
                        </m:num>
                        <m:den>
                          <m:r>
                            <a:rPr lang="en-IN" sz="2800" b="0" i="1" smtClean="0">
                              <a:solidFill>
                                <a:srgbClr val="002060"/>
                              </a:solidFill>
                              <a:latin typeface="Cambria Math" panose="02040503050406030204" pitchFamily="18" charset="0"/>
                            </a:rPr>
                            <m:t> 5 </m:t>
                          </m:r>
                        </m:den>
                      </m:f>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94E3FAE5-77A8-4328-A983-54DA6AFDB797}"/>
                  </a:ext>
                </a:extLst>
              </p:cNvPr>
              <p:cNvSpPr>
                <a:spLocks noRot="1" noChangeAspect="1" noMove="1" noResize="1" noEditPoints="1" noAdjustHandles="1" noChangeArrowheads="1" noChangeShapeType="1" noTextEdit="1"/>
              </p:cNvSpPr>
              <p:nvPr/>
            </p:nvSpPr>
            <p:spPr>
              <a:xfrm>
                <a:off x="3159968" y="2905621"/>
                <a:ext cx="828816" cy="992165"/>
              </a:xfrm>
              <a:prstGeom prst="rect">
                <a:avLst/>
              </a:prstGeom>
              <a:blipFill>
                <a:blip r:embed="rId5"/>
                <a:stretch>
                  <a:fillRect/>
                </a:stretch>
              </a:blipFill>
              <a:ln>
                <a:noFill/>
              </a:ln>
            </p:spPr>
            <p:txBody>
              <a:bodyPr/>
              <a:lstStyle/>
              <a:p>
                <a:r>
                  <a:rPr lang="en-IN">
                    <a:noFill/>
                  </a:rPr>
                  <a:t> </a:t>
                </a:r>
              </a:p>
            </p:txBody>
          </p:sp>
        </mc:Fallback>
      </mc:AlternateContent>
      <p:grpSp>
        <p:nvGrpSpPr>
          <p:cNvPr id="7" name="Group 6">
            <a:extLst>
              <a:ext uri="{FF2B5EF4-FFF2-40B4-BE49-F238E27FC236}">
                <a16:creationId xmlns:a16="http://schemas.microsoft.com/office/drawing/2014/main" id="{B7C14011-36AE-4C2F-90D8-9DD2A782C774}"/>
              </a:ext>
            </a:extLst>
          </p:cNvPr>
          <p:cNvGrpSpPr/>
          <p:nvPr/>
        </p:nvGrpSpPr>
        <p:grpSpPr>
          <a:xfrm>
            <a:off x="816585" y="837658"/>
            <a:ext cx="5230335" cy="1309834"/>
            <a:chOff x="6807558" y="4898931"/>
            <a:chExt cx="5230335" cy="1309834"/>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E11D275-C31B-4E1E-A9C9-54D0AC84B4EA}"/>
                    </a:ext>
                  </a:extLst>
                </p:cNvPr>
                <p:cNvSpPr/>
                <p:nvPr/>
              </p:nvSpPr>
              <p:spPr>
                <a:xfrm>
                  <a:off x="8900351" y="4900960"/>
                  <a:ext cx="3137542"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sSub>
                              <m:sSubPr>
                                <m:ctrlPr>
                                  <a:rPr lang="en-IN" sz="2800" i="1">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b</m:t>
                                </m:r>
                              </m:e>
                              <m:sub>
                                <m:r>
                                  <m:rPr>
                                    <m:sty m:val="p"/>
                                  </m:rPr>
                                  <a:rPr lang="en-IN" sz="2800" i="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AE11D275-C31B-4E1E-A9C9-54D0AC84B4EA}"/>
                    </a:ext>
                  </a:extLst>
                </p:cNvPr>
                <p:cNvSpPr>
                  <a:spLocks noRot="1" noChangeAspect="1" noMove="1" noResize="1" noEditPoints="1" noAdjustHandles="1" noChangeArrowheads="1" noChangeShapeType="1" noTextEdit="1"/>
                </p:cNvSpPr>
                <p:nvPr/>
              </p:nvSpPr>
              <p:spPr>
                <a:xfrm>
                  <a:off x="8900351" y="4900960"/>
                  <a:ext cx="3137542" cy="130780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01FE0E8-9657-4441-8941-EFC7F62D1AA5}"/>
                    </a:ext>
                  </a:extLst>
                </p:cNvPr>
                <p:cNvSpPr/>
                <p:nvPr/>
              </p:nvSpPr>
              <p:spPr>
                <a:xfrm>
                  <a:off x="6807558" y="4898931"/>
                  <a:ext cx="2434303"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−1 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401FE0E8-9657-4441-8941-EFC7F62D1AA5}"/>
                    </a:ext>
                  </a:extLst>
                </p:cNvPr>
                <p:cNvSpPr>
                  <a:spLocks noRot="1" noChangeAspect="1" noMove="1" noResize="1" noEditPoints="1" noAdjustHandles="1" noChangeArrowheads="1" noChangeShapeType="1" noTextEdit="1"/>
                </p:cNvSpPr>
                <p:nvPr/>
              </p:nvSpPr>
              <p:spPr>
                <a:xfrm>
                  <a:off x="6807558" y="4898931"/>
                  <a:ext cx="2434303" cy="1307805"/>
                </a:xfrm>
                <a:prstGeom prst="rect">
                  <a:avLst/>
                </a:prstGeom>
                <a:blipFill>
                  <a:blip r:embed="rId7"/>
                  <a:stretch>
                    <a:fillRect/>
                  </a:stretch>
                </a:blipFill>
                <a:ln>
                  <a:noFill/>
                </a:ln>
              </p:spPr>
              <p:txBody>
                <a:bodyPr/>
                <a:lstStyle/>
                <a:p>
                  <a:r>
                    <a:rPr lang="en-IN">
                      <a:noFill/>
                    </a:rPr>
                    <a:t> </a:t>
                  </a:r>
                </a:p>
              </p:txBody>
            </p:sp>
          </mc:Fallback>
        </mc:AlternateContent>
      </p:grpSp>
      <p:grpSp>
        <p:nvGrpSpPr>
          <p:cNvPr id="16" name="Group 15">
            <a:extLst>
              <a:ext uri="{FF2B5EF4-FFF2-40B4-BE49-F238E27FC236}">
                <a16:creationId xmlns:a16="http://schemas.microsoft.com/office/drawing/2014/main" id="{F2AD4EA7-26E3-49DE-BAF6-FC359AE6D629}"/>
              </a:ext>
            </a:extLst>
          </p:cNvPr>
          <p:cNvGrpSpPr/>
          <p:nvPr/>
        </p:nvGrpSpPr>
        <p:grpSpPr>
          <a:xfrm>
            <a:off x="855582" y="3845062"/>
            <a:ext cx="6476350" cy="1307805"/>
            <a:chOff x="288911" y="3845062"/>
            <a:chExt cx="6476350" cy="1307805"/>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47C32F1-8ABA-4985-A064-700E4EC602AE}"/>
                    </a:ext>
                  </a:extLst>
                </p:cNvPr>
                <p:cNvSpPr/>
                <p:nvPr/>
              </p:nvSpPr>
              <p:spPr>
                <a:xfrm>
                  <a:off x="3511359" y="3845062"/>
                  <a:ext cx="2434303"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r>
                                  <a:rPr lang="en-IN" sz="2800" i="1">
                                    <a:solidFill>
                                      <a:srgbClr val="002060"/>
                                    </a:solidFill>
                                    <a:latin typeface="Cambria Math" panose="02040503050406030204" pitchFamily="18" charset="0"/>
                                  </a:rPr>
                                  <m:t>−1 </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6</m:t>
                                    </m:r>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047C32F1-8ABA-4985-A064-700E4EC602AE}"/>
                    </a:ext>
                  </a:extLst>
                </p:cNvPr>
                <p:cNvSpPr>
                  <a:spLocks noRot="1" noChangeAspect="1" noMove="1" noResize="1" noEditPoints="1" noAdjustHandles="1" noChangeArrowheads="1" noChangeShapeType="1" noTextEdit="1"/>
                </p:cNvSpPr>
                <p:nvPr/>
              </p:nvSpPr>
              <p:spPr>
                <a:xfrm>
                  <a:off x="3511359" y="3845062"/>
                  <a:ext cx="2434303" cy="1307805"/>
                </a:xfrm>
                <a:prstGeom prst="rect">
                  <a:avLst/>
                </a:prstGeom>
                <a:blipFill>
                  <a:blip r:embed="rId8"/>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137DB275-29C7-4012-BA8B-BEDC11CB2630}"/>
                </a:ext>
              </a:extLst>
            </p:cNvPr>
            <p:cNvSpPr/>
            <p:nvPr/>
          </p:nvSpPr>
          <p:spPr>
            <a:xfrm>
              <a:off x="288911" y="4225018"/>
              <a:ext cx="3510357"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Thus</a:t>
              </a:r>
              <a:r>
                <a:rPr lang="en-IN" sz="2800" b="0" i="0" dirty="0">
                  <a:solidFill>
                    <a:srgbClr val="002060"/>
                  </a:solidFill>
                  <a:latin typeface="+mj-lt"/>
                </a:rPr>
                <a:t>, sum of the series</a:t>
              </a:r>
              <a:endParaRPr lang="en-IN" sz="2800" dirty="0">
                <a:solidFill>
                  <a:srgbClr val="002060"/>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EBF71BB-C6DB-4011-9058-89047DAC1CC3}"/>
                    </a:ext>
                  </a:extLst>
                </p:cNvPr>
                <p:cNvSpPr/>
                <p:nvPr/>
              </p:nvSpPr>
              <p:spPr>
                <a:xfrm>
                  <a:off x="6091792" y="4021221"/>
                  <a:ext cx="673469" cy="9554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 </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4</m:t>
                            </m:r>
                          </m:num>
                          <m:den>
                            <m:r>
                              <a:rPr lang="en-IN" sz="2800" b="0" i="1" smtClean="0">
                                <a:solidFill>
                                  <a:srgbClr val="002060"/>
                                </a:solidFill>
                                <a:latin typeface="Cambria Math" panose="02040503050406030204" pitchFamily="18" charset="0"/>
                              </a:rPr>
                              <m:t> 5 </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6EBF71BB-C6DB-4011-9058-89047DAC1CC3}"/>
                    </a:ext>
                  </a:extLst>
                </p:cNvPr>
                <p:cNvSpPr>
                  <a:spLocks noRot="1" noChangeAspect="1" noMove="1" noResize="1" noEditPoints="1" noAdjustHandles="1" noChangeArrowheads="1" noChangeShapeType="1" noTextEdit="1"/>
                </p:cNvSpPr>
                <p:nvPr/>
              </p:nvSpPr>
              <p:spPr>
                <a:xfrm>
                  <a:off x="6091792" y="4021221"/>
                  <a:ext cx="673469" cy="955485"/>
                </a:xfrm>
                <a:prstGeom prst="rect">
                  <a:avLst/>
                </a:prstGeom>
                <a:blipFill>
                  <a:blip r:embed="rId9"/>
                  <a:stretch>
                    <a:fillRect/>
                  </a:stretch>
                </a:blipFill>
                <a:ln>
                  <a:noFill/>
                </a:ln>
              </p:spPr>
              <p:txBody>
                <a:bodyPr/>
                <a:lstStyle/>
                <a:p>
                  <a:r>
                    <a:rPr lang="en-IN">
                      <a:noFill/>
                    </a:rPr>
                    <a:t> </a:t>
                  </a:r>
                </a:p>
              </p:txBody>
            </p:sp>
          </mc:Fallback>
        </mc:AlternateContent>
        <p:sp>
          <p:nvSpPr>
            <p:cNvPr id="15" name="Rectangle 14">
              <a:extLst>
                <a:ext uri="{FF2B5EF4-FFF2-40B4-BE49-F238E27FC236}">
                  <a16:creationId xmlns:a16="http://schemas.microsoft.com/office/drawing/2014/main" id="{0D5A284F-B83F-4E6E-8807-7B86555EA32A}"/>
                </a:ext>
              </a:extLst>
            </p:cNvPr>
            <p:cNvSpPr/>
            <p:nvPr/>
          </p:nvSpPr>
          <p:spPr>
            <a:xfrm>
              <a:off x="5813112" y="4225018"/>
              <a:ext cx="433228"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is</a:t>
              </a:r>
              <a:endParaRPr lang="en-IN" sz="2800" dirty="0">
                <a:solidFill>
                  <a:srgbClr val="002060"/>
                </a:solidFill>
              </a:endParaRPr>
            </a:p>
          </p:txBody>
        </p:sp>
      </p:grpSp>
      <p:sp>
        <p:nvSpPr>
          <p:cNvPr id="17" name="Right Arrow 3">
            <a:extLst>
              <a:ext uri="{FF2B5EF4-FFF2-40B4-BE49-F238E27FC236}">
                <a16:creationId xmlns:a16="http://schemas.microsoft.com/office/drawing/2014/main" id="{ECF8A77A-C4E3-4478-9F77-CC38B8C575E7}"/>
              </a:ext>
            </a:extLst>
          </p:cNvPr>
          <p:cNvSpPr/>
          <p:nvPr/>
        </p:nvSpPr>
        <p:spPr>
          <a:xfrm>
            <a:off x="260223" y="433153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260735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F9B26B13-8D5C-4D5D-BEE5-A9B8F371CE67}"/>
              </a:ext>
            </a:extLst>
          </p:cNvPr>
          <p:cNvSpPr/>
          <p:nvPr/>
        </p:nvSpPr>
        <p:spPr>
          <a:xfrm>
            <a:off x="540910" y="1982994"/>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sp>
        <p:nvSpPr>
          <p:cNvPr id="4" name="TextBox 3">
            <a:extLst>
              <a:ext uri="{FF2B5EF4-FFF2-40B4-BE49-F238E27FC236}">
                <a16:creationId xmlns:a16="http://schemas.microsoft.com/office/drawing/2014/main" id="{91CC6D48-F051-4FC6-86D6-7C40AD65B863}"/>
              </a:ext>
            </a:extLst>
          </p:cNvPr>
          <p:cNvSpPr txBox="1"/>
          <p:nvPr/>
        </p:nvSpPr>
        <p:spPr>
          <a:xfrm>
            <a:off x="824245" y="1837294"/>
            <a:ext cx="2038082" cy="523220"/>
          </a:xfrm>
          <a:prstGeom prst="rect">
            <a:avLst/>
          </a:prstGeom>
          <a:noFill/>
        </p:spPr>
        <p:txBody>
          <a:bodyPr wrap="square">
            <a:spAutoFit/>
          </a:bodyPr>
          <a:lstStyle/>
          <a:p>
            <a:r>
              <a:rPr lang="en-IN" sz="2800" b="1" i="0" dirty="0">
                <a:solidFill>
                  <a:schemeClr val="tx1"/>
                </a:solidFill>
                <a:latin typeface="+mj-lt"/>
              </a:rPr>
              <a:t>Introduction</a:t>
            </a:r>
            <a:endParaRPr lang="en-IN" sz="2800" b="1" dirty="0"/>
          </a:p>
        </p:txBody>
      </p:sp>
      <p:sp>
        <p:nvSpPr>
          <p:cNvPr id="13" name="Arrow: Chevron 12">
            <a:extLst>
              <a:ext uri="{FF2B5EF4-FFF2-40B4-BE49-F238E27FC236}">
                <a16:creationId xmlns:a16="http://schemas.microsoft.com/office/drawing/2014/main" id="{4ABF0574-1C3B-4FF3-BA1F-E75EFF12AC7E}"/>
              </a:ext>
            </a:extLst>
          </p:cNvPr>
          <p:cNvSpPr/>
          <p:nvPr/>
        </p:nvSpPr>
        <p:spPr>
          <a:xfrm>
            <a:off x="540910" y="2639390"/>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3" name="Group 2">
            <a:extLst>
              <a:ext uri="{FF2B5EF4-FFF2-40B4-BE49-F238E27FC236}">
                <a16:creationId xmlns:a16="http://schemas.microsoft.com/office/drawing/2014/main" id="{BF5263CD-D60C-4D10-B40D-71FB213E5137}"/>
              </a:ext>
            </a:extLst>
          </p:cNvPr>
          <p:cNvGrpSpPr/>
          <p:nvPr/>
        </p:nvGrpSpPr>
        <p:grpSpPr>
          <a:xfrm>
            <a:off x="824245" y="2493690"/>
            <a:ext cx="4636397" cy="523220"/>
            <a:chOff x="824245" y="2493690"/>
            <a:chExt cx="4636397" cy="523220"/>
          </a:xfrm>
        </p:grpSpPr>
        <p:sp>
          <p:nvSpPr>
            <p:cNvPr id="14" name="TextBox 13">
              <a:extLst>
                <a:ext uri="{FF2B5EF4-FFF2-40B4-BE49-F238E27FC236}">
                  <a16:creationId xmlns:a16="http://schemas.microsoft.com/office/drawing/2014/main" id="{463D877A-802F-41E5-808E-5E97477B496C}"/>
                </a:ext>
              </a:extLst>
            </p:cNvPr>
            <p:cNvSpPr txBox="1"/>
            <p:nvPr/>
          </p:nvSpPr>
          <p:spPr>
            <a:xfrm>
              <a:off x="824245" y="2493690"/>
              <a:ext cx="1584102" cy="523220"/>
            </a:xfrm>
            <a:prstGeom prst="rect">
              <a:avLst/>
            </a:prstGeom>
            <a:noFill/>
          </p:spPr>
          <p:txBody>
            <a:bodyPr wrap="square">
              <a:spAutoFit/>
            </a:bodyPr>
            <a:lstStyle/>
            <a:p>
              <a:r>
                <a:rPr lang="en-IN" sz="2800" b="1" i="0" dirty="0">
                  <a:solidFill>
                    <a:schemeClr val="tx1"/>
                  </a:solidFill>
                  <a:latin typeface="+mj-lt"/>
                </a:rPr>
                <a:t>Method:4</a:t>
              </a:r>
              <a:endParaRPr lang="en-IN" sz="2800" dirty="0"/>
            </a:p>
          </p:txBody>
        </p:sp>
        <p:sp>
          <p:nvSpPr>
            <p:cNvPr id="15" name="Arrow: Notched Right 14">
              <a:extLst>
                <a:ext uri="{FF2B5EF4-FFF2-40B4-BE49-F238E27FC236}">
                  <a16:creationId xmlns:a16="http://schemas.microsoft.com/office/drawing/2014/main" id="{3707C3A6-E805-4814-AF56-B745432CB655}"/>
                </a:ext>
              </a:extLst>
            </p:cNvPr>
            <p:cNvSpPr/>
            <p:nvPr/>
          </p:nvSpPr>
          <p:spPr>
            <a:xfrm>
              <a:off x="2311755" y="2603973"/>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16" name="TextBox 15">
              <a:extLst>
                <a:ext uri="{FF2B5EF4-FFF2-40B4-BE49-F238E27FC236}">
                  <a16:creationId xmlns:a16="http://schemas.microsoft.com/office/drawing/2014/main" id="{8AE7CC98-DFFB-4A02-BCCC-532B95413F9C}"/>
                </a:ext>
              </a:extLst>
            </p:cNvPr>
            <p:cNvSpPr txBox="1"/>
            <p:nvPr/>
          </p:nvSpPr>
          <p:spPr>
            <a:xfrm>
              <a:off x="2809909" y="2493690"/>
              <a:ext cx="2650733" cy="523220"/>
            </a:xfrm>
            <a:prstGeom prst="rect">
              <a:avLst/>
            </a:prstGeom>
            <a:noFill/>
          </p:spPr>
          <p:txBody>
            <a:bodyPr wrap="square">
              <a:spAutoFit/>
            </a:bodyPr>
            <a:lstStyle/>
            <a:p>
              <a:r>
                <a:rPr lang="en-IN" sz="2800" b="1" i="0" dirty="0">
                  <a:solidFill>
                    <a:schemeClr val="tx1"/>
                  </a:solidFill>
                  <a:latin typeface="+mj-lt"/>
                </a:rPr>
                <a:t>Geometric Series</a:t>
              </a:r>
              <a:endParaRPr lang="en-IN" sz="2800" dirty="0"/>
            </a:p>
          </p:txBody>
        </p:sp>
      </p:grpSp>
      <p:sp>
        <p:nvSpPr>
          <p:cNvPr id="17" name="Arrow: Chevron 16">
            <a:extLst>
              <a:ext uri="{FF2B5EF4-FFF2-40B4-BE49-F238E27FC236}">
                <a16:creationId xmlns:a16="http://schemas.microsoft.com/office/drawing/2014/main" id="{4BC9D7C6-3483-4B8E-8CC4-2A902EF2DD9C}"/>
              </a:ext>
            </a:extLst>
          </p:cNvPr>
          <p:cNvSpPr/>
          <p:nvPr/>
        </p:nvSpPr>
        <p:spPr>
          <a:xfrm>
            <a:off x="540910" y="3931870"/>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8" name="Group 7">
            <a:extLst>
              <a:ext uri="{FF2B5EF4-FFF2-40B4-BE49-F238E27FC236}">
                <a16:creationId xmlns:a16="http://schemas.microsoft.com/office/drawing/2014/main" id="{D89C627C-0716-426A-986C-6D7767126374}"/>
              </a:ext>
            </a:extLst>
          </p:cNvPr>
          <p:cNvGrpSpPr/>
          <p:nvPr/>
        </p:nvGrpSpPr>
        <p:grpSpPr>
          <a:xfrm>
            <a:off x="824245" y="3786170"/>
            <a:ext cx="3634162" cy="523220"/>
            <a:chOff x="824245" y="3786170"/>
            <a:chExt cx="3634162" cy="523220"/>
          </a:xfrm>
        </p:grpSpPr>
        <p:sp>
          <p:nvSpPr>
            <p:cNvPr id="18" name="TextBox 17">
              <a:extLst>
                <a:ext uri="{FF2B5EF4-FFF2-40B4-BE49-F238E27FC236}">
                  <a16:creationId xmlns:a16="http://schemas.microsoft.com/office/drawing/2014/main" id="{BE8826B4-FB5E-419E-8951-7DD2B60C455F}"/>
                </a:ext>
              </a:extLst>
            </p:cNvPr>
            <p:cNvSpPr txBox="1"/>
            <p:nvPr/>
          </p:nvSpPr>
          <p:spPr>
            <a:xfrm>
              <a:off x="824245" y="3786170"/>
              <a:ext cx="1584102" cy="523220"/>
            </a:xfrm>
            <a:prstGeom prst="rect">
              <a:avLst/>
            </a:prstGeom>
            <a:noFill/>
          </p:spPr>
          <p:txBody>
            <a:bodyPr wrap="square">
              <a:spAutoFit/>
            </a:bodyPr>
            <a:lstStyle/>
            <a:p>
              <a:r>
                <a:rPr lang="en-IN" sz="2800" b="1" i="0" dirty="0">
                  <a:solidFill>
                    <a:schemeClr val="tx1"/>
                  </a:solidFill>
                  <a:latin typeface="+mj-lt"/>
                </a:rPr>
                <a:t>Method:6</a:t>
              </a:r>
              <a:endParaRPr lang="en-IN" sz="2800" dirty="0"/>
            </a:p>
          </p:txBody>
        </p:sp>
        <p:sp>
          <p:nvSpPr>
            <p:cNvPr id="19" name="Arrow: Notched Right 18">
              <a:extLst>
                <a:ext uri="{FF2B5EF4-FFF2-40B4-BE49-F238E27FC236}">
                  <a16:creationId xmlns:a16="http://schemas.microsoft.com/office/drawing/2014/main" id="{AAE2BE6B-5666-4DF3-81F6-DB23786BD140}"/>
                </a:ext>
              </a:extLst>
            </p:cNvPr>
            <p:cNvSpPr/>
            <p:nvPr/>
          </p:nvSpPr>
          <p:spPr>
            <a:xfrm>
              <a:off x="2337513" y="3896453"/>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20" name="TextBox 19">
              <a:extLst>
                <a:ext uri="{FF2B5EF4-FFF2-40B4-BE49-F238E27FC236}">
                  <a16:creationId xmlns:a16="http://schemas.microsoft.com/office/drawing/2014/main" id="{B79A3414-F5EC-4F7A-932B-9669B7752510}"/>
                </a:ext>
              </a:extLst>
            </p:cNvPr>
            <p:cNvSpPr txBox="1"/>
            <p:nvPr/>
          </p:nvSpPr>
          <p:spPr>
            <a:xfrm>
              <a:off x="2874304" y="3786170"/>
              <a:ext cx="1584103" cy="523220"/>
            </a:xfrm>
            <a:prstGeom prst="rect">
              <a:avLst/>
            </a:prstGeom>
            <a:noFill/>
          </p:spPr>
          <p:txBody>
            <a:bodyPr wrap="square">
              <a:spAutoFit/>
            </a:bodyPr>
            <a:lstStyle/>
            <a:p>
              <a:r>
                <a:rPr lang="en-IN" sz="2800" b="1" i="0" dirty="0">
                  <a:solidFill>
                    <a:schemeClr val="tx1"/>
                  </a:solidFill>
                  <a:latin typeface="+mj-lt"/>
                </a:rPr>
                <a:t>Zero Test</a:t>
              </a:r>
              <a:endParaRPr lang="en-IN" sz="2800" dirty="0"/>
            </a:p>
          </p:txBody>
        </p:sp>
      </p:grpSp>
      <p:sp>
        <p:nvSpPr>
          <p:cNvPr id="30" name="Arrow: Chevron 29">
            <a:extLst>
              <a:ext uri="{FF2B5EF4-FFF2-40B4-BE49-F238E27FC236}">
                <a16:creationId xmlns:a16="http://schemas.microsoft.com/office/drawing/2014/main" id="{405F206D-4D0D-47AA-BC3F-5682F6F4B371}"/>
              </a:ext>
            </a:extLst>
          </p:cNvPr>
          <p:cNvSpPr/>
          <p:nvPr/>
        </p:nvSpPr>
        <p:spPr>
          <a:xfrm>
            <a:off x="547347" y="3284421"/>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sp>
        <p:nvSpPr>
          <p:cNvPr id="23" name="Title 1">
            <a:extLst>
              <a:ext uri="{FF2B5EF4-FFF2-40B4-BE49-F238E27FC236}">
                <a16:creationId xmlns:a16="http://schemas.microsoft.com/office/drawing/2014/main" id="{DB4693B7-3041-43C7-962B-2EBE00C7D4C5}"/>
              </a:ext>
            </a:extLst>
          </p:cNvPr>
          <p:cNvSpPr txBox="1">
            <a:spLocks/>
          </p:cNvSpPr>
          <p:nvPr/>
        </p:nvSpPr>
        <p:spPr>
          <a:xfrm>
            <a:off x="3183733" y="287118"/>
            <a:ext cx="3062521" cy="1138626"/>
          </a:xfrm>
          <a:prstGeom prst="doubleWave">
            <a:avLst>
              <a:gd name="adj1" fmla="val 6250"/>
              <a:gd name="adj2" fmla="val 37"/>
            </a:avLst>
          </a:prstGeom>
          <a:solidFill>
            <a:schemeClr val="accent5"/>
          </a:solidFill>
          <a:ln>
            <a:solidFill>
              <a:srgbClr val="002060"/>
            </a:solidFill>
          </a:ln>
        </p:spPr>
        <p:txBody>
          <a:bodyPr vert="horz"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dirty="0"/>
              <a:t>OUTLINE</a:t>
            </a:r>
          </a:p>
        </p:txBody>
      </p:sp>
      <p:grpSp>
        <p:nvGrpSpPr>
          <p:cNvPr id="6" name="Group 5">
            <a:extLst>
              <a:ext uri="{FF2B5EF4-FFF2-40B4-BE49-F238E27FC236}">
                <a16:creationId xmlns:a16="http://schemas.microsoft.com/office/drawing/2014/main" id="{EC086675-8242-429B-9FD7-18B131A8A7F2}"/>
              </a:ext>
            </a:extLst>
          </p:cNvPr>
          <p:cNvGrpSpPr/>
          <p:nvPr/>
        </p:nvGrpSpPr>
        <p:grpSpPr>
          <a:xfrm>
            <a:off x="837123" y="3142142"/>
            <a:ext cx="4913291" cy="523220"/>
            <a:chOff x="837123" y="3142142"/>
            <a:chExt cx="4913291" cy="523220"/>
          </a:xfrm>
        </p:grpSpPr>
        <p:sp>
          <p:nvSpPr>
            <p:cNvPr id="24" name="TextBox 23">
              <a:extLst>
                <a:ext uri="{FF2B5EF4-FFF2-40B4-BE49-F238E27FC236}">
                  <a16:creationId xmlns:a16="http://schemas.microsoft.com/office/drawing/2014/main" id="{B39E085C-F61B-40C1-8574-62999464D75C}"/>
                </a:ext>
              </a:extLst>
            </p:cNvPr>
            <p:cNvSpPr txBox="1"/>
            <p:nvPr/>
          </p:nvSpPr>
          <p:spPr>
            <a:xfrm>
              <a:off x="837123" y="3142142"/>
              <a:ext cx="1584102" cy="523220"/>
            </a:xfrm>
            <a:prstGeom prst="rect">
              <a:avLst/>
            </a:prstGeom>
            <a:noFill/>
          </p:spPr>
          <p:txBody>
            <a:bodyPr wrap="square">
              <a:spAutoFit/>
            </a:bodyPr>
            <a:lstStyle/>
            <a:p>
              <a:r>
                <a:rPr lang="en-IN" sz="2800" b="1" i="0" dirty="0">
                  <a:solidFill>
                    <a:schemeClr val="tx1"/>
                  </a:solidFill>
                  <a:latin typeface="+mj-lt"/>
                </a:rPr>
                <a:t>Method:5</a:t>
              </a:r>
              <a:endParaRPr lang="en-IN" sz="2800" dirty="0"/>
            </a:p>
          </p:txBody>
        </p:sp>
        <p:sp>
          <p:nvSpPr>
            <p:cNvPr id="25" name="Arrow: Notched Right 24">
              <a:extLst>
                <a:ext uri="{FF2B5EF4-FFF2-40B4-BE49-F238E27FC236}">
                  <a16:creationId xmlns:a16="http://schemas.microsoft.com/office/drawing/2014/main" id="{91B7FFB6-B403-4A48-8AFD-8552A5079212}"/>
                </a:ext>
              </a:extLst>
            </p:cNvPr>
            <p:cNvSpPr/>
            <p:nvPr/>
          </p:nvSpPr>
          <p:spPr>
            <a:xfrm>
              <a:off x="2337512" y="3252425"/>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26" name="TextBox 25">
              <a:extLst>
                <a:ext uri="{FF2B5EF4-FFF2-40B4-BE49-F238E27FC236}">
                  <a16:creationId xmlns:a16="http://schemas.microsoft.com/office/drawing/2014/main" id="{86388C8B-A4A4-4C0D-97B4-D332CC25CA72}"/>
                </a:ext>
              </a:extLst>
            </p:cNvPr>
            <p:cNvSpPr txBox="1"/>
            <p:nvPr/>
          </p:nvSpPr>
          <p:spPr>
            <a:xfrm>
              <a:off x="2835666" y="3142142"/>
              <a:ext cx="2914748" cy="523220"/>
            </a:xfrm>
            <a:prstGeom prst="rect">
              <a:avLst/>
            </a:prstGeom>
            <a:noFill/>
          </p:spPr>
          <p:txBody>
            <a:bodyPr wrap="square">
              <a:spAutoFit/>
            </a:bodyPr>
            <a:lstStyle/>
            <a:p>
              <a:r>
                <a:rPr lang="en-IN" sz="2800" b="1" i="0" dirty="0">
                  <a:solidFill>
                    <a:schemeClr val="tx1"/>
                  </a:solidFill>
                  <a:latin typeface="+mj-lt"/>
                </a:rPr>
                <a:t>Telescoping Series</a:t>
              </a:r>
              <a:endParaRPr lang="en-IN" sz="2800" dirty="0"/>
            </a:p>
          </p:txBody>
        </p:sp>
      </p:grpSp>
      <p:sp>
        <p:nvSpPr>
          <p:cNvPr id="27" name="Arrow: Chevron 26">
            <a:extLst>
              <a:ext uri="{FF2B5EF4-FFF2-40B4-BE49-F238E27FC236}">
                <a16:creationId xmlns:a16="http://schemas.microsoft.com/office/drawing/2014/main" id="{7AAE8E6A-8CFB-45DF-B5E4-2BDFAC234168}"/>
              </a:ext>
            </a:extLst>
          </p:cNvPr>
          <p:cNvSpPr/>
          <p:nvPr/>
        </p:nvSpPr>
        <p:spPr>
          <a:xfrm>
            <a:off x="540910" y="4589285"/>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21" name="Group 20">
            <a:extLst>
              <a:ext uri="{FF2B5EF4-FFF2-40B4-BE49-F238E27FC236}">
                <a16:creationId xmlns:a16="http://schemas.microsoft.com/office/drawing/2014/main" id="{4E3B6070-488A-4A94-AC05-D3E333C14219}"/>
              </a:ext>
            </a:extLst>
          </p:cNvPr>
          <p:cNvGrpSpPr/>
          <p:nvPr/>
        </p:nvGrpSpPr>
        <p:grpSpPr>
          <a:xfrm>
            <a:off x="824245" y="4443585"/>
            <a:ext cx="4829581" cy="523220"/>
            <a:chOff x="824245" y="4443585"/>
            <a:chExt cx="4829581" cy="523220"/>
          </a:xfrm>
        </p:grpSpPr>
        <p:sp>
          <p:nvSpPr>
            <p:cNvPr id="28" name="TextBox 27">
              <a:extLst>
                <a:ext uri="{FF2B5EF4-FFF2-40B4-BE49-F238E27FC236}">
                  <a16:creationId xmlns:a16="http://schemas.microsoft.com/office/drawing/2014/main" id="{E9336696-28D1-4391-8884-A85CEDF2CF64}"/>
                </a:ext>
              </a:extLst>
            </p:cNvPr>
            <p:cNvSpPr txBox="1"/>
            <p:nvPr/>
          </p:nvSpPr>
          <p:spPr>
            <a:xfrm>
              <a:off x="824245" y="4443585"/>
              <a:ext cx="1584102" cy="523220"/>
            </a:xfrm>
            <a:prstGeom prst="rect">
              <a:avLst/>
            </a:prstGeom>
            <a:noFill/>
          </p:spPr>
          <p:txBody>
            <a:bodyPr wrap="square">
              <a:spAutoFit/>
            </a:bodyPr>
            <a:lstStyle/>
            <a:p>
              <a:r>
                <a:rPr lang="en-IN" sz="2800" b="1" i="0" dirty="0">
                  <a:solidFill>
                    <a:schemeClr val="tx1"/>
                  </a:solidFill>
                  <a:latin typeface="+mj-lt"/>
                </a:rPr>
                <a:t>Method:7</a:t>
              </a:r>
              <a:endParaRPr lang="en-IN" sz="2800" dirty="0"/>
            </a:p>
          </p:txBody>
        </p:sp>
        <p:sp>
          <p:nvSpPr>
            <p:cNvPr id="29" name="Arrow: Notched Right 28">
              <a:extLst>
                <a:ext uri="{FF2B5EF4-FFF2-40B4-BE49-F238E27FC236}">
                  <a16:creationId xmlns:a16="http://schemas.microsoft.com/office/drawing/2014/main" id="{D057C622-6E8C-44B8-BE8A-12CFB96BC213}"/>
                </a:ext>
              </a:extLst>
            </p:cNvPr>
            <p:cNvSpPr/>
            <p:nvPr/>
          </p:nvSpPr>
          <p:spPr>
            <a:xfrm>
              <a:off x="2337513" y="4553868"/>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32" name="TextBox 31">
              <a:extLst>
                <a:ext uri="{FF2B5EF4-FFF2-40B4-BE49-F238E27FC236}">
                  <a16:creationId xmlns:a16="http://schemas.microsoft.com/office/drawing/2014/main" id="{DDE7A8E6-67D8-4C73-A329-742DCAA4EB57}"/>
                </a:ext>
              </a:extLst>
            </p:cNvPr>
            <p:cNvSpPr txBox="1"/>
            <p:nvPr/>
          </p:nvSpPr>
          <p:spPr>
            <a:xfrm>
              <a:off x="2848546" y="4443585"/>
              <a:ext cx="2805280" cy="523220"/>
            </a:xfrm>
            <a:prstGeom prst="rect">
              <a:avLst/>
            </a:prstGeom>
            <a:noFill/>
          </p:spPr>
          <p:txBody>
            <a:bodyPr wrap="square">
              <a:spAutoFit/>
            </a:bodyPr>
            <a:lstStyle/>
            <a:p>
              <a:r>
                <a:rPr lang="en-IN" sz="2800" b="1" i="0" dirty="0">
                  <a:solidFill>
                    <a:schemeClr val="tx1"/>
                  </a:solidFill>
                  <a:latin typeface="+mj-lt"/>
                </a:rPr>
                <a:t>Combining Series</a:t>
              </a:r>
              <a:endParaRPr lang="en-IN" sz="2800" dirty="0"/>
            </a:p>
          </p:txBody>
        </p:sp>
      </p:grpSp>
      <p:sp>
        <p:nvSpPr>
          <p:cNvPr id="33" name="Arrow: Chevron 32">
            <a:extLst>
              <a:ext uri="{FF2B5EF4-FFF2-40B4-BE49-F238E27FC236}">
                <a16:creationId xmlns:a16="http://schemas.microsoft.com/office/drawing/2014/main" id="{32B08B80-2981-4FE9-A501-D917D67F636A}"/>
              </a:ext>
            </a:extLst>
          </p:cNvPr>
          <p:cNvSpPr/>
          <p:nvPr/>
        </p:nvSpPr>
        <p:spPr>
          <a:xfrm>
            <a:off x="553787" y="5246700"/>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22" name="Group 21">
            <a:extLst>
              <a:ext uri="{FF2B5EF4-FFF2-40B4-BE49-F238E27FC236}">
                <a16:creationId xmlns:a16="http://schemas.microsoft.com/office/drawing/2014/main" id="{BB222C84-E9CA-4537-9D7E-F81E6FE9B456}"/>
              </a:ext>
            </a:extLst>
          </p:cNvPr>
          <p:cNvGrpSpPr/>
          <p:nvPr/>
        </p:nvGrpSpPr>
        <p:grpSpPr>
          <a:xfrm>
            <a:off x="837122" y="5101000"/>
            <a:ext cx="4095485" cy="523220"/>
            <a:chOff x="837122" y="5101000"/>
            <a:chExt cx="4095485" cy="523220"/>
          </a:xfrm>
        </p:grpSpPr>
        <p:sp>
          <p:nvSpPr>
            <p:cNvPr id="34" name="TextBox 33">
              <a:extLst>
                <a:ext uri="{FF2B5EF4-FFF2-40B4-BE49-F238E27FC236}">
                  <a16:creationId xmlns:a16="http://schemas.microsoft.com/office/drawing/2014/main" id="{C59D4FCB-D33C-466E-9C57-DAA82FB97FBF}"/>
                </a:ext>
              </a:extLst>
            </p:cNvPr>
            <p:cNvSpPr txBox="1"/>
            <p:nvPr/>
          </p:nvSpPr>
          <p:spPr>
            <a:xfrm>
              <a:off x="837122" y="5101000"/>
              <a:ext cx="1584102" cy="523220"/>
            </a:xfrm>
            <a:prstGeom prst="rect">
              <a:avLst/>
            </a:prstGeom>
            <a:noFill/>
          </p:spPr>
          <p:txBody>
            <a:bodyPr wrap="square">
              <a:spAutoFit/>
            </a:bodyPr>
            <a:lstStyle/>
            <a:p>
              <a:r>
                <a:rPr lang="en-IN" sz="2800" b="1" i="0" dirty="0">
                  <a:solidFill>
                    <a:schemeClr val="tx1"/>
                  </a:solidFill>
                  <a:latin typeface="+mj-lt"/>
                </a:rPr>
                <a:t>Method:8</a:t>
              </a:r>
              <a:endParaRPr lang="en-IN" sz="2800" dirty="0"/>
            </a:p>
          </p:txBody>
        </p:sp>
        <p:sp>
          <p:nvSpPr>
            <p:cNvPr id="35" name="Arrow: Notched Right 34">
              <a:extLst>
                <a:ext uri="{FF2B5EF4-FFF2-40B4-BE49-F238E27FC236}">
                  <a16:creationId xmlns:a16="http://schemas.microsoft.com/office/drawing/2014/main" id="{CE6CDAF0-761F-4A93-9BF4-5E89DCA96348}"/>
                </a:ext>
              </a:extLst>
            </p:cNvPr>
            <p:cNvSpPr/>
            <p:nvPr/>
          </p:nvSpPr>
          <p:spPr>
            <a:xfrm>
              <a:off x="2350390" y="5211283"/>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36" name="TextBox 35">
              <a:extLst>
                <a:ext uri="{FF2B5EF4-FFF2-40B4-BE49-F238E27FC236}">
                  <a16:creationId xmlns:a16="http://schemas.microsoft.com/office/drawing/2014/main" id="{D1369586-2334-444C-B8DF-8728616572FC}"/>
                </a:ext>
              </a:extLst>
            </p:cNvPr>
            <p:cNvSpPr txBox="1"/>
            <p:nvPr/>
          </p:nvSpPr>
          <p:spPr>
            <a:xfrm>
              <a:off x="2861423" y="5101000"/>
              <a:ext cx="2071184" cy="523220"/>
            </a:xfrm>
            <a:prstGeom prst="rect">
              <a:avLst/>
            </a:prstGeom>
            <a:noFill/>
          </p:spPr>
          <p:txBody>
            <a:bodyPr wrap="square">
              <a:spAutoFit/>
            </a:bodyPr>
            <a:lstStyle/>
            <a:p>
              <a:r>
                <a:rPr lang="en-IN" sz="2800" b="1" i="0" dirty="0">
                  <a:solidFill>
                    <a:schemeClr val="tx1"/>
                  </a:solidFill>
                  <a:latin typeface="+mj-lt"/>
                </a:rPr>
                <a:t>Integral Test </a:t>
              </a:r>
              <a:endParaRPr lang="en-IN" sz="2800" dirty="0"/>
            </a:p>
          </p:txBody>
        </p:sp>
      </p:grpSp>
    </p:spTree>
    <p:extLst>
      <p:ext uri="{BB962C8B-B14F-4D97-AF65-F5344CB8AC3E}">
        <p14:creationId xmlns:p14="http://schemas.microsoft.com/office/powerpoint/2010/main" val="351862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250"/>
                                        <p:tgtEl>
                                          <p:spTgt spid="13"/>
                                        </p:tgtEl>
                                      </p:cBhvr>
                                    </p:animEffect>
                                  </p:childTnLst>
                                </p:cTn>
                              </p:par>
                            </p:childTnLst>
                          </p:cTn>
                        </p:par>
                        <p:par>
                          <p:cTn id="17" fill="hold">
                            <p:stCondLst>
                              <p:cond delay="25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left)">
                                      <p:cBhvr>
                                        <p:cTn id="25" dur="250"/>
                                        <p:tgtEl>
                                          <p:spTgt spid="30"/>
                                        </p:tgtEl>
                                      </p:cBhvr>
                                    </p:animEffect>
                                  </p:childTnLst>
                                </p:cTn>
                              </p:par>
                            </p:childTnLst>
                          </p:cTn>
                        </p:par>
                        <p:par>
                          <p:cTn id="26" fill="hold">
                            <p:stCondLst>
                              <p:cond delay="2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250"/>
                                        <p:tgtEl>
                                          <p:spTgt spid="17"/>
                                        </p:tgtEl>
                                      </p:cBhvr>
                                    </p:animEffect>
                                  </p:childTnLst>
                                </p:cTn>
                              </p:par>
                            </p:childTnLst>
                          </p:cTn>
                        </p:par>
                        <p:par>
                          <p:cTn id="35" fill="hold">
                            <p:stCondLst>
                              <p:cond delay="25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10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250"/>
                                        <p:tgtEl>
                                          <p:spTgt spid="27"/>
                                        </p:tgtEl>
                                      </p:cBhvr>
                                    </p:animEffect>
                                  </p:childTnLst>
                                </p:cTn>
                              </p:par>
                            </p:childTnLst>
                          </p:cTn>
                        </p:par>
                        <p:par>
                          <p:cTn id="44" fill="hold">
                            <p:stCondLst>
                              <p:cond delay="250"/>
                            </p:stCondLst>
                            <p:childTnLst>
                              <p:par>
                                <p:cTn id="45" presetID="22" presetClass="entr" presetSubtype="8"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1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250"/>
                                        <p:tgtEl>
                                          <p:spTgt spid="33"/>
                                        </p:tgtEl>
                                      </p:cBhvr>
                                    </p:animEffect>
                                  </p:childTnLst>
                                </p:cTn>
                              </p:par>
                            </p:childTnLst>
                          </p:cTn>
                        </p:par>
                        <p:par>
                          <p:cTn id="53" fill="hold">
                            <p:stCondLst>
                              <p:cond delay="250"/>
                            </p:stCondLst>
                            <p:childTnLst>
                              <p:par>
                                <p:cTn id="54" presetID="22" presetClass="entr" presetSubtype="8"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3" grpId="0" animBg="1"/>
      <p:bldP spid="17" grpId="0" animBg="1"/>
      <p:bldP spid="30" grpId="0" animBg="1"/>
      <p:bldP spid="27"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D3ED0-66F4-4ACD-959C-852FD3B36518}"/>
              </a:ext>
            </a:extLst>
          </p:cNvPr>
          <p:cNvSpPr>
            <a:spLocks noGrp="1"/>
          </p:cNvSpPr>
          <p:nvPr>
            <p:ph type="title"/>
          </p:nvPr>
        </p:nvSpPr>
        <p:spPr/>
        <p:txBody>
          <a:bodyPr/>
          <a:lstStyle/>
          <a:p>
            <a:r>
              <a:rPr lang="en-IN" dirty="0"/>
              <a:t>Method:4         Geometric Series</a:t>
            </a:r>
          </a:p>
        </p:txBody>
      </p:sp>
      <p:sp>
        <p:nvSpPr>
          <p:cNvPr id="4" name="Arrow: Notched Right 3">
            <a:extLst>
              <a:ext uri="{FF2B5EF4-FFF2-40B4-BE49-F238E27FC236}">
                <a16:creationId xmlns:a16="http://schemas.microsoft.com/office/drawing/2014/main" id="{0179CDF2-EB21-4270-9B9E-CCB5A54BF003}"/>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B565A7DE-2688-44E0-98FB-D32ACF1BA456}"/>
              </a:ext>
            </a:extLst>
          </p:cNvPr>
          <p:cNvSpPr/>
          <p:nvPr/>
        </p:nvSpPr>
        <p:spPr>
          <a:xfrm>
            <a:off x="185165" y="1115401"/>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r>
              <a:rPr lang="en-IN" sz="2800" dirty="0">
                <a:solidFill>
                  <a:schemeClr val="bg1"/>
                </a:solidFill>
              </a:rPr>
              <a:t>Example:3</a:t>
            </a:r>
          </a:p>
        </p:txBody>
      </p:sp>
      <p:sp>
        <p:nvSpPr>
          <p:cNvPr id="6" name="Rectangle 5">
            <a:extLst>
              <a:ext uri="{FF2B5EF4-FFF2-40B4-BE49-F238E27FC236}">
                <a16:creationId xmlns:a16="http://schemas.microsoft.com/office/drawing/2014/main" id="{081DF34C-5CF6-4EC6-B00B-663E13F0E252}"/>
              </a:ext>
            </a:extLst>
          </p:cNvPr>
          <p:cNvSpPr/>
          <p:nvPr/>
        </p:nvSpPr>
        <p:spPr>
          <a:xfrm>
            <a:off x="1932326" y="1151326"/>
            <a:ext cx="3688545" cy="50392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for </a:t>
            </a:r>
          </a:p>
        </p:txBody>
      </p:sp>
      <p:sp>
        <p:nvSpPr>
          <p:cNvPr id="7" name="Rectangle: Rounded Corners 6">
            <a:extLst>
              <a:ext uri="{FF2B5EF4-FFF2-40B4-BE49-F238E27FC236}">
                <a16:creationId xmlns:a16="http://schemas.microsoft.com/office/drawing/2014/main" id="{EDAD83BA-2CA6-4AE4-ADAC-95F6E46DED1A}"/>
              </a:ext>
            </a:extLst>
          </p:cNvPr>
          <p:cNvSpPr/>
          <p:nvPr/>
        </p:nvSpPr>
        <p:spPr>
          <a:xfrm>
            <a:off x="161889" y="2312892"/>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94E8459-C2DC-4149-A72F-2DD4BDC7A031}"/>
                  </a:ext>
                </a:extLst>
              </p:cNvPr>
              <p:cNvSpPr/>
              <p:nvPr/>
            </p:nvSpPr>
            <p:spPr>
              <a:xfrm>
                <a:off x="5344853" y="937644"/>
                <a:ext cx="4445969" cy="94748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5−</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10 </m:t>
                          </m:r>
                        </m:num>
                        <m:den>
                          <m:r>
                            <a:rPr lang="en-IN" sz="2800" b="0" i="0" smtClean="0">
                              <a:solidFill>
                                <a:srgbClr val="002060"/>
                              </a:solidFill>
                              <a:latin typeface="Cambria Math" panose="02040503050406030204" pitchFamily="18" charset="0"/>
                            </a:rPr>
                            <m:t>3</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20 </m:t>
                          </m:r>
                        </m:num>
                        <m:den>
                          <m:r>
                            <a:rPr lang="en-IN" sz="2800" b="0" i="0" smtClean="0">
                              <a:solidFill>
                                <a:srgbClr val="002060"/>
                              </a:solidFill>
                              <a:latin typeface="Cambria Math" panose="02040503050406030204" pitchFamily="18" charset="0"/>
                            </a:rPr>
                            <m:t>9</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40 </m:t>
                          </m:r>
                        </m:num>
                        <m:den>
                          <m:r>
                            <a:rPr lang="en-IN" sz="2800" b="0" i="0" smtClean="0">
                              <a:solidFill>
                                <a:srgbClr val="002060"/>
                              </a:solidFill>
                              <a:latin typeface="Cambria Math" panose="02040503050406030204" pitchFamily="18" charset="0"/>
                            </a:rPr>
                            <m:t>27</m:t>
                          </m:r>
                        </m:den>
                      </m:f>
                      <m:r>
                        <a:rPr lang="en-IN" sz="2800" b="0" i="0" smtClean="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94E8459-C2DC-4149-A72F-2DD4BDC7A031}"/>
                  </a:ext>
                </a:extLst>
              </p:cNvPr>
              <p:cNvSpPr>
                <a:spLocks noRot="1" noChangeAspect="1" noMove="1" noResize="1" noEditPoints="1" noAdjustHandles="1" noChangeArrowheads="1" noChangeShapeType="1" noTextEdit="1"/>
              </p:cNvSpPr>
              <p:nvPr/>
            </p:nvSpPr>
            <p:spPr>
              <a:xfrm>
                <a:off x="5344853" y="937644"/>
                <a:ext cx="4445969" cy="947481"/>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FE382A3-5BEF-4494-ABE2-668024E2B015}"/>
                  </a:ext>
                </a:extLst>
              </p:cNvPr>
              <p:cNvSpPr/>
              <p:nvPr/>
            </p:nvSpPr>
            <p:spPr>
              <a:xfrm>
                <a:off x="1869305" y="3210388"/>
                <a:ext cx="4661052" cy="92784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a:rPr lang="en-IN" sz="2800" i="1" smtClean="0">
                          <a:solidFill>
                            <a:srgbClr val="002060"/>
                          </a:solidFill>
                          <a:latin typeface="Cambria Math" panose="02040503050406030204" pitchFamily="18" charset="0"/>
                        </a:rPr>
                        <m:t>5</m:t>
                      </m:r>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2</m:t>
                              </m:r>
                            </m:num>
                            <m:den>
                              <m:r>
                                <a:rPr lang="en-IN" sz="2800" b="0" i="1" smtClean="0">
                                  <a:solidFill>
                                    <a:srgbClr val="002060"/>
                                  </a:solidFill>
                                  <a:latin typeface="Cambria Math" panose="02040503050406030204" pitchFamily="18" charset="0"/>
                                </a:rPr>
                                <m:t> 3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4</m:t>
                              </m:r>
                            </m:num>
                            <m:den>
                              <m:r>
                                <a:rPr lang="en-IN" sz="2800" b="0" i="1" smtClean="0">
                                  <a:solidFill>
                                    <a:srgbClr val="002060"/>
                                  </a:solidFill>
                                  <a:latin typeface="Cambria Math" panose="02040503050406030204" pitchFamily="18" charset="0"/>
                                </a:rPr>
                                <m:t> 9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8</m:t>
                              </m:r>
                            </m:num>
                            <m:den>
                              <m:r>
                                <a:rPr lang="en-IN" sz="2800" b="0" i="1" smtClean="0">
                                  <a:solidFill>
                                    <a:srgbClr val="002060"/>
                                  </a:solidFill>
                                  <a:latin typeface="Cambria Math" panose="02040503050406030204" pitchFamily="18" charset="0"/>
                                </a:rPr>
                                <m:t> 27 </m:t>
                              </m:r>
                            </m:den>
                          </m:f>
                          <m:r>
                            <a:rPr lang="en-IN" sz="2800" b="0" i="1" smtClean="0">
                              <a:solidFill>
                                <a:srgbClr val="002060"/>
                              </a:solidFill>
                              <a:latin typeface="Cambria Math" panose="02040503050406030204" pitchFamily="18" charset="0"/>
                            </a:rPr>
                            <m:t>+…</m:t>
                          </m:r>
                        </m:e>
                      </m:d>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BFE382A3-5BEF-4494-ABE2-668024E2B015}"/>
                  </a:ext>
                </a:extLst>
              </p:cNvPr>
              <p:cNvSpPr>
                <a:spLocks noRot="1" noChangeAspect="1" noMove="1" noResize="1" noEditPoints="1" noAdjustHandles="1" noChangeArrowheads="1" noChangeShapeType="1" noTextEdit="1"/>
              </p:cNvSpPr>
              <p:nvPr/>
            </p:nvSpPr>
            <p:spPr>
              <a:xfrm>
                <a:off x="1869305" y="3210388"/>
                <a:ext cx="4661052" cy="927845"/>
              </a:xfrm>
              <a:prstGeom prst="rect">
                <a:avLst/>
              </a:prstGeom>
              <a:blipFill>
                <a:blip r:embed="rId3"/>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777DDE53-F1A9-49CE-8BA8-268F07EC5A4D}"/>
              </a:ext>
            </a:extLst>
          </p:cNvPr>
          <p:cNvGrpSpPr/>
          <p:nvPr/>
        </p:nvGrpSpPr>
        <p:grpSpPr>
          <a:xfrm>
            <a:off x="1964183" y="2149810"/>
            <a:ext cx="4929243" cy="927845"/>
            <a:chOff x="1184048" y="2496884"/>
            <a:chExt cx="4929243" cy="927845"/>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A12C9A-3D21-49CC-9DD3-35ED7554E7DE}"/>
                    </a:ext>
                  </a:extLst>
                </p:cNvPr>
                <p:cNvSpPr/>
                <p:nvPr/>
              </p:nvSpPr>
              <p:spPr>
                <a:xfrm>
                  <a:off x="1967751" y="2496884"/>
                  <a:ext cx="4145540" cy="92784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a:solidFill>
                              <a:srgbClr val="002060"/>
                            </a:solidFill>
                            <a:latin typeface="Cambria Math" panose="02040503050406030204" pitchFamily="18" charset="0"/>
                          </a:rPr>
                          <m:t>5−</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10 </m:t>
                            </m:r>
                          </m:num>
                          <m:den>
                            <m:r>
                              <a:rPr lang="en-IN" sz="2800">
                                <a:solidFill>
                                  <a:srgbClr val="002060"/>
                                </a:solidFill>
                                <a:latin typeface="Cambria Math" panose="02040503050406030204" pitchFamily="18" charset="0"/>
                              </a:rPr>
                              <m:t>3</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20 </m:t>
                            </m:r>
                          </m:num>
                          <m:den>
                            <m:r>
                              <a:rPr lang="en-IN" sz="2800">
                                <a:solidFill>
                                  <a:srgbClr val="002060"/>
                                </a:solidFill>
                                <a:latin typeface="Cambria Math" panose="02040503050406030204" pitchFamily="18" charset="0"/>
                              </a:rPr>
                              <m:t>9</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40 </m:t>
                            </m:r>
                          </m:num>
                          <m:den>
                            <m:r>
                              <a:rPr lang="en-IN" sz="2800">
                                <a:solidFill>
                                  <a:srgbClr val="002060"/>
                                </a:solidFill>
                                <a:latin typeface="Cambria Math" panose="02040503050406030204" pitchFamily="18" charset="0"/>
                              </a:rPr>
                              <m:t>27</m:t>
                            </m:r>
                          </m:den>
                        </m:f>
                        <m:r>
                          <a:rPr lang="en-IN" sz="2800">
                            <a:solidFill>
                              <a:srgbClr val="002060"/>
                            </a:solidFill>
                            <a:latin typeface="Cambria Math" panose="02040503050406030204" pitchFamily="18" charset="0"/>
                          </a:rPr>
                          <m:t>+… </m:t>
                        </m:r>
                      </m:oMath>
                    </m:oMathPara>
                  </a14:m>
                  <a:endParaRPr lang="en-IN" sz="2800" dirty="0">
                    <a:solidFill>
                      <a:srgbClr val="002060"/>
                    </a:solidFill>
                  </a:endParaRPr>
                </a:p>
                <a:p>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FA12C9A-3D21-49CC-9DD3-35ED7554E7DE}"/>
                    </a:ext>
                  </a:extLst>
                </p:cNvPr>
                <p:cNvSpPr>
                  <a:spLocks noRot="1" noChangeAspect="1" noMove="1" noResize="1" noEditPoints="1" noAdjustHandles="1" noChangeArrowheads="1" noChangeShapeType="1" noTextEdit="1"/>
                </p:cNvSpPr>
                <p:nvPr/>
              </p:nvSpPr>
              <p:spPr>
                <a:xfrm>
                  <a:off x="1967751" y="2496884"/>
                  <a:ext cx="4145540" cy="927845"/>
                </a:xfrm>
                <a:prstGeom prst="rect">
                  <a:avLst/>
                </a:prstGeom>
                <a:blipFill>
                  <a:blip r:embed="rId4"/>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60BF4EAC-4C52-4D00-AFE5-655C965B8DA7}"/>
                </a:ext>
              </a:extLst>
            </p:cNvPr>
            <p:cNvSpPr/>
            <p:nvPr/>
          </p:nvSpPr>
          <p:spPr>
            <a:xfrm>
              <a:off x="1184048" y="2700307"/>
              <a:ext cx="93605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H</a:t>
              </a:r>
              <a:r>
                <a:rPr lang="en-IN" sz="2800" b="0" i="0" dirty="0">
                  <a:solidFill>
                    <a:srgbClr val="002060"/>
                  </a:solidFill>
                  <a:latin typeface="+mj-lt"/>
                </a:rPr>
                <a:t>ere,</a:t>
              </a:r>
              <a:endParaRPr lang="en-IN" sz="2800" dirty="0">
                <a:solidFill>
                  <a:srgbClr val="002060"/>
                </a:solidFill>
              </a:endParaRP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C331FEA2-2971-4F51-AF6B-1B04DED86090}"/>
                  </a:ext>
                </a:extLst>
              </p:cNvPr>
              <p:cNvSpPr/>
              <p:nvPr/>
            </p:nvSpPr>
            <p:spPr>
              <a:xfrm>
                <a:off x="6401505" y="3097349"/>
                <a:ext cx="5561045" cy="115392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a:rPr lang="en-IN" sz="2800" i="1" smtClean="0">
                          <a:solidFill>
                            <a:srgbClr val="002060"/>
                          </a:solidFill>
                          <a:latin typeface="Cambria Math" panose="02040503050406030204" pitchFamily="18" charset="0"/>
                        </a:rPr>
                        <m:t>5</m:t>
                      </m:r>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2</m:t>
                              </m:r>
                            </m:num>
                            <m:den>
                              <m:r>
                                <a:rPr lang="en-IN" sz="2800" b="0" i="1" smtClean="0">
                                  <a:solidFill>
                                    <a:srgbClr val="002060"/>
                                  </a:solidFill>
                                  <a:latin typeface="Cambria Math" panose="02040503050406030204" pitchFamily="18" charset="0"/>
                                </a:rPr>
                                <m:t> 3 </m:t>
                              </m:r>
                            </m:den>
                          </m:f>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2</m:t>
                                      </m:r>
                                    </m:num>
                                    <m:den>
                                      <m:r>
                                        <a:rPr lang="en-IN" sz="2800" b="0" i="1" smtClean="0">
                                          <a:solidFill>
                                            <a:srgbClr val="002060"/>
                                          </a:solidFill>
                                          <a:latin typeface="Cambria Math" panose="02040503050406030204" pitchFamily="18" charset="0"/>
                                        </a:rPr>
                                        <m:t> 3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2</m:t>
                                      </m:r>
                                    </m:num>
                                    <m:den>
                                      <m:r>
                                        <a:rPr lang="en-IN" sz="2800" i="1">
                                          <a:solidFill>
                                            <a:srgbClr val="002060"/>
                                          </a:solidFill>
                                          <a:latin typeface="Cambria Math" panose="02040503050406030204" pitchFamily="18" charset="0"/>
                                        </a:rPr>
                                        <m:t> 3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e>
                      </m:d>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C331FEA2-2971-4F51-AF6B-1B04DED86090}"/>
                  </a:ext>
                </a:extLst>
              </p:cNvPr>
              <p:cNvSpPr>
                <a:spLocks noRot="1" noChangeAspect="1" noMove="1" noResize="1" noEditPoints="1" noAdjustHandles="1" noChangeArrowheads="1" noChangeShapeType="1" noTextEdit="1"/>
              </p:cNvSpPr>
              <p:nvPr/>
            </p:nvSpPr>
            <p:spPr>
              <a:xfrm>
                <a:off x="6401505" y="3097349"/>
                <a:ext cx="5561045" cy="1153922"/>
              </a:xfrm>
              <a:prstGeom prst="rect">
                <a:avLst/>
              </a:prstGeom>
              <a:blipFill>
                <a:blip r:embed="rId5"/>
                <a:stretch>
                  <a:fillRect b="-1058"/>
                </a:stretch>
              </a:blipFill>
              <a:ln>
                <a:noFill/>
              </a:ln>
            </p:spPr>
            <p:txBody>
              <a:bodyPr/>
              <a:lstStyle/>
              <a:p>
                <a:r>
                  <a:rPr lang="en-IN">
                    <a:noFill/>
                  </a:rPr>
                  <a:t> </a:t>
                </a:r>
              </a:p>
            </p:txBody>
          </p:sp>
        </mc:Fallback>
      </mc:AlternateContent>
      <p:sp>
        <p:nvSpPr>
          <p:cNvPr id="31" name="Rectangle 30">
            <a:extLst>
              <a:ext uri="{FF2B5EF4-FFF2-40B4-BE49-F238E27FC236}">
                <a16:creationId xmlns:a16="http://schemas.microsoft.com/office/drawing/2014/main" id="{55D494F2-3DA7-418B-8EAE-DE0AD7109F11}"/>
              </a:ext>
            </a:extLst>
          </p:cNvPr>
          <p:cNvSpPr/>
          <p:nvPr/>
        </p:nvSpPr>
        <p:spPr>
          <a:xfrm>
            <a:off x="1932326" y="4342906"/>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4A0EDCB-FDFE-4421-AF73-D81B35CD0120}"/>
                  </a:ext>
                </a:extLst>
              </p:cNvPr>
              <p:cNvSpPr/>
              <p:nvPr/>
            </p:nvSpPr>
            <p:spPr>
              <a:xfrm>
                <a:off x="5900418" y="4337355"/>
                <a:ext cx="2691117"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r>
                  <a:rPr lang="en-IN" sz="2800" b="1" dirty="0">
                    <a:solidFill>
                      <a:srgbClr val="002060"/>
                    </a:solidFill>
                  </a:rPr>
                  <a:t> </a:t>
                </a:r>
                <a:r>
                  <a:rPr lang="en-IN" sz="2800" dirty="0">
                    <a:solidFill>
                      <a:srgbClr val="002060"/>
                    </a:solidFill>
                  </a:rPr>
                  <a:t>and</a:t>
                </a:r>
              </a:p>
            </p:txBody>
          </p:sp>
        </mc:Choice>
        <mc:Fallback xmlns="">
          <p:sp>
            <p:nvSpPr>
              <p:cNvPr id="32" name="Rectangle 31">
                <a:extLst>
                  <a:ext uri="{FF2B5EF4-FFF2-40B4-BE49-F238E27FC236}">
                    <a16:creationId xmlns:a16="http://schemas.microsoft.com/office/drawing/2014/main" id="{64A0EDCB-FDFE-4421-AF73-D81B35CD0120}"/>
                  </a:ext>
                </a:extLst>
              </p:cNvPr>
              <p:cNvSpPr>
                <a:spLocks noRot="1" noChangeAspect="1" noMove="1" noResize="1" noEditPoints="1" noAdjustHandles="1" noChangeArrowheads="1" noChangeShapeType="1" noTextEdit="1"/>
              </p:cNvSpPr>
              <p:nvPr/>
            </p:nvSpPr>
            <p:spPr>
              <a:xfrm>
                <a:off x="5900418" y="4337355"/>
                <a:ext cx="2691117" cy="579769"/>
              </a:xfrm>
              <a:prstGeom prst="rect">
                <a:avLst/>
              </a:prstGeom>
              <a:blipFill>
                <a:blip r:embed="rId6"/>
                <a:stretch>
                  <a:fillRect l="-4762" t="-11579" r="-3175" b="-1894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919C85C-0407-4617-9E36-BB74A8C29E1D}"/>
                  </a:ext>
                </a:extLst>
              </p:cNvPr>
              <p:cNvSpPr/>
              <p:nvPr/>
            </p:nvSpPr>
            <p:spPr>
              <a:xfrm>
                <a:off x="8335104" y="4104502"/>
                <a:ext cx="1737015"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𝟐</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𝟑</m:t>
                          </m:r>
                          <m:r>
                            <a:rPr lang="en-IN" sz="2800" b="1"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3" name="Rectangle 32">
                <a:extLst>
                  <a:ext uri="{FF2B5EF4-FFF2-40B4-BE49-F238E27FC236}">
                    <a16:creationId xmlns:a16="http://schemas.microsoft.com/office/drawing/2014/main" id="{F919C85C-0407-4617-9E36-BB74A8C29E1D}"/>
                  </a:ext>
                </a:extLst>
              </p:cNvPr>
              <p:cNvSpPr>
                <a:spLocks noRot="1" noChangeAspect="1" noMove="1" noResize="1" noEditPoints="1" noAdjustHandles="1" noChangeArrowheads="1" noChangeShapeType="1" noTextEdit="1"/>
              </p:cNvSpPr>
              <p:nvPr/>
            </p:nvSpPr>
            <p:spPr>
              <a:xfrm>
                <a:off x="8335104" y="4104502"/>
                <a:ext cx="1737015" cy="972076"/>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9F803DF-81C1-4BBE-82D8-A8A6E82D2BE4}"/>
                  </a:ext>
                </a:extLst>
              </p:cNvPr>
              <p:cNvSpPr/>
              <p:nvPr/>
            </p:nvSpPr>
            <p:spPr>
              <a:xfrm>
                <a:off x="9802474" y="4329654"/>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35" name="Rectangle 34">
                <a:extLst>
                  <a:ext uri="{FF2B5EF4-FFF2-40B4-BE49-F238E27FC236}">
                    <a16:creationId xmlns:a16="http://schemas.microsoft.com/office/drawing/2014/main" id="{39F803DF-81C1-4BBE-82D8-A8A6E82D2BE4}"/>
                  </a:ext>
                </a:extLst>
              </p:cNvPr>
              <p:cNvSpPr>
                <a:spLocks noRot="1" noChangeAspect="1" noMove="1" noResize="1" noEditPoints="1" noAdjustHandles="1" noChangeArrowheads="1" noChangeShapeType="1" noTextEdit="1"/>
              </p:cNvSpPr>
              <p:nvPr/>
            </p:nvSpPr>
            <p:spPr>
              <a:xfrm>
                <a:off x="9802474" y="4329654"/>
                <a:ext cx="914400" cy="541771"/>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A530865-A959-4240-AAA0-61CEA7CF9132}"/>
                  </a:ext>
                </a:extLst>
              </p:cNvPr>
              <p:cNvSpPr/>
              <p:nvPr/>
            </p:nvSpPr>
            <p:spPr>
              <a:xfrm>
                <a:off x="3677483" y="4965359"/>
                <a:ext cx="3487591"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∴−1&lt;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𝟐</m:t>
                          </m:r>
                        </m:num>
                        <m:den>
                          <m:r>
                            <a:rPr lang="en-IN" sz="2800" b="1" i="1"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𝟑</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i="0">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36" name="Rectangle 35">
                <a:extLst>
                  <a:ext uri="{FF2B5EF4-FFF2-40B4-BE49-F238E27FC236}">
                    <a16:creationId xmlns:a16="http://schemas.microsoft.com/office/drawing/2014/main" id="{5A530865-A959-4240-AAA0-61CEA7CF9132}"/>
                  </a:ext>
                </a:extLst>
              </p:cNvPr>
              <p:cNvSpPr>
                <a:spLocks noRot="1" noChangeAspect="1" noMove="1" noResize="1" noEditPoints="1" noAdjustHandles="1" noChangeArrowheads="1" noChangeShapeType="1" noTextEdit="1"/>
              </p:cNvSpPr>
              <p:nvPr/>
            </p:nvSpPr>
            <p:spPr>
              <a:xfrm>
                <a:off x="3677483" y="4965359"/>
                <a:ext cx="3487591" cy="972076"/>
              </a:xfrm>
              <a:prstGeom prst="rect">
                <a:avLst/>
              </a:prstGeom>
              <a:blipFill>
                <a:blip r:embed="rId9"/>
                <a:stretch>
                  <a:fillRect/>
                </a:stretch>
              </a:blipFill>
              <a:ln>
                <a:noFill/>
              </a:ln>
            </p:spPr>
            <p:txBody>
              <a:bodyPr/>
              <a:lstStyle/>
              <a:p>
                <a:r>
                  <a:rPr lang="en-IN">
                    <a:noFill/>
                  </a:rPr>
                  <a:t> </a:t>
                </a:r>
              </a:p>
            </p:txBody>
          </p:sp>
        </mc:Fallback>
      </mc:AlternateContent>
      <p:sp>
        <p:nvSpPr>
          <p:cNvPr id="37" name="Right Arrow 3">
            <a:extLst>
              <a:ext uri="{FF2B5EF4-FFF2-40B4-BE49-F238E27FC236}">
                <a16:creationId xmlns:a16="http://schemas.microsoft.com/office/drawing/2014/main" id="{D084C13E-D27A-4DA9-B5F4-214B3F20178E}"/>
              </a:ext>
            </a:extLst>
          </p:cNvPr>
          <p:cNvSpPr/>
          <p:nvPr/>
        </p:nvSpPr>
        <p:spPr>
          <a:xfrm>
            <a:off x="1407821" y="607216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38" name="Rectangle 37">
            <a:extLst>
              <a:ext uri="{FF2B5EF4-FFF2-40B4-BE49-F238E27FC236}">
                <a16:creationId xmlns:a16="http://schemas.microsoft.com/office/drawing/2014/main" id="{54C142D9-D4A2-428F-9D6F-7113EBC16400}"/>
              </a:ext>
            </a:extLst>
          </p:cNvPr>
          <p:cNvSpPr/>
          <p:nvPr/>
        </p:nvSpPr>
        <p:spPr>
          <a:xfrm>
            <a:off x="1964183" y="5979629"/>
            <a:ext cx="5351679"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convergent.</a:t>
            </a:r>
          </a:p>
          <a:p>
            <a:endParaRPr lang="en-IN" sz="2800" dirty="0">
              <a:solidFill>
                <a:srgbClr val="002060"/>
              </a:solidFill>
            </a:endParaRPr>
          </a:p>
        </p:txBody>
      </p:sp>
    </p:spTree>
    <p:extLst>
      <p:ext uri="{BB962C8B-B14F-4D97-AF65-F5344CB8AC3E}">
        <p14:creationId xmlns:p14="http://schemas.microsoft.com/office/powerpoint/2010/main" val="160527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1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10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10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30" grpId="0"/>
      <p:bldP spid="31" grpId="0"/>
      <p:bldP spid="32" grpId="0"/>
      <p:bldP spid="33" grpId="0"/>
      <p:bldP spid="35" grpId="0"/>
      <p:bldP spid="36" grpId="0"/>
      <p:bldP spid="37" grpId="0" animBg="1"/>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2FBF1-9573-4BA0-AE74-095B1E41A602}"/>
              </a:ext>
            </a:extLst>
          </p:cNvPr>
          <p:cNvSpPr>
            <a:spLocks noGrp="1"/>
          </p:cNvSpPr>
          <p:nvPr>
            <p:ph type="title"/>
          </p:nvPr>
        </p:nvSpPr>
        <p:spPr/>
        <p:txBody>
          <a:bodyPr/>
          <a:lstStyle/>
          <a:p>
            <a:r>
              <a:rPr lang="en-IN" dirty="0"/>
              <a:t>Method:4         Geometric Series</a:t>
            </a:r>
          </a:p>
        </p:txBody>
      </p:sp>
      <p:sp>
        <p:nvSpPr>
          <p:cNvPr id="5" name="Rectangle: Rounded Corners 4">
            <a:extLst>
              <a:ext uri="{FF2B5EF4-FFF2-40B4-BE49-F238E27FC236}">
                <a16:creationId xmlns:a16="http://schemas.microsoft.com/office/drawing/2014/main" id="{63682E1B-25BF-4C30-B994-9A78E5B8A3E2}"/>
              </a:ext>
            </a:extLst>
          </p:cNvPr>
          <p:cNvSpPr/>
          <p:nvPr/>
        </p:nvSpPr>
        <p:spPr>
          <a:xfrm>
            <a:off x="185165" y="900249"/>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r>
              <a:rPr lang="en-IN" sz="2800" dirty="0">
                <a:solidFill>
                  <a:schemeClr val="bg1"/>
                </a:solidFill>
              </a:rPr>
              <a:t>Example:4</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63BF4A-7112-4450-9B11-E69665458940}"/>
                  </a:ext>
                </a:extLst>
              </p:cNvPr>
              <p:cNvSpPr txBox="1"/>
              <p:nvPr/>
            </p:nvSpPr>
            <p:spPr>
              <a:xfrm>
                <a:off x="1921599" y="875578"/>
                <a:ext cx="10114850" cy="1815882"/>
              </a:xfrm>
              <a:prstGeom prst="rect">
                <a:avLst/>
              </a:prstGeom>
              <a:noFill/>
            </p:spPr>
            <p:txBody>
              <a:bodyPr wrap="square">
                <a:spAutoFit/>
              </a:bodyPr>
              <a:lstStyle/>
              <a:p>
                <a:r>
                  <a:rPr lang="en-IN" sz="2800" dirty="0">
                    <a:solidFill>
                      <a:srgbClr val="002060"/>
                    </a:solidFill>
                  </a:rPr>
                  <a:t>The figure shows the first seven of a sequence of squares. The outermost square has an area of </a:t>
                </a:r>
                <a14:m>
                  <m:oMath xmlns:m="http://schemas.openxmlformats.org/officeDocument/2006/math">
                    <m:r>
                      <a:rPr lang="en-IN" sz="2800" i="0" dirty="0" smtClean="0">
                        <a:solidFill>
                          <a:srgbClr val="002060"/>
                        </a:solidFill>
                        <a:latin typeface="Cambria Math" panose="02040503050406030204" pitchFamily="18" charset="0"/>
                      </a:rPr>
                      <m:t>4</m:t>
                    </m:r>
                    <m:sSup>
                      <m:sSupPr>
                        <m:ctrlPr>
                          <a:rPr lang="en-IN" sz="2800" i="1" dirty="0" smtClean="0">
                            <a:solidFill>
                              <a:srgbClr val="002060"/>
                            </a:solidFill>
                            <a:latin typeface="Cambria Math" panose="02040503050406030204" pitchFamily="18" charset="0"/>
                          </a:rPr>
                        </m:ctrlPr>
                      </m:sSupPr>
                      <m:e>
                        <m:r>
                          <m:rPr>
                            <m:sty m:val="p"/>
                          </m:rPr>
                          <a:rPr lang="en-IN" sz="2800" i="0" dirty="0" smtClean="0">
                            <a:solidFill>
                              <a:srgbClr val="002060"/>
                            </a:solidFill>
                            <a:latin typeface="Cambria Math" panose="02040503050406030204" pitchFamily="18" charset="0"/>
                          </a:rPr>
                          <m:t>m</m:t>
                        </m:r>
                      </m:e>
                      <m:sup>
                        <m:r>
                          <a:rPr lang="en-IN" sz="2800" i="0" dirty="0" smtClean="0">
                            <a:solidFill>
                              <a:srgbClr val="002060"/>
                            </a:solidFill>
                            <a:latin typeface="Cambria Math" panose="02040503050406030204" pitchFamily="18" charset="0"/>
                          </a:rPr>
                          <m:t>2</m:t>
                        </m:r>
                      </m:sup>
                    </m:sSup>
                  </m:oMath>
                </a14:m>
                <a:r>
                  <a:rPr lang="en-IN" sz="2800" dirty="0">
                    <a:solidFill>
                      <a:srgbClr val="002060"/>
                    </a:solidFill>
                  </a:rPr>
                  <a:t>. Each of the other squares is obtained by joining the midpoints of the sides of the squares before it. Find the sum of areas of all squares in the infinite sequence. </a:t>
                </a:r>
              </a:p>
            </p:txBody>
          </p:sp>
        </mc:Choice>
        <mc:Fallback xmlns="">
          <p:sp>
            <p:nvSpPr>
              <p:cNvPr id="10" name="TextBox 9">
                <a:extLst>
                  <a:ext uri="{FF2B5EF4-FFF2-40B4-BE49-F238E27FC236}">
                    <a16:creationId xmlns:a16="http://schemas.microsoft.com/office/drawing/2014/main" id="{D063BF4A-7112-4450-9B11-E69665458940}"/>
                  </a:ext>
                </a:extLst>
              </p:cNvPr>
              <p:cNvSpPr txBox="1">
                <a:spLocks noRot="1" noChangeAspect="1" noMove="1" noResize="1" noEditPoints="1" noAdjustHandles="1" noChangeArrowheads="1" noChangeShapeType="1" noTextEdit="1"/>
              </p:cNvSpPr>
              <p:nvPr/>
            </p:nvSpPr>
            <p:spPr>
              <a:xfrm>
                <a:off x="1921599" y="875578"/>
                <a:ext cx="10114850" cy="1815882"/>
              </a:xfrm>
              <a:prstGeom prst="rect">
                <a:avLst/>
              </a:prstGeom>
              <a:blipFill>
                <a:blip r:embed="rId2"/>
                <a:stretch>
                  <a:fillRect l="-1206" t="-3691" r="-904" b="-8389"/>
                </a:stretch>
              </a:blipFill>
            </p:spPr>
            <p:txBody>
              <a:bodyPr/>
              <a:lstStyle/>
              <a:p>
                <a:r>
                  <a:rPr lang="en-IN">
                    <a:noFill/>
                  </a:rPr>
                  <a:t> </a:t>
                </a:r>
              </a:p>
            </p:txBody>
          </p:sp>
        </mc:Fallback>
      </mc:AlternateContent>
      <p:grpSp>
        <p:nvGrpSpPr>
          <p:cNvPr id="33" name="Group 32">
            <a:extLst>
              <a:ext uri="{FF2B5EF4-FFF2-40B4-BE49-F238E27FC236}">
                <a16:creationId xmlns:a16="http://schemas.microsoft.com/office/drawing/2014/main" id="{08D6C8E6-B08B-47B9-9EC6-A2784613588F}"/>
              </a:ext>
            </a:extLst>
          </p:cNvPr>
          <p:cNvGrpSpPr/>
          <p:nvPr/>
        </p:nvGrpSpPr>
        <p:grpSpPr>
          <a:xfrm>
            <a:off x="6096000" y="3255130"/>
            <a:ext cx="2900158" cy="2890633"/>
            <a:chOff x="3637442" y="3141954"/>
            <a:chExt cx="2900158" cy="2890633"/>
          </a:xfrm>
        </p:grpSpPr>
        <p:cxnSp>
          <p:nvCxnSpPr>
            <p:cNvPr id="23" name="Straight Connector 22">
              <a:extLst>
                <a:ext uri="{FF2B5EF4-FFF2-40B4-BE49-F238E27FC236}">
                  <a16:creationId xmlns:a16="http://schemas.microsoft.com/office/drawing/2014/main" id="{33E9CFF2-11E3-40B7-99DC-48C72B3EF776}"/>
                </a:ext>
              </a:extLst>
            </p:cNvPr>
            <p:cNvCxnSpPr>
              <a:cxnSpLocks/>
            </p:cNvCxnSpPr>
            <p:nvPr/>
          </p:nvCxnSpPr>
          <p:spPr>
            <a:xfrm rot="16200000">
              <a:off x="5075046" y="3169999"/>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809D573-92BB-4396-BA46-C484D5D501EF}"/>
                </a:ext>
              </a:extLst>
            </p:cNvPr>
            <p:cNvCxnSpPr/>
            <p:nvPr/>
          </p:nvCxnSpPr>
          <p:spPr>
            <a:xfrm>
              <a:off x="3657600" y="3152587"/>
              <a:ext cx="0" cy="28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307A5CB-2AE0-477F-BC81-8411B315E6BB}"/>
                </a:ext>
              </a:extLst>
            </p:cNvPr>
            <p:cNvCxnSpPr/>
            <p:nvPr/>
          </p:nvCxnSpPr>
          <p:spPr>
            <a:xfrm>
              <a:off x="6531348" y="3141954"/>
              <a:ext cx="0" cy="28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0B575D4-B004-4C9F-BE56-497070669E7E}"/>
                </a:ext>
              </a:extLst>
            </p:cNvPr>
            <p:cNvCxnSpPr>
              <a:cxnSpLocks/>
            </p:cNvCxnSpPr>
            <p:nvPr/>
          </p:nvCxnSpPr>
          <p:spPr>
            <a:xfrm rot="16200000">
              <a:off x="5077442" y="1726826"/>
              <a:ext cx="0" cy="28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9A7CF0-E512-4CF7-ABF0-F8199C7A7B45}"/>
                </a:ext>
              </a:extLst>
            </p:cNvPr>
            <p:cNvCxnSpPr>
              <a:cxnSpLocks/>
            </p:cNvCxnSpPr>
            <p:nvPr/>
          </p:nvCxnSpPr>
          <p:spPr>
            <a:xfrm rot="16200000">
              <a:off x="5097600" y="4570736"/>
              <a:ext cx="0" cy="288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902E6-5A87-49A4-A1E3-29CD18EA221A}"/>
                </a:ext>
              </a:extLst>
            </p:cNvPr>
            <p:cNvCxnSpPr>
              <a:cxnSpLocks/>
            </p:cNvCxnSpPr>
            <p:nvPr/>
          </p:nvCxnSpPr>
          <p:spPr>
            <a:xfrm rot="16200000">
              <a:off x="5081723" y="3895332"/>
              <a:ext cx="0" cy="72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76A7C7-854D-4F17-9110-A32766EF892F}"/>
                </a:ext>
              </a:extLst>
            </p:cNvPr>
            <p:cNvCxnSpPr>
              <a:cxnSpLocks/>
            </p:cNvCxnSpPr>
            <p:nvPr/>
          </p:nvCxnSpPr>
          <p:spPr>
            <a:xfrm flipV="1">
              <a:off x="3652838" y="3160785"/>
              <a:ext cx="1449525" cy="144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A20441-259F-4A71-95D6-E16B3AEEA2D3}"/>
                </a:ext>
              </a:extLst>
            </p:cNvPr>
            <p:cNvCxnSpPr>
              <a:cxnSpLocks/>
            </p:cNvCxnSpPr>
            <p:nvPr/>
          </p:nvCxnSpPr>
          <p:spPr>
            <a:xfrm rot="16200000" flipV="1">
              <a:off x="5081773" y="3166824"/>
              <a:ext cx="1449525" cy="144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29168D-D164-41E5-91CD-DB5C751DBFEB}"/>
                </a:ext>
              </a:extLst>
            </p:cNvPr>
            <p:cNvCxnSpPr>
              <a:cxnSpLocks/>
            </p:cNvCxnSpPr>
            <p:nvPr/>
          </p:nvCxnSpPr>
          <p:spPr>
            <a:xfrm rot="16200000" flipV="1">
              <a:off x="3648074" y="4589985"/>
              <a:ext cx="144000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B9753E-2757-4B6D-8303-15BAD268432C}"/>
                </a:ext>
              </a:extLst>
            </p:cNvPr>
            <p:cNvCxnSpPr>
              <a:cxnSpLocks/>
            </p:cNvCxnSpPr>
            <p:nvPr/>
          </p:nvCxnSpPr>
          <p:spPr>
            <a:xfrm flipV="1">
              <a:off x="5064308" y="4583635"/>
              <a:ext cx="1449525" cy="14463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55822D-C6BB-4379-99D3-68A8296E5439}"/>
                </a:ext>
              </a:extLst>
            </p:cNvPr>
            <p:cNvCxnSpPr>
              <a:cxnSpLocks/>
            </p:cNvCxnSpPr>
            <p:nvPr/>
          </p:nvCxnSpPr>
          <p:spPr>
            <a:xfrm flipV="1">
              <a:off x="4368074" y="3877984"/>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1975074-AD17-4C32-AB7D-AA0794F78860}"/>
                </a:ext>
              </a:extLst>
            </p:cNvPr>
            <p:cNvCxnSpPr>
              <a:cxnSpLocks/>
            </p:cNvCxnSpPr>
            <p:nvPr/>
          </p:nvCxnSpPr>
          <p:spPr>
            <a:xfrm flipV="1">
              <a:off x="5789070" y="3866810"/>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806E74-DDA4-451D-B859-B062A6CC0CA0}"/>
                </a:ext>
              </a:extLst>
            </p:cNvPr>
            <p:cNvCxnSpPr>
              <a:cxnSpLocks/>
            </p:cNvCxnSpPr>
            <p:nvPr/>
          </p:nvCxnSpPr>
          <p:spPr>
            <a:xfrm rot="16200000">
              <a:off x="5088074" y="4580771"/>
              <a:ext cx="0" cy="144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344FA9F-4BF8-4EE1-BE92-9C59C15CE0BD}"/>
                </a:ext>
              </a:extLst>
            </p:cNvPr>
            <p:cNvCxnSpPr>
              <a:cxnSpLocks/>
            </p:cNvCxnSpPr>
            <p:nvPr/>
          </p:nvCxnSpPr>
          <p:spPr>
            <a:xfrm rot="10800000">
              <a:off x="4720954" y="4239813"/>
              <a:ext cx="0" cy="72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334D30-E646-4FEE-A747-D193E14CEBD4}"/>
                </a:ext>
              </a:extLst>
            </p:cNvPr>
            <p:cNvCxnSpPr>
              <a:cxnSpLocks/>
            </p:cNvCxnSpPr>
            <p:nvPr/>
          </p:nvCxnSpPr>
          <p:spPr>
            <a:xfrm flipV="1">
              <a:off x="4362492" y="3898303"/>
              <a:ext cx="720000" cy="6977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DD2486-ACEC-4F7E-94E6-281234875D87}"/>
                </a:ext>
              </a:extLst>
            </p:cNvPr>
            <p:cNvCxnSpPr>
              <a:cxnSpLocks/>
            </p:cNvCxnSpPr>
            <p:nvPr/>
          </p:nvCxnSpPr>
          <p:spPr>
            <a:xfrm flipV="1">
              <a:off x="5069939" y="4588266"/>
              <a:ext cx="720000" cy="6977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CD1CF9-FF4B-4143-841A-ED50563E71E4}"/>
                </a:ext>
              </a:extLst>
            </p:cNvPr>
            <p:cNvCxnSpPr>
              <a:cxnSpLocks/>
            </p:cNvCxnSpPr>
            <p:nvPr/>
          </p:nvCxnSpPr>
          <p:spPr>
            <a:xfrm rot="16200000" flipV="1">
              <a:off x="5082574" y="3906480"/>
              <a:ext cx="720000" cy="6977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5DA75A-9F5E-44F0-AD04-45B34F4D8F2B}"/>
                </a:ext>
              </a:extLst>
            </p:cNvPr>
            <p:cNvCxnSpPr>
              <a:cxnSpLocks/>
            </p:cNvCxnSpPr>
            <p:nvPr/>
          </p:nvCxnSpPr>
          <p:spPr>
            <a:xfrm flipH="1" flipV="1">
              <a:off x="4362742" y="4593477"/>
              <a:ext cx="718981" cy="701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52143C-04F0-4960-A1F6-0949BAE85C00}"/>
                </a:ext>
              </a:extLst>
            </p:cNvPr>
            <p:cNvCxnSpPr>
              <a:cxnSpLocks/>
            </p:cNvCxnSpPr>
            <p:nvPr/>
          </p:nvCxnSpPr>
          <p:spPr>
            <a:xfrm rot="10800000">
              <a:off x="5416303" y="4241341"/>
              <a:ext cx="0" cy="72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EBD67BC-64B6-46BC-A914-C23FBBD761F7}"/>
                </a:ext>
              </a:extLst>
            </p:cNvPr>
            <p:cNvCxnSpPr>
              <a:cxnSpLocks/>
            </p:cNvCxnSpPr>
            <p:nvPr/>
          </p:nvCxnSpPr>
          <p:spPr>
            <a:xfrm rot="16200000">
              <a:off x="5064308" y="4578727"/>
              <a:ext cx="0" cy="72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AEC8025B-B325-4157-88C6-F6AB3D17B804}"/>
              </a:ext>
            </a:extLst>
          </p:cNvPr>
          <p:cNvPicPr>
            <a:picLocks noChangeAspect="1"/>
          </p:cNvPicPr>
          <p:nvPr/>
        </p:nvPicPr>
        <p:blipFill>
          <a:blip r:embed="rId3"/>
          <a:stretch>
            <a:fillRect/>
          </a:stretch>
        </p:blipFill>
        <p:spPr>
          <a:xfrm>
            <a:off x="1828925" y="2917819"/>
            <a:ext cx="3565257" cy="3565257"/>
          </a:xfrm>
          <a:prstGeom prst="rect">
            <a:avLst/>
          </a:prstGeom>
        </p:spPr>
      </p:pic>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C2A3E039-CD69-43C6-95B6-398FF584B820}"/>
                  </a:ext>
                </a:extLst>
              </p:cNvPr>
              <p:cNvSpPr/>
              <p:nvPr/>
            </p:nvSpPr>
            <p:spPr>
              <a:xfrm>
                <a:off x="5749424" y="2957013"/>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A</m:t>
                      </m:r>
                    </m:oMath>
                  </m:oMathPara>
                </a14:m>
                <a:endParaRPr lang="en-IN" sz="2400" dirty="0">
                  <a:solidFill>
                    <a:srgbClr val="002060"/>
                  </a:solidFill>
                </a:endParaRPr>
              </a:p>
            </p:txBody>
          </p:sp>
        </mc:Choice>
        <mc:Fallback xmlns="">
          <p:sp>
            <p:nvSpPr>
              <p:cNvPr id="35" name="Rectangle 34">
                <a:extLst>
                  <a:ext uri="{FF2B5EF4-FFF2-40B4-BE49-F238E27FC236}">
                    <a16:creationId xmlns:a16="http://schemas.microsoft.com/office/drawing/2014/main" id="{C2A3E039-CD69-43C6-95B6-398FF584B820}"/>
                  </a:ext>
                </a:extLst>
              </p:cNvPr>
              <p:cNvSpPr>
                <a:spLocks noRot="1" noChangeAspect="1" noMove="1" noResize="1" noEditPoints="1" noAdjustHandles="1" noChangeArrowheads="1" noChangeShapeType="1" noTextEdit="1"/>
              </p:cNvSpPr>
              <p:nvPr/>
            </p:nvSpPr>
            <p:spPr>
              <a:xfrm>
                <a:off x="5749424" y="2957013"/>
                <a:ext cx="380430" cy="399293"/>
              </a:xfrm>
              <a:prstGeom prst="rect">
                <a:avLst/>
              </a:prstGeom>
              <a:blipFill>
                <a:blip r:embed="rId4"/>
                <a:stretch>
                  <a:fillRect l="-1587" r="-3175" b="-1060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A63B68D0-338B-42BA-B6B3-685BC1B503E0}"/>
                  </a:ext>
                </a:extLst>
              </p:cNvPr>
              <p:cNvSpPr/>
              <p:nvPr/>
            </p:nvSpPr>
            <p:spPr>
              <a:xfrm>
                <a:off x="5764212" y="4495483"/>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B</m:t>
                      </m:r>
                    </m:oMath>
                  </m:oMathPara>
                </a14:m>
                <a:endParaRPr lang="en-IN" sz="2400" dirty="0">
                  <a:solidFill>
                    <a:srgbClr val="002060"/>
                  </a:solidFill>
                </a:endParaRPr>
              </a:p>
            </p:txBody>
          </p:sp>
        </mc:Choice>
        <mc:Fallback xmlns="">
          <p:sp>
            <p:nvSpPr>
              <p:cNvPr id="36" name="Rectangle 35">
                <a:extLst>
                  <a:ext uri="{FF2B5EF4-FFF2-40B4-BE49-F238E27FC236}">
                    <a16:creationId xmlns:a16="http://schemas.microsoft.com/office/drawing/2014/main" id="{A63B68D0-338B-42BA-B6B3-685BC1B503E0}"/>
                  </a:ext>
                </a:extLst>
              </p:cNvPr>
              <p:cNvSpPr>
                <a:spLocks noRot="1" noChangeAspect="1" noMove="1" noResize="1" noEditPoints="1" noAdjustHandles="1" noChangeArrowheads="1" noChangeShapeType="1" noTextEdit="1"/>
              </p:cNvSpPr>
              <p:nvPr/>
            </p:nvSpPr>
            <p:spPr>
              <a:xfrm>
                <a:off x="5764212" y="4495483"/>
                <a:ext cx="380430" cy="399293"/>
              </a:xfrm>
              <a:prstGeom prst="rect">
                <a:avLst/>
              </a:prstGeom>
              <a:blipFill>
                <a:blip r:embed="rId5"/>
                <a:stretch>
                  <a:fillRect l="-3226" r="-3226" b="-1060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D387C3B7-EF7F-497B-970E-5DC07BC8D20D}"/>
                  </a:ext>
                </a:extLst>
              </p:cNvPr>
              <p:cNvSpPr/>
              <p:nvPr/>
            </p:nvSpPr>
            <p:spPr>
              <a:xfrm>
                <a:off x="5778404" y="6035944"/>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C</m:t>
                      </m:r>
                    </m:oMath>
                  </m:oMathPara>
                </a14:m>
                <a:endParaRPr lang="en-IN" sz="2400" dirty="0">
                  <a:solidFill>
                    <a:srgbClr val="002060"/>
                  </a:solidFill>
                </a:endParaRPr>
              </a:p>
            </p:txBody>
          </p:sp>
        </mc:Choice>
        <mc:Fallback xmlns="">
          <p:sp>
            <p:nvSpPr>
              <p:cNvPr id="37" name="Rectangle 36">
                <a:extLst>
                  <a:ext uri="{FF2B5EF4-FFF2-40B4-BE49-F238E27FC236}">
                    <a16:creationId xmlns:a16="http://schemas.microsoft.com/office/drawing/2014/main" id="{D387C3B7-EF7F-497B-970E-5DC07BC8D20D}"/>
                  </a:ext>
                </a:extLst>
              </p:cNvPr>
              <p:cNvSpPr>
                <a:spLocks noRot="1" noChangeAspect="1" noMove="1" noResize="1" noEditPoints="1" noAdjustHandles="1" noChangeArrowheads="1" noChangeShapeType="1" noTextEdit="1"/>
              </p:cNvSpPr>
              <p:nvPr/>
            </p:nvSpPr>
            <p:spPr>
              <a:xfrm>
                <a:off x="5778404" y="6035944"/>
                <a:ext cx="380430" cy="399293"/>
              </a:xfrm>
              <a:prstGeom prst="rect">
                <a:avLst/>
              </a:prstGeom>
              <a:blipFill>
                <a:blip r:embed="rId6"/>
                <a:stretch>
                  <a:fillRect l="-1613" b="-1060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EC03210-F5FE-4CF4-B358-F95FCA4BAEB0}"/>
                  </a:ext>
                </a:extLst>
              </p:cNvPr>
              <p:cNvSpPr/>
              <p:nvPr/>
            </p:nvSpPr>
            <p:spPr>
              <a:xfrm>
                <a:off x="7323894" y="6089292"/>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D</m:t>
                      </m:r>
                    </m:oMath>
                  </m:oMathPara>
                </a14:m>
                <a:endParaRPr lang="en-IN" sz="2400" dirty="0">
                  <a:solidFill>
                    <a:srgbClr val="002060"/>
                  </a:solidFill>
                </a:endParaRPr>
              </a:p>
            </p:txBody>
          </p:sp>
        </mc:Choice>
        <mc:Fallback xmlns="">
          <p:sp>
            <p:nvSpPr>
              <p:cNvPr id="38" name="Rectangle 37">
                <a:extLst>
                  <a:ext uri="{FF2B5EF4-FFF2-40B4-BE49-F238E27FC236}">
                    <a16:creationId xmlns:a16="http://schemas.microsoft.com/office/drawing/2014/main" id="{FEC03210-F5FE-4CF4-B358-F95FCA4BAEB0}"/>
                  </a:ext>
                </a:extLst>
              </p:cNvPr>
              <p:cNvSpPr>
                <a:spLocks noRot="1" noChangeAspect="1" noMove="1" noResize="1" noEditPoints="1" noAdjustHandles="1" noChangeArrowheads="1" noChangeShapeType="1" noTextEdit="1"/>
              </p:cNvSpPr>
              <p:nvPr/>
            </p:nvSpPr>
            <p:spPr>
              <a:xfrm>
                <a:off x="7323894" y="6089292"/>
                <a:ext cx="380430" cy="399293"/>
              </a:xfrm>
              <a:prstGeom prst="rect">
                <a:avLst/>
              </a:prstGeom>
              <a:blipFill>
                <a:blip r:embed="rId7"/>
                <a:stretch>
                  <a:fillRect l="-3175" r="-4762" b="-1230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0435CB2-BEE7-4BC1-BBB5-D8F841D95A61}"/>
                  </a:ext>
                </a:extLst>
              </p:cNvPr>
              <p:cNvSpPr/>
              <p:nvPr/>
            </p:nvSpPr>
            <p:spPr>
              <a:xfrm>
                <a:off x="8935315" y="6000576"/>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E</m:t>
                      </m:r>
                    </m:oMath>
                  </m:oMathPara>
                </a14:m>
                <a:endParaRPr lang="en-IN" sz="2400" dirty="0">
                  <a:solidFill>
                    <a:srgbClr val="002060"/>
                  </a:solidFill>
                </a:endParaRPr>
              </a:p>
            </p:txBody>
          </p:sp>
        </mc:Choice>
        <mc:Fallback xmlns="">
          <p:sp>
            <p:nvSpPr>
              <p:cNvPr id="39" name="Rectangle 38">
                <a:extLst>
                  <a:ext uri="{FF2B5EF4-FFF2-40B4-BE49-F238E27FC236}">
                    <a16:creationId xmlns:a16="http://schemas.microsoft.com/office/drawing/2014/main" id="{30435CB2-BEE7-4BC1-BBB5-D8F841D95A61}"/>
                  </a:ext>
                </a:extLst>
              </p:cNvPr>
              <p:cNvSpPr>
                <a:spLocks noRot="1" noChangeAspect="1" noMove="1" noResize="1" noEditPoints="1" noAdjustHandles="1" noChangeArrowheads="1" noChangeShapeType="1" noTextEdit="1"/>
              </p:cNvSpPr>
              <p:nvPr/>
            </p:nvSpPr>
            <p:spPr>
              <a:xfrm>
                <a:off x="8935315" y="6000576"/>
                <a:ext cx="380430" cy="399293"/>
              </a:xfrm>
              <a:prstGeom prst="rect">
                <a:avLst/>
              </a:prstGeom>
              <a:blipFill>
                <a:blip r:embed="rId8"/>
                <a:stretch>
                  <a:fillRect l="-1613" r="-1613" b="-1060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ECB565B5-20F4-4C8A-A669-96FF95B11641}"/>
                  </a:ext>
                </a:extLst>
              </p:cNvPr>
              <p:cNvSpPr/>
              <p:nvPr/>
            </p:nvSpPr>
            <p:spPr>
              <a:xfrm>
                <a:off x="8946198" y="4490584"/>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F</m:t>
                      </m:r>
                    </m:oMath>
                  </m:oMathPara>
                </a14:m>
                <a:endParaRPr lang="en-IN" sz="2400" dirty="0">
                  <a:solidFill>
                    <a:srgbClr val="002060"/>
                  </a:solidFill>
                </a:endParaRPr>
              </a:p>
            </p:txBody>
          </p:sp>
        </mc:Choice>
        <mc:Fallback xmlns="">
          <p:sp>
            <p:nvSpPr>
              <p:cNvPr id="40" name="Rectangle 39">
                <a:extLst>
                  <a:ext uri="{FF2B5EF4-FFF2-40B4-BE49-F238E27FC236}">
                    <a16:creationId xmlns:a16="http://schemas.microsoft.com/office/drawing/2014/main" id="{ECB565B5-20F4-4C8A-A669-96FF95B11641}"/>
                  </a:ext>
                </a:extLst>
              </p:cNvPr>
              <p:cNvSpPr>
                <a:spLocks noRot="1" noChangeAspect="1" noMove="1" noResize="1" noEditPoints="1" noAdjustHandles="1" noChangeArrowheads="1" noChangeShapeType="1" noTextEdit="1"/>
              </p:cNvSpPr>
              <p:nvPr/>
            </p:nvSpPr>
            <p:spPr>
              <a:xfrm>
                <a:off x="8946198" y="4490584"/>
                <a:ext cx="380430" cy="399293"/>
              </a:xfrm>
              <a:prstGeom prst="rect">
                <a:avLst/>
              </a:prstGeom>
              <a:blipFill>
                <a:blip r:embed="rId9"/>
                <a:stretch>
                  <a:fillRect b="-1230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91F029D3-7F6F-4DE0-9EAE-7C84D3E8E479}"/>
                  </a:ext>
                </a:extLst>
              </p:cNvPr>
              <p:cNvSpPr/>
              <p:nvPr/>
            </p:nvSpPr>
            <p:spPr>
              <a:xfrm>
                <a:off x="8946198" y="2961674"/>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G</m:t>
                      </m:r>
                    </m:oMath>
                  </m:oMathPara>
                </a14:m>
                <a:endParaRPr lang="en-IN" sz="2400" dirty="0">
                  <a:solidFill>
                    <a:srgbClr val="002060"/>
                  </a:solidFill>
                </a:endParaRPr>
              </a:p>
            </p:txBody>
          </p:sp>
        </mc:Choice>
        <mc:Fallback xmlns="">
          <p:sp>
            <p:nvSpPr>
              <p:cNvPr id="41" name="Rectangle 40">
                <a:extLst>
                  <a:ext uri="{FF2B5EF4-FFF2-40B4-BE49-F238E27FC236}">
                    <a16:creationId xmlns:a16="http://schemas.microsoft.com/office/drawing/2014/main" id="{91F029D3-7F6F-4DE0-9EAE-7C84D3E8E479}"/>
                  </a:ext>
                </a:extLst>
              </p:cNvPr>
              <p:cNvSpPr>
                <a:spLocks noRot="1" noChangeAspect="1" noMove="1" noResize="1" noEditPoints="1" noAdjustHandles="1" noChangeArrowheads="1" noChangeShapeType="1" noTextEdit="1"/>
              </p:cNvSpPr>
              <p:nvPr/>
            </p:nvSpPr>
            <p:spPr>
              <a:xfrm>
                <a:off x="8946198" y="2961674"/>
                <a:ext cx="380430" cy="399293"/>
              </a:xfrm>
              <a:prstGeom prst="rect">
                <a:avLst/>
              </a:prstGeom>
              <a:blipFill>
                <a:blip r:embed="rId10"/>
                <a:stretch>
                  <a:fillRect l="-3226" r="-3226" b="-1230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11D397B-FE5D-437C-B109-8B23214EDBF0}"/>
                  </a:ext>
                </a:extLst>
              </p:cNvPr>
              <p:cNvSpPr/>
              <p:nvPr/>
            </p:nvSpPr>
            <p:spPr>
              <a:xfrm>
                <a:off x="7356417" y="2899849"/>
                <a:ext cx="380430"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400" b="0" i="0" smtClean="0">
                          <a:solidFill>
                            <a:srgbClr val="002060"/>
                          </a:solidFill>
                          <a:latin typeface="Cambria Math" panose="02040503050406030204" pitchFamily="18" charset="0"/>
                        </a:rPr>
                        <m:t>H</m:t>
                      </m:r>
                    </m:oMath>
                  </m:oMathPara>
                </a14:m>
                <a:endParaRPr lang="en-IN" sz="2400" dirty="0">
                  <a:solidFill>
                    <a:srgbClr val="002060"/>
                  </a:solidFill>
                </a:endParaRPr>
              </a:p>
            </p:txBody>
          </p:sp>
        </mc:Choice>
        <mc:Fallback xmlns="">
          <p:sp>
            <p:nvSpPr>
              <p:cNvPr id="42" name="Rectangle 41">
                <a:extLst>
                  <a:ext uri="{FF2B5EF4-FFF2-40B4-BE49-F238E27FC236}">
                    <a16:creationId xmlns:a16="http://schemas.microsoft.com/office/drawing/2014/main" id="{F11D397B-FE5D-437C-B109-8B23214EDBF0}"/>
                  </a:ext>
                </a:extLst>
              </p:cNvPr>
              <p:cNvSpPr>
                <a:spLocks noRot="1" noChangeAspect="1" noMove="1" noResize="1" noEditPoints="1" noAdjustHandles="1" noChangeArrowheads="1" noChangeShapeType="1" noTextEdit="1"/>
              </p:cNvSpPr>
              <p:nvPr/>
            </p:nvSpPr>
            <p:spPr>
              <a:xfrm>
                <a:off x="7356417" y="2899849"/>
                <a:ext cx="380430" cy="399293"/>
              </a:xfrm>
              <a:prstGeom prst="rect">
                <a:avLst/>
              </a:prstGeom>
              <a:blipFill>
                <a:blip r:embed="rId11"/>
                <a:stretch>
                  <a:fillRect l="-4839" r="-6452" b="-12308"/>
                </a:stretch>
              </a:blipFill>
              <a:ln>
                <a:noFill/>
              </a:ln>
            </p:spPr>
            <p:txBody>
              <a:bodyPr/>
              <a:lstStyle/>
              <a:p>
                <a:r>
                  <a:rPr lang="en-IN">
                    <a:noFill/>
                  </a:rPr>
                  <a:t> </a:t>
                </a:r>
              </a:p>
            </p:txBody>
          </p:sp>
        </mc:Fallback>
      </mc:AlternateContent>
      <p:cxnSp>
        <p:nvCxnSpPr>
          <p:cNvPr id="44" name="Straight Arrow Connector 43">
            <a:extLst>
              <a:ext uri="{FF2B5EF4-FFF2-40B4-BE49-F238E27FC236}">
                <a16:creationId xmlns:a16="http://schemas.microsoft.com/office/drawing/2014/main" id="{4971436D-8104-42AC-BBA6-1D46BB4D3E11}"/>
              </a:ext>
            </a:extLst>
          </p:cNvPr>
          <p:cNvCxnSpPr>
            <a:cxnSpLocks/>
          </p:cNvCxnSpPr>
          <p:nvPr/>
        </p:nvCxnSpPr>
        <p:spPr>
          <a:xfrm>
            <a:off x="9143554" y="3345673"/>
            <a:ext cx="0" cy="122400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A865181B-CB66-4710-A3B4-DC00060A491A}"/>
                  </a:ext>
                </a:extLst>
              </p:cNvPr>
              <p:cNvSpPr/>
              <p:nvPr/>
            </p:nvSpPr>
            <p:spPr>
              <a:xfrm>
                <a:off x="9143553" y="3780339"/>
                <a:ext cx="659659"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400" b="0" i="0" smtClean="0">
                          <a:solidFill>
                            <a:srgbClr val="002060"/>
                          </a:solidFill>
                          <a:latin typeface="Cambria Math" panose="02040503050406030204" pitchFamily="18" charset="0"/>
                        </a:rPr>
                        <m:t>1 </m:t>
                      </m:r>
                      <m:r>
                        <m:rPr>
                          <m:sty m:val="p"/>
                        </m:rPr>
                        <a:rPr lang="en-IN" sz="2400" b="0" i="0" smtClean="0">
                          <a:solidFill>
                            <a:srgbClr val="002060"/>
                          </a:solidFill>
                          <a:latin typeface="Cambria Math" panose="02040503050406030204" pitchFamily="18" charset="0"/>
                        </a:rPr>
                        <m:t>m</m:t>
                      </m:r>
                    </m:oMath>
                  </m:oMathPara>
                </a14:m>
                <a:endParaRPr lang="en-IN" sz="2400" dirty="0">
                  <a:solidFill>
                    <a:srgbClr val="002060"/>
                  </a:solidFill>
                </a:endParaRPr>
              </a:p>
            </p:txBody>
          </p:sp>
        </mc:Choice>
        <mc:Fallback xmlns="">
          <p:sp>
            <p:nvSpPr>
              <p:cNvPr id="45" name="Rectangle 44">
                <a:extLst>
                  <a:ext uri="{FF2B5EF4-FFF2-40B4-BE49-F238E27FC236}">
                    <a16:creationId xmlns:a16="http://schemas.microsoft.com/office/drawing/2014/main" id="{A865181B-CB66-4710-A3B4-DC00060A491A}"/>
                  </a:ext>
                </a:extLst>
              </p:cNvPr>
              <p:cNvSpPr>
                <a:spLocks noRot="1" noChangeAspect="1" noMove="1" noResize="1" noEditPoints="1" noAdjustHandles="1" noChangeArrowheads="1" noChangeShapeType="1" noTextEdit="1"/>
              </p:cNvSpPr>
              <p:nvPr/>
            </p:nvSpPr>
            <p:spPr>
              <a:xfrm>
                <a:off x="9143553" y="3780339"/>
                <a:ext cx="659659" cy="399293"/>
              </a:xfrm>
              <a:prstGeom prst="rect">
                <a:avLst/>
              </a:prstGeom>
              <a:blipFill>
                <a:blip r:embed="rId12"/>
                <a:stretch>
                  <a:fillRect l="-2778" b="-10606"/>
                </a:stretch>
              </a:blipFill>
              <a:ln>
                <a:noFill/>
              </a:ln>
            </p:spPr>
            <p:txBody>
              <a:bodyPr/>
              <a:lstStyle/>
              <a:p>
                <a:r>
                  <a:rPr lang="en-IN">
                    <a:noFill/>
                  </a:rPr>
                  <a:t> </a:t>
                </a:r>
              </a:p>
            </p:txBody>
          </p:sp>
        </mc:Fallback>
      </mc:AlternateContent>
      <p:cxnSp>
        <p:nvCxnSpPr>
          <p:cNvPr id="46" name="Straight Arrow Connector 45">
            <a:extLst>
              <a:ext uri="{FF2B5EF4-FFF2-40B4-BE49-F238E27FC236}">
                <a16:creationId xmlns:a16="http://schemas.microsoft.com/office/drawing/2014/main" id="{92FE819B-6492-4A7D-9A6F-862F2EB6E900}"/>
              </a:ext>
            </a:extLst>
          </p:cNvPr>
          <p:cNvCxnSpPr/>
          <p:nvPr/>
        </p:nvCxnSpPr>
        <p:spPr>
          <a:xfrm>
            <a:off x="9143553" y="4852371"/>
            <a:ext cx="0" cy="122400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03D52ACF-4822-4DA2-A0AC-F27381C386A8}"/>
                  </a:ext>
                </a:extLst>
              </p:cNvPr>
              <p:cNvSpPr/>
              <p:nvPr/>
            </p:nvSpPr>
            <p:spPr>
              <a:xfrm>
                <a:off x="9143552" y="5287037"/>
                <a:ext cx="659659"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400" b="0" i="0" smtClean="0">
                          <a:solidFill>
                            <a:srgbClr val="002060"/>
                          </a:solidFill>
                          <a:latin typeface="Cambria Math" panose="02040503050406030204" pitchFamily="18" charset="0"/>
                        </a:rPr>
                        <m:t>1 </m:t>
                      </m:r>
                      <m:r>
                        <m:rPr>
                          <m:sty m:val="p"/>
                        </m:rPr>
                        <a:rPr lang="en-IN" sz="2400" b="0" i="0" smtClean="0">
                          <a:solidFill>
                            <a:srgbClr val="002060"/>
                          </a:solidFill>
                          <a:latin typeface="Cambria Math" panose="02040503050406030204" pitchFamily="18" charset="0"/>
                        </a:rPr>
                        <m:t>m</m:t>
                      </m:r>
                    </m:oMath>
                  </m:oMathPara>
                </a14:m>
                <a:endParaRPr lang="en-IN" sz="2400" dirty="0">
                  <a:solidFill>
                    <a:srgbClr val="002060"/>
                  </a:solidFill>
                </a:endParaRPr>
              </a:p>
            </p:txBody>
          </p:sp>
        </mc:Choice>
        <mc:Fallback xmlns="">
          <p:sp>
            <p:nvSpPr>
              <p:cNvPr id="47" name="Rectangle 46">
                <a:extLst>
                  <a:ext uri="{FF2B5EF4-FFF2-40B4-BE49-F238E27FC236}">
                    <a16:creationId xmlns:a16="http://schemas.microsoft.com/office/drawing/2014/main" id="{03D52ACF-4822-4DA2-A0AC-F27381C386A8}"/>
                  </a:ext>
                </a:extLst>
              </p:cNvPr>
              <p:cNvSpPr>
                <a:spLocks noRot="1" noChangeAspect="1" noMove="1" noResize="1" noEditPoints="1" noAdjustHandles="1" noChangeArrowheads="1" noChangeShapeType="1" noTextEdit="1"/>
              </p:cNvSpPr>
              <p:nvPr/>
            </p:nvSpPr>
            <p:spPr>
              <a:xfrm>
                <a:off x="9143552" y="5287037"/>
                <a:ext cx="659659" cy="399293"/>
              </a:xfrm>
              <a:prstGeom prst="rect">
                <a:avLst/>
              </a:prstGeom>
              <a:blipFill>
                <a:blip r:embed="rId13"/>
                <a:stretch>
                  <a:fillRect l="-2778" b="-10606"/>
                </a:stretch>
              </a:blipFill>
              <a:ln>
                <a:noFill/>
              </a:ln>
            </p:spPr>
            <p:txBody>
              <a:bodyPr/>
              <a:lstStyle/>
              <a:p>
                <a:r>
                  <a:rPr lang="en-IN">
                    <a:noFill/>
                  </a:rPr>
                  <a:t> </a:t>
                </a:r>
              </a:p>
            </p:txBody>
          </p:sp>
        </mc:Fallback>
      </mc:AlternateContent>
      <p:cxnSp>
        <p:nvCxnSpPr>
          <p:cNvPr id="48" name="Straight Arrow Connector 47">
            <a:extLst>
              <a:ext uri="{FF2B5EF4-FFF2-40B4-BE49-F238E27FC236}">
                <a16:creationId xmlns:a16="http://schemas.microsoft.com/office/drawing/2014/main" id="{E4367DAF-E78B-4209-9BE6-2A3798E94054}"/>
              </a:ext>
            </a:extLst>
          </p:cNvPr>
          <p:cNvCxnSpPr>
            <a:cxnSpLocks/>
          </p:cNvCxnSpPr>
          <p:nvPr/>
        </p:nvCxnSpPr>
        <p:spPr>
          <a:xfrm rot="16200000">
            <a:off x="8331828" y="2490659"/>
            <a:ext cx="0" cy="133200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0BAD3C98-010E-4DD1-A02F-CC2B4A5C1353}"/>
                  </a:ext>
                </a:extLst>
              </p:cNvPr>
              <p:cNvSpPr/>
              <p:nvPr/>
            </p:nvSpPr>
            <p:spPr>
              <a:xfrm>
                <a:off x="8001998" y="2762027"/>
                <a:ext cx="659659"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400" b="0" i="0" smtClean="0">
                          <a:solidFill>
                            <a:srgbClr val="002060"/>
                          </a:solidFill>
                          <a:latin typeface="Cambria Math" panose="02040503050406030204" pitchFamily="18" charset="0"/>
                        </a:rPr>
                        <m:t>1 </m:t>
                      </m:r>
                      <m:r>
                        <m:rPr>
                          <m:sty m:val="p"/>
                        </m:rPr>
                        <a:rPr lang="en-IN" sz="2400" b="0" i="0" smtClean="0">
                          <a:solidFill>
                            <a:srgbClr val="002060"/>
                          </a:solidFill>
                          <a:latin typeface="Cambria Math" panose="02040503050406030204" pitchFamily="18" charset="0"/>
                        </a:rPr>
                        <m:t>m</m:t>
                      </m:r>
                    </m:oMath>
                  </m:oMathPara>
                </a14:m>
                <a:endParaRPr lang="en-IN" sz="2400" dirty="0">
                  <a:solidFill>
                    <a:srgbClr val="002060"/>
                  </a:solidFill>
                </a:endParaRPr>
              </a:p>
            </p:txBody>
          </p:sp>
        </mc:Choice>
        <mc:Fallback xmlns="">
          <p:sp>
            <p:nvSpPr>
              <p:cNvPr id="49" name="Rectangle 48">
                <a:extLst>
                  <a:ext uri="{FF2B5EF4-FFF2-40B4-BE49-F238E27FC236}">
                    <a16:creationId xmlns:a16="http://schemas.microsoft.com/office/drawing/2014/main" id="{0BAD3C98-010E-4DD1-A02F-CC2B4A5C1353}"/>
                  </a:ext>
                </a:extLst>
              </p:cNvPr>
              <p:cNvSpPr>
                <a:spLocks noRot="1" noChangeAspect="1" noMove="1" noResize="1" noEditPoints="1" noAdjustHandles="1" noChangeArrowheads="1" noChangeShapeType="1" noTextEdit="1"/>
              </p:cNvSpPr>
              <p:nvPr/>
            </p:nvSpPr>
            <p:spPr>
              <a:xfrm>
                <a:off x="8001998" y="2762027"/>
                <a:ext cx="659659" cy="399293"/>
              </a:xfrm>
              <a:prstGeom prst="rect">
                <a:avLst/>
              </a:prstGeom>
              <a:blipFill>
                <a:blip r:embed="rId14"/>
                <a:stretch>
                  <a:fillRect l="-2778" b="-10606"/>
                </a:stretch>
              </a:blipFill>
              <a:ln>
                <a:noFill/>
              </a:ln>
            </p:spPr>
            <p:txBody>
              <a:bodyPr/>
              <a:lstStyle/>
              <a:p>
                <a:r>
                  <a:rPr lang="en-IN">
                    <a:noFill/>
                  </a:rPr>
                  <a:t> </a:t>
                </a:r>
              </a:p>
            </p:txBody>
          </p:sp>
        </mc:Fallback>
      </mc:AlternateContent>
      <p:cxnSp>
        <p:nvCxnSpPr>
          <p:cNvPr id="50" name="Straight Arrow Connector 49">
            <a:extLst>
              <a:ext uri="{FF2B5EF4-FFF2-40B4-BE49-F238E27FC236}">
                <a16:creationId xmlns:a16="http://schemas.microsoft.com/office/drawing/2014/main" id="{3A6C77F7-9F2F-485C-96C0-2ED7BDF0C124}"/>
              </a:ext>
            </a:extLst>
          </p:cNvPr>
          <p:cNvCxnSpPr>
            <a:cxnSpLocks/>
          </p:cNvCxnSpPr>
          <p:nvPr/>
        </p:nvCxnSpPr>
        <p:spPr>
          <a:xfrm rot="16200000">
            <a:off x="6762000" y="2490658"/>
            <a:ext cx="0" cy="133200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D148A747-D170-4DE3-9704-C930C7BCDB55}"/>
                  </a:ext>
                </a:extLst>
              </p:cNvPr>
              <p:cNvSpPr/>
              <p:nvPr/>
            </p:nvSpPr>
            <p:spPr>
              <a:xfrm>
                <a:off x="6442443" y="2766807"/>
                <a:ext cx="659659" cy="3992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400" b="0" i="0" smtClean="0">
                          <a:solidFill>
                            <a:srgbClr val="002060"/>
                          </a:solidFill>
                          <a:latin typeface="Cambria Math" panose="02040503050406030204" pitchFamily="18" charset="0"/>
                        </a:rPr>
                        <m:t>1 </m:t>
                      </m:r>
                      <m:r>
                        <m:rPr>
                          <m:sty m:val="p"/>
                        </m:rPr>
                        <a:rPr lang="en-IN" sz="2400" b="0" i="0" smtClean="0">
                          <a:solidFill>
                            <a:srgbClr val="002060"/>
                          </a:solidFill>
                          <a:latin typeface="Cambria Math" panose="02040503050406030204" pitchFamily="18" charset="0"/>
                        </a:rPr>
                        <m:t>m</m:t>
                      </m:r>
                    </m:oMath>
                  </m:oMathPara>
                </a14:m>
                <a:endParaRPr lang="en-IN" sz="2400" dirty="0">
                  <a:solidFill>
                    <a:srgbClr val="002060"/>
                  </a:solidFill>
                </a:endParaRPr>
              </a:p>
            </p:txBody>
          </p:sp>
        </mc:Choice>
        <mc:Fallback xmlns="">
          <p:sp>
            <p:nvSpPr>
              <p:cNvPr id="51" name="Rectangle 50">
                <a:extLst>
                  <a:ext uri="{FF2B5EF4-FFF2-40B4-BE49-F238E27FC236}">
                    <a16:creationId xmlns:a16="http://schemas.microsoft.com/office/drawing/2014/main" id="{D148A747-D170-4DE3-9704-C930C7BCDB55}"/>
                  </a:ext>
                </a:extLst>
              </p:cNvPr>
              <p:cNvSpPr>
                <a:spLocks noRot="1" noChangeAspect="1" noMove="1" noResize="1" noEditPoints="1" noAdjustHandles="1" noChangeArrowheads="1" noChangeShapeType="1" noTextEdit="1"/>
              </p:cNvSpPr>
              <p:nvPr/>
            </p:nvSpPr>
            <p:spPr>
              <a:xfrm>
                <a:off x="6442443" y="2766807"/>
                <a:ext cx="659659" cy="399293"/>
              </a:xfrm>
              <a:prstGeom prst="rect">
                <a:avLst/>
              </a:prstGeom>
              <a:blipFill>
                <a:blip r:embed="rId15"/>
                <a:stretch>
                  <a:fillRect l="-2778" b="-12308"/>
                </a:stretch>
              </a:blipFill>
              <a:ln>
                <a:noFill/>
              </a:ln>
            </p:spPr>
            <p:txBody>
              <a:bodyPr/>
              <a:lstStyle/>
              <a:p>
                <a:r>
                  <a:rPr lang="en-IN">
                    <a:noFill/>
                  </a:rPr>
                  <a:t> </a:t>
                </a:r>
              </a:p>
            </p:txBody>
          </p:sp>
        </mc:Fallback>
      </mc:AlternateContent>
      <p:sp>
        <p:nvSpPr>
          <p:cNvPr id="53" name="Arrow: Notched Right 52">
            <a:extLst>
              <a:ext uri="{FF2B5EF4-FFF2-40B4-BE49-F238E27FC236}">
                <a16:creationId xmlns:a16="http://schemas.microsoft.com/office/drawing/2014/main" id="{960C11F7-9D57-4B0F-9A28-BCA806411EC8}"/>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Tree>
    <p:extLst>
      <p:ext uri="{BB962C8B-B14F-4D97-AF65-F5344CB8AC3E}">
        <p14:creationId xmlns:p14="http://schemas.microsoft.com/office/powerpoint/2010/main" val="250611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Effect transition="in" filter="fade">
                                      <p:cBhvr>
                                        <p:cTn id="9" dur="1000"/>
                                        <p:tgtEl>
                                          <p:spTgt spid="3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left)">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42"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barn(outHorizontal)">
                                      <p:cBhvr>
                                        <p:cTn id="54" dur="5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500"/>
                                        <p:tgtEl>
                                          <p:spTgt spid="45"/>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42" fill="hold" nodeType="click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barn(outHorizontal)">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wipe(left)">
                                      <p:cBhvr>
                                        <p:cTn id="69" dur="500"/>
                                        <p:tgtEl>
                                          <p:spTgt spid="47"/>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37" fill="hold" nodeType="click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barn(outVertical)">
                                      <p:cBhvr>
                                        <p:cTn id="74" dur="500"/>
                                        <p:tgtEl>
                                          <p:spTgt spid="4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left)">
                                      <p:cBhvr>
                                        <p:cTn id="79" dur="500"/>
                                        <p:tgtEl>
                                          <p:spTgt spid="49"/>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37"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barn(outVertical)">
                                      <p:cBhvr>
                                        <p:cTn id="84" dur="500"/>
                                        <p:tgtEl>
                                          <p:spTgt spid="5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left)">
                                      <p:cBhvr>
                                        <p:cTn id="8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5" grpId="0"/>
      <p:bldP spid="47" grpId="0"/>
      <p:bldP spid="49"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49D421E-522F-486D-BCA8-5EA6668981CF}"/>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oMath>
                </a14:m>
                <a:r>
                  <a:rPr lang="en-IN" dirty="0"/>
                  <a:t> Example:4(</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D49D421E-522F-486D-BCA8-5EA6668981CF}"/>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pic>
        <p:nvPicPr>
          <p:cNvPr id="4" name="Picture 3">
            <a:extLst>
              <a:ext uri="{FF2B5EF4-FFF2-40B4-BE49-F238E27FC236}">
                <a16:creationId xmlns:a16="http://schemas.microsoft.com/office/drawing/2014/main" id="{31A0E128-4A45-4CF2-834B-2CF4C8F1D5D7}"/>
              </a:ext>
            </a:extLst>
          </p:cNvPr>
          <p:cNvPicPr>
            <a:picLocks noChangeAspect="1"/>
          </p:cNvPicPr>
          <p:nvPr/>
        </p:nvPicPr>
        <p:blipFill>
          <a:blip r:embed="rId3"/>
          <a:stretch>
            <a:fillRect/>
          </a:stretch>
        </p:blipFill>
        <p:spPr>
          <a:xfrm>
            <a:off x="4874939" y="917022"/>
            <a:ext cx="2009955" cy="2009955"/>
          </a:xfrm>
          <a:prstGeom prst="rect">
            <a:avLst/>
          </a:prstGeom>
        </p:spPr>
      </p:pic>
      <p:sp>
        <p:nvSpPr>
          <p:cNvPr id="6" name="Rectangle: Rounded Corners 5">
            <a:extLst>
              <a:ext uri="{FF2B5EF4-FFF2-40B4-BE49-F238E27FC236}">
                <a16:creationId xmlns:a16="http://schemas.microsoft.com/office/drawing/2014/main" id="{DDAF684E-5C3E-4D5F-BDF3-D709DF0EDB96}"/>
              </a:ext>
            </a:extLst>
          </p:cNvPr>
          <p:cNvSpPr/>
          <p:nvPr/>
        </p:nvSpPr>
        <p:spPr>
          <a:xfrm>
            <a:off x="153357" y="3295880"/>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p:sp>
        <p:nvSpPr>
          <p:cNvPr id="9" name="Rectangle 8">
            <a:extLst>
              <a:ext uri="{FF2B5EF4-FFF2-40B4-BE49-F238E27FC236}">
                <a16:creationId xmlns:a16="http://schemas.microsoft.com/office/drawing/2014/main" id="{F667FE97-8283-4932-8736-19CBBAED09CF}"/>
              </a:ext>
            </a:extLst>
          </p:cNvPr>
          <p:cNvSpPr/>
          <p:nvPr/>
        </p:nvSpPr>
        <p:spPr>
          <a:xfrm>
            <a:off x="1955651" y="3336221"/>
            <a:ext cx="9850867"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Since, each square is obtained by joining the midpoints of the square</a:t>
            </a:r>
            <a:endParaRPr lang="en-IN" sz="2800" dirty="0">
              <a:solidFill>
                <a:srgbClr val="002060"/>
              </a:solidFill>
            </a:endParaRPr>
          </a:p>
        </p:txBody>
      </p:sp>
      <p:sp>
        <p:nvSpPr>
          <p:cNvPr id="10" name="Rectangle 9">
            <a:extLst>
              <a:ext uri="{FF2B5EF4-FFF2-40B4-BE49-F238E27FC236}">
                <a16:creationId xmlns:a16="http://schemas.microsoft.com/office/drawing/2014/main" id="{8ACE8E45-7D12-4A48-8E34-C8549ED84475}"/>
              </a:ext>
            </a:extLst>
          </p:cNvPr>
          <p:cNvSpPr/>
          <p:nvPr/>
        </p:nvSpPr>
        <p:spPr>
          <a:xfrm>
            <a:off x="1955651" y="3884115"/>
            <a:ext cx="10236349" cy="54789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i="0" dirty="0">
                <a:solidFill>
                  <a:srgbClr val="002060"/>
                </a:solidFill>
                <a:latin typeface="+mj-lt"/>
              </a:rPr>
              <a:t>before it, so the area of each square is half the area of previous square.</a:t>
            </a:r>
            <a:endParaRPr lang="en-IN" sz="2800" dirty="0">
              <a:solidFill>
                <a:srgbClr val="002060"/>
              </a:solidFill>
            </a:endParaRPr>
          </a:p>
        </p:txBody>
      </p:sp>
      <p:sp>
        <p:nvSpPr>
          <p:cNvPr id="11" name="Rectangle 10">
            <a:extLst>
              <a:ext uri="{FF2B5EF4-FFF2-40B4-BE49-F238E27FC236}">
                <a16:creationId xmlns:a16="http://schemas.microsoft.com/office/drawing/2014/main" id="{EFAB249C-166A-4A3C-9335-4458BF57B8AE}"/>
              </a:ext>
            </a:extLst>
          </p:cNvPr>
          <p:cNvSpPr/>
          <p:nvPr/>
        </p:nvSpPr>
        <p:spPr>
          <a:xfrm>
            <a:off x="1955652" y="4432009"/>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area of second square</a:t>
            </a:r>
          </a:p>
        </p:txBody>
      </p:sp>
      <p:sp>
        <p:nvSpPr>
          <p:cNvPr id="12" name="Right Arrow 3">
            <a:extLst>
              <a:ext uri="{FF2B5EF4-FFF2-40B4-BE49-F238E27FC236}">
                <a16:creationId xmlns:a16="http://schemas.microsoft.com/office/drawing/2014/main" id="{27603FDF-F10B-4886-BD59-A36A960C7052}"/>
              </a:ext>
            </a:extLst>
          </p:cNvPr>
          <p:cNvSpPr/>
          <p:nvPr/>
        </p:nvSpPr>
        <p:spPr>
          <a:xfrm>
            <a:off x="1293950" y="452065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FCD456B-CC06-457A-B699-E3A26D21BC81}"/>
                  </a:ext>
                </a:extLst>
              </p:cNvPr>
              <p:cNvSpPr/>
              <p:nvPr/>
            </p:nvSpPr>
            <p:spPr>
              <a:xfrm>
                <a:off x="2121498" y="4976218"/>
                <a:ext cx="1280608"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2FCD456B-CC06-457A-B699-E3A26D21BC81}"/>
                  </a:ext>
                </a:extLst>
              </p:cNvPr>
              <p:cNvSpPr>
                <a:spLocks noRot="1" noChangeAspect="1" noMove="1" noResize="1" noEditPoints="1" noAdjustHandles="1" noChangeArrowheads="1" noChangeShapeType="1" noTextEdit="1"/>
              </p:cNvSpPr>
              <p:nvPr/>
            </p:nvSpPr>
            <p:spPr>
              <a:xfrm>
                <a:off x="2121498" y="4976218"/>
                <a:ext cx="1280608" cy="964760"/>
              </a:xfrm>
              <a:prstGeom prst="rect">
                <a:avLst/>
              </a:prstGeom>
              <a:blipFill>
                <a:blip r:embed="rId4"/>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38948522-7D88-4966-AE04-73F7E15846E9}"/>
              </a:ext>
            </a:extLst>
          </p:cNvPr>
          <p:cNvSpPr/>
          <p:nvPr/>
        </p:nvSpPr>
        <p:spPr>
          <a:xfrm>
            <a:off x="3264499" y="5213903"/>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area of outermost square</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297BBE1-896E-4BB1-8352-0F05400F1B03}"/>
                  </a:ext>
                </a:extLst>
              </p:cNvPr>
              <p:cNvSpPr/>
              <p:nvPr/>
            </p:nvSpPr>
            <p:spPr>
              <a:xfrm>
                <a:off x="6884893" y="4976218"/>
                <a:ext cx="1613647"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×4</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4297BBE1-896E-4BB1-8352-0F05400F1B03}"/>
                  </a:ext>
                </a:extLst>
              </p:cNvPr>
              <p:cNvSpPr>
                <a:spLocks noRot="1" noChangeAspect="1" noMove="1" noResize="1" noEditPoints="1" noAdjustHandles="1" noChangeArrowheads="1" noChangeShapeType="1" noTextEdit="1"/>
              </p:cNvSpPr>
              <p:nvPr/>
            </p:nvSpPr>
            <p:spPr>
              <a:xfrm>
                <a:off x="6884893" y="4976218"/>
                <a:ext cx="1613647" cy="96476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EB91A69-809C-4356-A3E5-7BCDBF7DECB2}"/>
                  </a:ext>
                </a:extLst>
              </p:cNvPr>
              <p:cNvSpPr/>
              <p:nvPr/>
            </p:nvSpPr>
            <p:spPr>
              <a:xfrm>
                <a:off x="8367969" y="5187399"/>
                <a:ext cx="1345873" cy="468000"/>
              </a:xfrm>
              <a:prstGeom prst="rect">
                <a:avLst/>
              </a:prstGeom>
              <a:noFill/>
              <a:ln>
                <a:noFill/>
              </a:ln>
            </p:spPr>
            <p:txBody>
              <a:bodyPr vert="horz" wrap="square" lIns="91440" tIns="45720" rIns="91440" bIns="45720" numCol="1" anchor="t" anchorCtr="0" compatLnSpc="1">
                <a:prstTxWarp prst="textNoShape">
                  <a:avLst/>
                </a:prstTxWarp>
              </a:bodyPr>
              <a:lstStyle/>
              <a:p>
                <a14:m>
                  <m:oMath xmlns:m="http://schemas.openxmlformats.org/officeDocument/2006/math">
                    <m:r>
                      <a:rPr lang="en-IN" sz="2800" b="0" i="1" smtClean="0">
                        <a:solidFill>
                          <a:srgbClr val="002060"/>
                        </a:solidFill>
                        <a:latin typeface="Cambria Math" panose="02040503050406030204" pitchFamily="18" charset="0"/>
                      </a:rPr>
                      <m:t>=2</m:t>
                    </m:r>
                  </m:oMath>
                </a14:m>
                <a:r>
                  <a:rPr lang="en-IN" sz="2800" dirty="0">
                    <a:solidFill>
                      <a:srgbClr val="002060"/>
                    </a:solidFill>
                  </a:rPr>
                  <a:t> </a:t>
                </a:r>
                <a14:m>
                  <m:oMath xmlns:m="http://schemas.openxmlformats.org/officeDocument/2006/math">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𝑚</m:t>
                        </m:r>
                      </m:e>
                      <m:sup>
                        <m:r>
                          <a:rPr lang="en-IN" sz="2800" i="1">
                            <a:solidFill>
                              <a:srgbClr val="002060"/>
                            </a:solidFill>
                            <a:latin typeface="Cambria Math" panose="02040503050406030204" pitchFamily="18" charset="0"/>
                          </a:rPr>
                          <m:t>2</m:t>
                        </m:r>
                      </m:sup>
                    </m:sSup>
                  </m:oMath>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0EB91A69-809C-4356-A3E5-7BCDBF7DECB2}"/>
                  </a:ext>
                </a:extLst>
              </p:cNvPr>
              <p:cNvSpPr>
                <a:spLocks noRot="1" noChangeAspect="1" noMove="1" noResize="1" noEditPoints="1" noAdjustHandles="1" noChangeArrowheads="1" noChangeShapeType="1" noTextEdit="1"/>
              </p:cNvSpPr>
              <p:nvPr/>
            </p:nvSpPr>
            <p:spPr>
              <a:xfrm>
                <a:off x="8367969" y="5187399"/>
                <a:ext cx="1345873" cy="468000"/>
              </a:xfrm>
              <a:prstGeom prst="rect">
                <a:avLst/>
              </a:prstGeom>
              <a:blipFill>
                <a:blip r:embed="rId6"/>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15729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1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p:bldP spid="11" grpId="0"/>
      <p:bldP spid="12" grpId="0" animBg="1"/>
      <p:bldP spid="13" grpId="0"/>
      <p:bldP spid="14" grpId="0"/>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2399DAA-E091-4228-9212-A833571A1867}"/>
                  </a:ext>
                </a:extLst>
              </p:cNvPr>
              <p:cNvSpPr>
                <a:spLocks noGrp="1"/>
              </p:cNvSpPr>
              <p:nvPr>
                <p:ph type="title"/>
              </p:nvPr>
            </p:nvSpPr>
            <p:spPr/>
            <p:txBody>
              <a:bodyPr/>
              <a:lstStyle/>
              <a:p>
                <a:r>
                  <a:rPr lang="en-IN" dirty="0"/>
                  <a:t>Method:4</a:t>
                </a:r>
                <a14:m>
                  <m:oMath xmlns:m="http://schemas.openxmlformats.org/officeDocument/2006/math">
                    <m:r>
                      <a:rPr lang="en-IN" sz="3200" b="1" i="0" smtClean="0">
                        <a:solidFill>
                          <a:srgbClr val="FF0000"/>
                        </a:solidFill>
                        <a:latin typeface="Cambria Math" panose="02040503050406030204" pitchFamily="18" charset="0"/>
                        <a:ea typeface="Cambria Math" panose="02040503050406030204" pitchFamily="18" charset="0"/>
                      </a:rPr>
                      <m:t> </m:t>
                    </m:r>
                    <m:r>
                      <a:rPr lang="en-IN" sz="3200" i="1">
                        <a:solidFill>
                          <a:srgbClr val="FF0000"/>
                        </a:solidFill>
                        <a:latin typeface="Cambria Math" panose="02040503050406030204" pitchFamily="18" charset="0"/>
                        <a:ea typeface="Cambria Math" panose="02040503050406030204" pitchFamily="18" charset="0"/>
                      </a:rPr>
                      <m:t>⇝</m:t>
                    </m:r>
                    <m:r>
                      <a:rPr lang="en-IN" sz="3200" b="1" i="1" smtClean="0">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02399DAA-E091-4228-9212-A833571A1867}"/>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0E8D8B57-8B2D-4971-8E3F-AE13FFBD165E}"/>
              </a:ext>
            </a:extLst>
          </p:cNvPr>
          <p:cNvSpPr/>
          <p:nvPr/>
        </p:nvSpPr>
        <p:spPr>
          <a:xfrm>
            <a:off x="1029221" y="930820"/>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area of second square</a:t>
            </a:r>
          </a:p>
        </p:txBody>
      </p:sp>
      <p:sp>
        <p:nvSpPr>
          <p:cNvPr id="5" name="Right Arrow 3">
            <a:extLst>
              <a:ext uri="{FF2B5EF4-FFF2-40B4-BE49-F238E27FC236}">
                <a16:creationId xmlns:a16="http://schemas.microsoft.com/office/drawing/2014/main" id="{515EB813-72D2-4375-A3E4-4C7CE95DB857}"/>
              </a:ext>
            </a:extLst>
          </p:cNvPr>
          <p:cNvSpPr/>
          <p:nvPr/>
        </p:nvSpPr>
        <p:spPr>
          <a:xfrm>
            <a:off x="367519" y="101946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41ED79E-FF71-4AB3-8986-497AD79F3506}"/>
                  </a:ext>
                </a:extLst>
              </p:cNvPr>
              <p:cNvSpPr/>
              <p:nvPr/>
            </p:nvSpPr>
            <p:spPr>
              <a:xfrm>
                <a:off x="1195067" y="1475029"/>
                <a:ext cx="1280608"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341ED79E-FF71-4AB3-8986-497AD79F3506}"/>
                  </a:ext>
                </a:extLst>
              </p:cNvPr>
              <p:cNvSpPr>
                <a:spLocks noRot="1" noChangeAspect="1" noMove="1" noResize="1" noEditPoints="1" noAdjustHandles="1" noChangeArrowheads="1" noChangeShapeType="1" noTextEdit="1"/>
              </p:cNvSpPr>
              <p:nvPr/>
            </p:nvSpPr>
            <p:spPr>
              <a:xfrm>
                <a:off x="1195067" y="1475029"/>
                <a:ext cx="1280608" cy="964760"/>
              </a:xfrm>
              <a:prstGeom prst="rect">
                <a:avLst/>
              </a:prstGeom>
              <a:blipFill>
                <a:blip r:embed="rId3"/>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6C8E16F0-4E75-45EF-BDF9-8F9BFB12A5F5}"/>
              </a:ext>
            </a:extLst>
          </p:cNvPr>
          <p:cNvSpPr/>
          <p:nvPr/>
        </p:nvSpPr>
        <p:spPr>
          <a:xfrm>
            <a:off x="2338068" y="1712714"/>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area of outermost square</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61F1A30-581D-4480-87F4-DD977A06CEE6}"/>
                  </a:ext>
                </a:extLst>
              </p:cNvPr>
              <p:cNvSpPr/>
              <p:nvPr/>
            </p:nvSpPr>
            <p:spPr>
              <a:xfrm>
                <a:off x="5958462" y="1475029"/>
                <a:ext cx="1613647"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×4</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E61F1A30-581D-4480-87F4-DD977A06CEE6}"/>
                  </a:ext>
                </a:extLst>
              </p:cNvPr>
              <p:cNvSpPr>
                <a:spLocks noRot="1" noChangeAspect="1" noMove="1" noResize="1" noEditPoints="1" noAdjustHandles="1" noChangeArrowheads="1" noChangeShapeType="1" noTextEdit="1"/>
              </p:cNvSpPr>
              <p:nvPr/>
            </p:nvSpPr>
            <p:spPr>
              <a:xfrm>
                <a:off x="5958462" y="1475029"/>
                <a:ext cx="1613647" cy="96476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4193E21-885B-466D-A22F-930B8DA71EAE}"/>
                  </a:ext>
                </a:extLst>
              </p:cNvPr>
              <p:cNvSpPr/>
              <p:nvPr/>
            </p:nvSpPr>
            <p:spPr>
              <a:xfrm>
                <a:off x="7454791" y="1686210"/>
                <a:ext cx="1238634"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=2 </m:t>
                      </m:r>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𝑚</m:t>
                          </m:r>
                        </m:e>
                        <m:sup>
                          <m:r>
                            <a:rPr lang="en-IN" sz="2800" i="1">
                              <a:solidFill>
                                <a:srgbClr val="002060"/>
                              </a:solidFill>
                              <a:latin typeface="Cambria Math" panose="02040503050406030204" pitchFamily="18" charset="0"/>
                            </a:rPr>
                            <m:t>2</m:t>
                          </m:r>
                        </m:sup>
                      </m:sSup>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34193E21-885B-466D-A22F-930B8DA71EAE}"/>
                  </a:ext>
                </a:extLst>
              </p:cNvPr>
              <p:cNvSpPr>
                <a:spLocks noRot="1" noChangeAspect="1" noMove="1" noResize="1" noEditPoints="1" noAdjustHandles="1" noChangeArrowheads="1" noChangeShapeType="1" noTextEdit="1"/>
              </p:cNvSpPr>
              <p:nvPr/>
            </p:nvSpPr>
            <p:spPr>
              <a:xfrm>
                <a:off x="7454791" y="1686210"/>
                <a:ext cx="1238634" cy="468000"/>
              </a:xfrm>
              <a:prstGeom prst="rect">
                <a:avLst/>
              </a:prstGeom>
              <a:blipFill>
                <a:blip r:embed="rId5"/>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C8C2A1B6-AA90-4603-963E-61D57C83B69F}"/>
              </a:ext>
            </a:extLst>
          </p:cNvPr>
          <p:cNvSpPr/>
          <p:nvPr/>
        </p:nvSpPr>
        <p:spPr>
          <a:xfrm>
            <a:off x="1014359" y="2442093"/>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area of third square</a:t>
            </a:r>
          </a:p>
        </p:txBody>
      </p:sp>
      <p:sp>
        <p:nvSpPr>
          <p:cNvPr id="11" name="Right Arrow 3">
            <a:extLst>
              <a:ext uri="{FF2B5EF4-FFF2-40B4-BE49-F238E27FC236}">
                <a16:creationId xmlns:a16="http://schemas.microsoft.com/office/drawing/2014/main" id="{FCDC0BD6-D2C8-41CB-B5F9-DAA2F8F2D606}"/>
              </a:ext>
            </a:extLst>
          </p:cNvPr>
          <p:cNvSpPr/>
          <p:nvPr/>
        </p:nvSpPr>
        <p:spPr>
          <a:xfrm>
            <a:off x="352657" y="253073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FA63F8E-3781-4AEB-96C8-269BE5C21E26}"/>
                  </a:ext>
                </a:extLst>
              </p:cNvPr>
              <p:cNvSpPr/>
              <p:nvPr/>
            </p:nvSpPr>
            <p:spPr>
              <a:xfrm>
                <a:off x="1180205" y="2986302"/>
                <a:ext cx="1280608"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AFA63F8E-3781-4AEB-96C8-269BE5C21E26}"/>
                  </a:ext>
                </a:extLst>
              </p:cNvPr>
              <p:cNvSpPr>
                <a:spLocks noRot="1" noChangeAspect="1" noMove="1" noResize="1" noEditPoints="1" noAdjustHandles="1" noChangeArrowheads="1" noChangeShapeType="1" noTextEdit="1"/>
              </p:cNvSpPr>
              <p:nvPr/>
            </p:nvSpPr>
            <p:spPr>
              <a:xfrm>
                <a:off x="1180205" y="2986302"/>
                <a:ext cx="1280608" cy="964760"/>
              </a:xfrm>
              <a:prstGeom prst="rect">
                <a:avLst/>
              </a:prstGeom>
              <a:blipFill>
                <a:blip r:embed="rId6"/>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37851720-D469-4A0F-ACE1-8B641430C80D}"/>
              </a:ext>
            </a:extLst>
          </p:cNvPr>
          <p:cNvSpPr/>
          <p:nvPr/>
        </p:nvSpPr>
        <p:spPr>
          <a:xfrm>
            <a:off x="2323206" y="3223987"/>
            <a:ext cx="334366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area of second square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3603FE7-80B5-486F-BEA4-3F2B097291EE}"/>
                  </a:ext>
                </a:extLst>
              </p:cNvPr>
              <p:cNvSpPr/>
              <p:nvPr/>
            </p:nvSpPr>
            <p:spPr>
              <a:xfrm>
                <a:off x="5474366" y="2986302"/>
                <a:ext cx="1613647"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×2</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63603FE7-80B5-486F-BEA4-3F2B097291EE}"/>
                  </a:ext>
                </a:extLst>
              </p:cNvPr>
              <p:cNvSpPr>
                <a:spLocks noRot="1" noChangeAspect="1" noMove="1" noResize="1" noEditPoints="1" noAdjustHandles="1" noChangeArrowheads="1" noChangeShapeType="1" noTextEdit="1"/>
              </p:cNvSpPr>
              <p:nvPr/>
            </p:nvSpPr>
            <p:spPr>
              <a:xfrm>
                <a:off x="5474366" y="2986302"/>
                <a:ext cx="1613647" cy="96476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2DDDD08-3661-4337-A56A-088A571B52E4}"/>
                  </a:ext>
                </a:extLst>
              </p:cNvPr>
              <p:cNvSpPr/>
              <p:nvPr/>
            </p:nvSpPr>
            <p:spPr>
              <a:xfrm>
                <a:off x="6944190" y="3197483"/>
                <a:ext cx="1404678" cy="468000"/>
              </a:xfrm>
              <a:prstGeom prst="rect">
                <a:avLst/>
              </a:prstGeom>
              <a:noFill/>
              <a:ln>
                <a:noFill/>
              </a:ln>
            </p:spPr>
            <p:txBody>
              <a:bodyPr vert="horz" wrap="square" lIns="91440" tIns="45720" rIns="91440" bIns="45720" numCol="1" anchor="t" anchorCtr="0" compatLnSpc="1">
                <a:prstTxWarp prst="textNoShape">
                  <a:avLst/>
                </a:prstTxWarp>
              </a:bodyPr>
              <a:lstStyle/>
              <a:p>
                <a14:m>
                  <m:oMath xmlns:m="http://schemas.openxmlformats.org/officeDocument/2006/math">
                    <m:r>
                      <a:rPr lang="en-IN" sz="2800" b="0" i="1" smtClean="0">
                        <a:solidFill>
                          <a:srgbClr val="002060"/>
                        </a:solidFill>
                        <a:latin typeface="Cambria Math" panose="02040503050406030204" pitchFamily="18" charset="0"/>
                      </a:rPr>
                      <m:t>=1</m:t>
                    </m:r>
                  </m:oMath>
                </a14:m>
                <a:r>
                  <a:rPr lang="en-IN" sz="2800" dirty="0">
                    <a:solidFill>
                      <a:srgbClr val="002060"/>
                    </a:solidFill>
                  </a:rPr>
                  <a:t> </a:t>
                </a:r>
                <a14:m>
                  <m:oMath xmlns:m="http://schemas.openxmlformats.org/officeDocument/2006/math">
                    <m:sSup>
                      <m:sSupPr>
                        <m:ctrlPr>
                          <a:rPr lang="en-IN" sz="2800" i="1">
                            <a:solidFill>
                              <a:srgbClr val="002060"/>
                            </a:solidFill>
                            <a:latin typeface="Cambria Math" panose="02040503050406030204" pitchFamily="18" charset="0"/>
                          </a:rPr>
                        </m:ctrlPr>
                      </m:sSupPr>
                      <m:e>
                        <m:r>
                          <a:rPr lang="en-IN" sz="2800" i="1">
                            <a:solidFill>
                              <a:srgbClr val="002060"/>
                            </a:solidFill>
                            <a:latin typeface="Cambria Math" panose="02040503050406030204" pitchFamily="18" charset="0"/>
                          </a:rPr>
                          <m:t>𝑚</m:t>
                        </m:r>
                      </m:e>
                      <m:sup>
                        <m:r>
                          <a:rPr lang="en-IN" sz="2800" i="1">
                            <a:solidFill>
                              <a:srgbClr val="002060"/>
                            </a:solidFill>
                            <a:latin typeface="Cambria Math" panose="02040503050406030204" pitchFamily="18" charset="0"/>
                          </a:rPr>
                          <m:t>2</m:t>
                        </m:r>
                      </m:sup>
                    </m:sSup>
                  </m:oMath>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62DDDD08-3661-4337-A56A-088A571B52E4}"/>
                  </a:ext>
                </a:extLst>
              </p:cNvPr>
              <p:cNvSpPr>
                <a:spLocks noRot="1" noChangeAspect="1" noMove="1" noResize="1" noEditPoints="1" noAdjustHandles="1" noChangeArrowheads="1" noChangeShapeType="1" noTextEdit="1"/>
              </p:cNvSpPr>
              <p:nvPr/>
            </p:nvSpPr>
            <p:spPr>
              <a:xfrm>
                <a:off x="6944190" y="3197483"/>
                <a:ext cx="1404678" cy="468000"/>
              </a:xfrm>
              <a:prstGeom prst="rect">
                <a:avLst/>
              </a:prstGeom>
              <a:blipFill>
                <a:blip r:embed="rId8"/>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214B83A8-EF53-40E5-963B-616B074EFAD6}"/>
              </a:ext>
            </a:extLst>
          </p:cNvPr>
          <p:cNvSpPr/>
          <p:nvPr/>
        </p:nvSpPr>
        <p:spPr>
          <a:xfrm>
            <a:off x="1014359" y="4046198"/>
            <a:ext cx="397450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area of fourth square</a:t>
            </a:r>
          </a:p>
        </p:txBody>
      </p:sp>
      <p:sp>
        <p:nvSpPr>
          <p:cNvPr id="17" name="Right Arrow 3">
            <a:extLst>
              <a:ext uri="{FF2B5EF4-FFF2-40B4-BE49-F238E27FC236}">
                <a16:creationId xmlns:a16="http://schemas.microsoft.com/office/drawing/2014/main" id="{30CAF465-5C49-43E9-8FEB-0AB5C40477E6}"/>
              </a:ext>
            </a:extLst>
          </p:cNvPr>
          <p:cNvSpPr/>
          <p:nvPr/>
        </p:nvSpPr>
        <p:spPr>
          <a:xfrm>
            <a:off x="352657" y="413483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F3830C4-9289-4F69-8EDB-7AD6E2945413}"/>
                  </a:ext>
                </a:extLst>
              </p:cNvPr>
              <p:cNvSpPr/>
              <p:nvPr/>
            </p:nvSpPr>
            <p:spPr>
              <a:xfrm>
                <a:off x="1180205" y="4590407"/>
                <a:ext cx="1280608"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1F3830C4-9289-4F69-8EDB-7AD6E2945413}"/>
                  </a:ext>
                </a:extLst>
              </p:cNvPr>
              <p:cNvSpPr>
                <a:spLocks noRot="1" noChangeAspect="1" noMove="1" noResize="1" noEditPoints="1" noAdjustHandles="1" noChangeArrowheads="1" noChangeShapeType="1" noTextEdit="1"/>
              </p:cNvSpPr>
              <p:nvPr/>
            </p:nvSpPr>
            <p:spPr>
              <a:xfrm>
                <a:off x="1180205" y="4590407"/>
                <a:ext cx="1280608" cy="964760"/>
              </a:xfrm>
              <a:prstGeom prst="rect">
                <a:avLst/>
              </a:prstGeom>
              <a:blipFill>
                <a:blip r:embed="rId9"/>
                <a:stretch>
                  <a:fillRect/>
                </a:stretch>
              </a:blipFill>
              <a:ln>
                <a:noFill/>
              </a:ln>
            </p:spPr>
            <p:txBody>
              <a:bodyPr/>
              <a:lstStyle/>
              <a:p>
                <a:r>
                  <a:rPr lang="en-IN">
                    <a:noFill/>
                  </a:rPr>
                  <a:t> </a:t>
                </a:r>
              </a:p>
            </p:txBody>
          </p:sp>
        </mc:Fallback>
      </mc:AlternateContent>
      <p:sp>
        <p:nvSpPr>
          <p:cNvPr id="19" name="Rectangle 18">
            <a:extLst>
              <a:ext uri="{FF2B5EF4-FFF2-40B4-BE49-F238E27FC236}">
                <a16:creationId xmlns:a16="http://schemas.microsoft.com/office/drawing/2014/main" id="{CC54E2FE-28DF-4391-AA3D-913C062FA35A}"/>
              </a:ext>
            </a:extLst>
          </p:cNvPr>
          <p:cNvSpPr/>
          <p:nvPr/>
        </p:nvSpPr>
        <p:spPr>
          <a:xfrm>
            <a:off x="2323206" y="4828092"/>
            <a:ext cx="298272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area of third square</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2EC21720-522A-4310-9673-21073DD73522}"/>
                  </a:ext>
                </a:extLst>
              </p:cNvPr>
              <p:cNvSpPr/>
              <p:nvPr/>
            </p:nvSpPr>
            <p:spPr>
              <a:xfrm>
                <a:off x="5104618" y="4590407"/>
                <a:ext cx="1613647"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2EC21720-522A-4310-9673-21073DD73522}"/>
                  </a:ext>
                </a:extLst>
              </p:cNvPr>
              <p:cNvSpPr>
                <a:spLocks noRot="1" noChangeAspect="1" noMove="1" noResize="1" noEditPoints="1" noAdjustHandles="1" noChangeArrowheads="1" noChangeShapeType="1" noTextEdit="1"/>
              </p:cNvSpPr>
              <p:nvPr/>
            </p:nvSpPr>
            <p:spPr>
              <a:xfrm>
                <a:off x="5104618" y="4590407"/>
                <a:ext cx="1613647" cy="964760"/>
              </a:xfrm>
              <a:prstGeom prst="rect">
                <a:avLst/>
              </a:prstGeom>
              <a:blipFill>
                <a:blip r:embed="rId10"/>
                <a:stretch>
                  <a:fillRect/>
                </a:stretch>
              </a:blipFill>
              <a:ln>
                <a:noFill/>
              </a:ln>
            </p:spPr>
            <p:txBody>
              <a:bodyPr/>
              <a:lstStyle/>
              <a:p>
                <a:r>
                  <a:rPr lang="en-IN">
                    <a:noFill/>
                  </a:rPr>
                  <a:t> </a:t>
                </a:r>
              </a:p>
            </p:txBody>
          </p:sp>
        </mc:Fallback>
      </mc:AlternateContent>
      <p:sp>
        <p:nvSpPr>
          <p:cNvPr id="22" name="Rectangle 21">
            <a:extLst>
              <a:ext uri="{FF2B5EF4-FFF2-40B4-BE49-F238E27FC236}">
                <a16:creationId xmlns:a16="http://schemas.microsoft.com/office/drawing/2014/main" id="{D6582ABF-897E-4781-89D9-56558D8DD68F}"/>
              </a:ext>
            </a:extLst>
          </p:cNvPr>
          <p:cNvSpPr/>
          <p:nvPr/>
        </p:nvSpPr>
        <p:spPr>
          <a:xfrm>
            <a:off x="2323206" y="5572054"/>
            <a:ext cx="1870086" cy="55487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 so on…</a:t>
            </a:r>
          </a:p>
        </p:txBody>
      </p:sp>
      <p:grpSp>
        <p:nvGrpSpPr>
          <p:cNvPr id="24" name="Group 23">
            <a:extLst>
              <a:ext uri="{FF2B5EF4-FFF2-40B4-BE49-F238E27FC236}">
                <a16:creationId xmlns:a16="http://schemas.microsoft.com/office/drawing/2014/main" id="{2721CD89-AD91-4E61-82FA-8A9049F88FD8}"/>
              </a:ext>
            </a:extLst>
          </p:cNvPr>
          <p:cNvGrpSpPr/>
          <p:nvPr/>
        </p:nvGrpSpPr>
        <p:grpSpPr>
          <a:xfrm>
            <a:off x="6530023" y="4590407"/>
            <a:ext cx="1549883" cy="964760"/>
            <a:chOff x="6448927" y="4590407"/>
            <a:chExt cx="1549883" cy="964760"/>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D973D58-555A-4FF9-B73F-4C6FCC6FBAD9}"/>
                    </a:ext>
                  </a:extLst>
                </p:cNvPr>
                <p:cNvSpPr/>
                <p:nvPr/>
              </p:nvSpPr>
              <p:spPr>
                <a:xfrm>
                  <a:off x="6448927" y="4590407"/>
                  <a:ext cx="788896" cy="96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CD973D58-555A-4FF9-B73F-4C6FCC6FBAD9}"/>
                    </a:ext>
                  </a:extLst>
                </p:cNvPr>
                <p:cNvSpPr>
                  <a:spLocks noRot="1" noChangeAspect="1" noMove="1" noResize="1" noEditPoints="1" noAdjustHandles="1" noChangeArrowheads="1" noChangeShapeType="1" noTextEdit="1"/>
                </p:cNvSpPr>
                <p:nvPr/>
              </p:nvSpPr>
              <p:spPr>
                <a:xfrm>
                  <a:off x="6448927" y="4590407"/>
                  <a:ext cx="788896" cy="964760"/>
                </a:xfrm>
                <a:prstGeom prst="rect">
                  <a:avLst/>
                </a:prstGeom>
                <a:blipFill>
                  <a:blip r:embed="rId11"/>
                  <a:stretch>
                    <a:fillRect r="-307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0FE72A-B335-499B-8736-37BDCFF3112E}"/>
                    </a:ext>
                  </a:extLst>
                </p:cNvPr>
                <p:cNvSpPr txBox="1"/>
                <p:nvPr/>
              </p:nvSpPr>
              <p:spPr>
                <a:xfrm>
                  <a:off x="7203241" y="4811177"/>
                  <a:ext cx="79556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𝑚</m:t>
                            </m:r>
                          </m:e>
                          <m:sup>
                            <m:r>
                              <a:rPr lang="en-IN" sz="2800" b="0" i="1" smtClean="0">
                                <a:solidFill>
                                  <a:srgbClr val="002060"/>
                                </a:solidFill>
                                <a:latin typeface="Cambria Math" panose="02040503050406030204" pitchFamily="18" charset="0"/>
                              </a:rPr>
                              <m:t>2</m:t>
                            </m:r>
                          </m:sup>
                        </m:sSup>
                      </m:oMath>
                    </m:oMathPara>
                  </a14:m>
                  <a:endParaRPr lang="en-IN" sz="2800" dirty="0"/>
                </a:p>
              </p:txBody>
            </p:sp>
          </mc:Choice>
          <mc:Fallback xmlns="">
            <p:sp>
              <p:nvSpPr>
                <p:cNvPr id="23" name="TextBox 22">
                  <a:extLst>
                    <a:ext uri="{FF2B5EF4-FFF2-40B4-BE49-F238E27FC236}">
                      <a16:creationId xmlns:a16="http://schemas.microsoft.com/office/drawing/2014/main" id="{EE0FE72A-B335-499B-8736-37BDCFF3112E}"/>
                    </a:ext>
                  </a:extLst>
                </p:cNvPr>
                <p:cNvSpPr txBox="1">
                  <a:spLocks noRot="1" noChangeAspect="1" noMove="1" noResize="1" noEditPoints="1" noAdjustHandles="1" noChangeArrowheads="1" noChangeShapeType="1" noTextEdit="1"/>
                </p:cNvSpPr>
                <p:nvPr/>
              </p:nvSpPr>
              <p:spPr>
                <a:xfrm>
                  <a:off x="7203241" y="4811177"/>
                  <a:ext cx="795569" cy="523220"/>
                </a:xfrm>
                <a:prstGeom prst="rect">
                  <a:avLst/>
                </a:prstGeom>
                <a:blipFill>
                  <a:blip r:embed="rId12"/>
                  <a:stretch>
                    <a:fillRect/>
                  </a:stretch>
                </a:blipFill>
              </p:spPr>
              <p:txBody>
                <a:bodyPr/>
                <a:lstStyle/>
                <a:p>
                  <a:r>
                    <a:rPr lang="en-IN">
                      <a:noFill/>
                    </a:rPr>
                    <a:t> </a:t>
                  </a:r>
                </a:p>
              </p:txBody>
            </p:sp>
          </mc:Fallback>
        </mc:AlternateContent>
      </p:grpSp>
    </p:spTree>
    <p:extLst>
      <p:ext uri="{BB962C8B-B14F-4D97-AF65-F5344CB8AC3E}">
        <p14:creationId xmlns:p14="http://schemas.microsoft.com/office/powerpoint/2010/main" val="373272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1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10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10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10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P spid="14" grpId="0"/>
      <p:bldP spid="15" grpId="0"/>
      <p:bldP spid="16" grpId="0"/>
      <p:bldP spid="17" grpId="0" animBg="1"/>
      <p:bldP spid="18" grpId="0"/>
      <p:bldP spid="19"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121C02D-18B6-403C-85F3-35AED534BE9E}"/>
                  </a:ext>
                </a:extLst>
              </p:cNvPr>
              <p:cNvSpPr>
                <a:spLocks noGrp="1"/>
              </p:cNvSpPr>
              <p:nvPr>
                <p:ph type="title"/>
              </p:nvPr>
            </p:nvSpPr>
            <p:spPr/>
            <p:txBody>
              <a:bodyPr/>
              <a:lstStyle/>
              <a:p>
                <a:r>
                  <a:rPr lang="en-IN" dirty="0"/>
                  <a:t>Method:4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3121C02D-18B6-403C-85F3-35AED534BE9E}"/>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sp>
        <p:nvSpPr>
          <p:cNvPr id="4" name="Rectangle 3">
            <a:extLst>
              <a:ext uri="{FF2B5EF4-FFF2-40B4-BE49-F238E27FC236}">
                <a16:creationId xmlns:a16="http://schemas.microsoft.com/office/drawing/2014/main" id="{53D84754-5E4E-4BD9-8179-11D9B2BFB4FB}"/>
              </a:ext>
            </a:extLst>
          </p:cNvPr>
          <p:cNvSpPr/>
          <p:nvPr/>
        </p:nvSpPr>
        <p:spPr>
          <a:xfrm>
            <a:off x="944997" y="942852"/>
            <a:ext cx="7862116"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Sum of areas of all squares in the infinite sequence is</a:t>
            </a:r>
          </a:p>
        </p:txBody>
      </p:sp>
      <p:sp>
        <p:nvSpPr>
          <p:cNvPr id="5" name="Right Arrow 3">
            <a:extLst>
              <a:ext uri="{FF2B5EF4-FFF2-40B4-BE49-F238E27FC236}">
                <a16:creationId xmlns:a16="http://schemas.microsoft.com/office/drawing/2014/main" id="{F6E15CCF-5C94-4778-A996-E0F6A67D650B}"/>
              </a:ext>
            </a:extLst>
          </p:cNvPr>
          <p:cNvSpPr/>
          <p:nvPr/>
        </p:nvSpPr>
        <p:spPr>
          <a:xfrm>
            <a:off x="367519" y="101946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4755E3C-75B8-4613-9F61-EE78B969E930}"/>
                  </a:ext>
                </a:extLst>
              </p:cNvPr>
              <p:cNvSpPr/>
              <p:nvPr/>
            </p:nvSpPr>
            <p:spPr>
              <a:xfrm>
                <a:off x="1245787" y="1528757"/>
                <a:ext cx="3927792" cy="102230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S</m:t>
                      </m:r>
                      <m:r>
                        <a:rPr lang="en-IN" sz="2800" b="0" i="0" smtClean="0">
                          <a:solidFill>
                            <a:srgbClr val="002060"/>
                          </a:solidFill>
                          <a:latin typeface="Cambria Math" panose="02040503050406030204" pitchFamily="18" charset="0"/>
                        </a:rPr>
                        <m:t>=4+2+1+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14755E3C-75B8-4613-9F61-EE78B969E930}"/>
                  </a:ext>
                </a:extLst>
              </p:cNvPr>
              <p:cNvSpPr>
                <a:spLocks noRot="1" noChangeAspect="1" noMove="1" noResize="1" noEditPoints="1" noAdjustHandles="1" noChangeArrowheads="1" noChangeShapeType="1" noTextEdit="1"/>
              </p:cNvSpPr>
              <p:nvPr/>
            </p:nvSpPr>
            <p:spPr>
              <a:xfrm>
                <a:off x="1245787" y="1528757"/>
                <a:ext cx="3927792" cy="1022306"/>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FB8580D-210D-4D5B-BBCC-5D227E7097CB}"/>
                  </a:ext>
                </a:extLst>
              </p:cNvPr>
              <p:cNvSpPr/>
              <p:nvPr/>
            </p:nvSpPr>
            <p:spPr>
              <a:xfrm>
                <a:off x="1006646" y="2620104"/>
                <a:ext cx="4806101" cy="1314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S</m:t>
                      </m:r>
                      <m:r>
                        <a:rPr lang="en-IN" sz="2800" b="0" i="0" smtClean="0">
                          <a:solidFill>
                            <a:srgbClr val="002060"/>
                          </a:solidFill>
                          <a:latin typeface="Cambria Math" panose="02040503050406030204" pitchFamily="18" charset="0"/>
                        </a:rPr>
                        <m:t>=4</m:t>
                      </m:r>
                      <m:d>
                        <m:dPr>
                          <m:begChr m:val="["/>
                          <m:endChr m:val="]"/>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e>
                      </m:d>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1FB8580D-210D-4D5B-BBCC-5D227E7097CB}"/>
                  </a:ext>
                </a:extLst>
              </p:cNvPr>
              <p:cNvSpPr>
                <a:spLocks noRot="1" noChangeAspect="1" noMove="1" noResize="1" noEditPoints="1" noAdjustHandles="1" noChangeArrowheads="1" noChangeShapeType="1" noTextEdit="1"/>
              </p:cNvSpPr>
              <p:nvPr/>
            </p:nvSpPr>
            <p:spPr>
              <a:xfrm>
                <a:off x="1006646" y="2620104"/>
                <a:ext cx="4806101" cy="1314221"/>
              </a:xfrm>
              <a:prstGeom prst="rect">
                <a:avLst/>
              </a:prstGeom>
              <a:blipFill>
                <a:blip r:embed="rId4"/>
                <a:stretch>
                  <a:fillRect/>
                </a:stretch>
              </a:blipFill>
              <a:ln>
                <a:noFill/>
              </a:ln>
            </p:spPr>
            <p:txBody>
              <a:bodyPr/>
              <a:lstStyle/>
              <a:p>
                <a:r>
                  <a:rPr lang="en-IN">
                    <a:noFill/>
                  </a:rPr>
                  <a:t> </a:t>
                </a:r>
              </a:p>
            </p:txBody>
          </p:sp>
        </mc:Fallback>
      </mc:AlternateContent>
      <p:sp>
        <p:nvSpPr>
          <p:cNvPr id="8" name="Rectangle 7">
            <a:extLst>
              <a:ext uri="{FF2B5EF4-FFF2-40B4-BE49-F238E27FC236}">
                <a16:creationId xmlns:a16="http://schemas.microsoft.com/office/drawing/2014/main" id="{68F3EA7F-D809-4762-B748-B3EDB89A5521}"/>
              </a:ext>
            </a:extLst>
          </p:cNvPr>
          <p:cNvSpPr/>
          <p:nvPr/>
        </p:nvSpPr>
        <p:spPr>
          <a:xfrm>
            <a:off x="5695875" y="2987329"/>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4C2719E-CD13-4CF2-909C-8AF9615ACAEF}"/>
                  </a:ext>
                </a:extLst>
              </p:cNvPr>
              <p:cNvSpPr/>
              <p:nvPr/>
            </p:nvSpPr>
            <p:spPr>
              <a:xfrm>
                <a:off x="994619" y="4255259"/>
                <a:ext cx="2691117"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oMath>
                </a14:m>
                <a:r>
                  <a:rPr lang="en-IN" sz="2800" b="1" dirty="0">
                    <a:solidFill>
                      <a:srgbClr val="002060"/>
                    </a:solidFill>
                  </a:rPr>
                  <a:t> </a:t>
                </a:r>
                <a:r>
                  <a:rPr lang="en-IN" sz="2800" dirty="0">
                    <a:solidFill>
                      <a:srgbClr val="002060"/>
                    </a:solidFill>
                  </a:rPr>
                  <a:t>and</a:t>
                </a:r>
              </a:p>
            </p:txBody>
          </p:sp>
        </mc:Choice>
        <mc:Fallback xmlns="">
          <p:sp>
            <p:nvSpPr>
              <p:cNvPr id="9" name="Rectangle 8">
                <a:extLst>
                  <a:ext uri="{FF2B5EF4-FFF2-40B4-BE49-F238E27FC236}">
                    <a16:creationId xmlns:a16="http://schemas.microsoft.com/office/drawing/2014/main" id="{F4C2719E-CD13-4CF2-909C-8AF9615ACAEF}"/>
                  </a:ext>
                </a:extLst>
              </p:cNvPr>
              <p:cNvSpPr>
                <a:spLocks noRot="1" noChangeAspect="1" noMove="1" noResize="1" noEditPoints="1" noAdjustHandles="1" noChangeArrowheads="1" noChangeShapeType="1" noTextEdit="1"/>
              </p:cNvSpPr>
              <p:nvPr/>
            </p:nvSpPr>
            <p:spPr>
              <a:xfrm>
                <a:off x="994619" y="4255259"/>
                <a:ext cx="2691117" cy="579769"/>
              </a:xfrm>
              <a:prstGeom prst="rect">
                <a:avLst/>
              </a:prstGeom>
              <a:blipFill>
                <a:blip r:embed="rId5"/>
                <a:stretch>
                  <a:fillRect l="-4525" t="-10526" r="-3167" b="-1894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2752863-4AAA-4D32-B563-A36239EE919E}"/>
                  </a:ext>
                </a:extLst>
              </p:cNvPr>
              <p:cNvSpPr/>
              <p:nvPr/>
            </p:nvSpPr>
            <p:spPr>
              <a:xfrm>
                <a:off x="3520132" y="4030940"/>
                <a:ext cx="1238333"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𝟐</m:t>
                          </m:r>
                          <m:r>
                            <a:rPr lang="en-IN" sz="2800" b="1"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12752863-4AAA-4D32-B563-A36239EE919E}"/>
                  </a:ext>
                </a:extLst>
              </p:cNvPr>
              <p:cNvSpPr>
                <a:spLocks noRot="1" noChangeAspect="1" noMove="1" noResize="1" noEditPoints="1" noAdjustHandles="1" noChangeArrowheads="1" noChangeShapeType="1" noTextEdit="1"/>
              </p:cNvSpPr>
              <p:nvPr/>
            </p:nvSpPr>
            <p:spPr>
              <a:xfrm>
                <a:off x="3520132" y="4030940"/>
                <a:ext cx="1238333" cy="972076"/>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F367116-9B03-4692-89AA-AB2769B0F3BC}"/>
                  </a:ext>
                </a:extLst>
              </p:cNvPr>
              <p:cNvSpPr/>
              <p:nvPr/>
            </p:nvSpPr>
            <p:spPr>
              <a:xfrm>
                <a:off x="4542334" y="4258124"/>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BF367116-9B03-4692-89AA-AB2769B0F3BC}"/>
                  </a:ext>
                </a:extLst>
              </p:cNvPr>
              <p:cNvSpPr>
                <a:spLocks noRot="1" noChangeAspect="1" noMove="1" noResize="1" noEditPoints="1" noAdjustHandles="1" noChangeArrowheads="1" noChangeShapeType="1" noTextEdit="1"/>
              </p:cNvSpPr>
              <p:nvPr/>
            </p:nvSpPr>
            <p:spPr>
              <a:xfrm>
                <a:off x="4542334" y="4258124"/>
                <a:ext cx="914400" cy="541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6A3E1FF-3920-4BC0-944F-F3D7CCEA74E3}"/>
                  </a:ext>
                </a:extLst>
              </p:cNvPr>
              <p:cNvSpPr/>
              <p:nvPr/>
            </p:nvSpPr>
            <p:spPr>
              <a:xfrm>
                <a:off x="1216320" y="5155962"/>
                <a:ext cx="3326014"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∴−1&lt;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1" smtClean="0">
                              <a:solidFill>
                                <a:srgbClr val="002060"/>
                              </a:solidFill>
                              <a:latin typeface="Cambria Math" panose="02040503050406030204" pitchFamily="18" charset="0"/>
                              <a:ea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2 </m:t>
                          </m:r>
                        </m:den>
                      </m:f>
                      <m:r>
                        <a:rPr lang="en-IN" sz="2800" i="0">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D6A3E1FF-3920-4BC0-944F-F3D7CCEA74E3}"/>
                  </a:ext>
                </a:extLst>
              </p:cNvPr>
              <p:cNvSpPr>
                <a:spLocks noRot="1" noChangeAspect="1" noMove="1" noResize="1" noEditPoints="1" noAdjustHandles="1" noChangeArrowheads="1" noChangeShapeType="1" noTextEdit="1"/>
              </p:cNvSpPr>
              <p:nvPr/>
            </p:nvSpPr>
            <p:spPr>
              <a:xfrm>
                <a:off x="1216320" y="5155962"/>
                <a:ext cx="3326014" cy="972076"/>
              </a:xfrm>
              <a:prstGeom prst="rect">
                <a:avLst/>
              </a:prstGeom>
              <a:blipFill>
                <a:blip r:embed="rId8"/>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6511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ABB09D-DAC7-4159-B3EB-F57AA4E2B8A3}"/>
                  </a:ext>
                </a:extLst>
              </p:cNvPr>
              <p:cNvSpPr>
                <a:spLocks noGrp="1"/>
              </p:cNvSpPr>
              <p:nvPr>
                <p:ph type="title"/>
              </p:nvPr>
            </p:nvSpPr>
            <p:spPr/>
            <p:txBody>
              <a:bodyPr/>
              <a:lstStyle/>
              <a:p>
                <a:r>
                  <a:rPr lang="en-IN" dirty="0"/>
                  <a:t>Method:4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EAABB09D-DAC7-4159-B3EB-F57AA4E2B8A3}"/>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sp>
        <p:nvSpPr>
          <p:cNvPr id="4" name="Right Arrow 3">
            <a:extLst>
              <a:ext uri="{FF2B5EF4-FFF2-40B4-BE49-F238E27FC236}">
                <a16:creationId xmlns:a16="http://schemas.microsoft.com/office/drawing/2014/main" id="{39E7912E-9E5D-4896-A834-1B2D230A4CF8}"/>
              </a:ext>
            </a:extLst>
          </p:cNvPr>
          <p:cNvSpPr/>
          <p:nvPr/>
        </p:nvSpPr>
        <p:spPr>
          <a:xfrm>
            <a:off x="319393" y="210198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5" name="Rectangle 4">
            <a:extLst>
              <a:ext uri="{FF2B5EF4-FFF2-40B4-BE49-F238E27FC236}">
                <a16:creationId xmlns:a16="http://schemas.microsoft.com/office/drawing/2014/main" id="{9684420C-706E-4646-96B0-150B8FDB3251}"/>
              </a:ext>
            </a:extLst>
          </p:cNvPr>
          <p:cNvSpPr/>
          <p:nvPr/>
        </p:nvSpPr>
        <p:spPr>
          <a:xfrm>
            <a:off x="875755" y="2009452"/>
            <a:ext cx="7269624" cy="54177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convergent and its sum is</a:t>
            </a:r>
          </a:p>
          <a:p>
            <a:endParaRPr lang="en-IN" sz="2800" dirty="0">
              <a:solidFill>
                <a:srgbClr val="002060"/>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9B5C694-D7B4-4B07-8C73-0EE81C07DE03}"/>
                  </a:ext>
                </a:extLst>
              </p:cNvPr>
              <p:cNvSpPr/>
              <p:nvPr/>
            </p:nvSpPr>
            <p:spPr>
              <a:xfrm>
                <a:off x="752489" y="2747336"/>
                <a:ext cx="2748116" cy="9921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S</m:t>
                      </m:r>
                      <m:r>
                        <a:rPr lang="en-IN" sz="2800" b="0" i="0" smtClean="0">
                          <a:solidFill>
                            <a:srgbClr val="002060"/>
                          </a:solidFill>
                          <a:latin typeface="Cambria Math" panose="02040503050406030204" pitchFamily="18" charset="0"/>
                        </a:rPr>
                        <m:t>=4</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a</m:t>
                              </m:r>
                            </m:num>
                            <m:den>
                              <m:r>
                                <a:rPr lang="en-IN" sz="2800" b="0" i="0" smtClean="0">
                                  <a:solidFill>
                                    <a:srgbClr val="002060"/>
                                  </a:solidFill>
                                  <a:latin typeface="Cambria Math" panose="02040503050406030204" pitchFamily="18" charset="0"/>
                                </a:rPr>
                                <m:t> 1−</m:t>
                              </m:r>
                              <m:r>
                                <m:rPr>
                                  <m:sty m:val="p"/>
                                </m:rPr>
                                <a:rPr lang="en-IN" sz="2800" b="0" i="0" smtClean="0">
                                  <a:solidFill>
                                    <a:srgbClr val="002060"/>
                                  </a:solidFill>
                                  <a:latin typeface="Cambria Math" panose="02040503050406030204" pitchFamily="18" charset="0"/>
                                </a:rPr>
                                <m:t>r</m:t>
                              </m:r>
                              <m:r>
                                <a:rPr lang="en-IN" sz="2800" b="0" i="0" smtClean="0">
                                  <a:solidFill>
                                    <a:srgbClr val="002060"/>
                                  </a:solidFill>
                                  <a:latin typeface="Cambria Math" panose="02040503050406030204" pitchFamily="18" charset="0"/>
                                </a:rPr>
                                <m:t> </m:t>
                              </m:r>
                            </m:den>
                          </m:f>
                        </m:e>
                      </m:d>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59B5C694-D7B4-4B07-8C73-0EE81C07DE03}"/>
                  </a:ext>
                </a:extLst>
              </p:cNvPr>
              <p:cNvSpPr>
                <a:spLocks noRot="1" noChangeAspect="1" noMove="1" noResize="1" noEditPoints="1" noAdjustHandles="1" noChangeArrowheads="1" noChangeShapeType="1" noTextEdit="1"/>
              </p:cNvSpPr>
              <p:nvPr/>
            </p:nvSpPr>
            <p:spPr>
              <a:xfrm>
                <a:off x="752489" y="2747336"/>
                <a:ext cx="2748116" cy="99216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E78ACAE-0376-454E-8307-E9005DFC23FD}"/>
                  </a:ext>
                </a:extLst>
              </p:cNvPr>
              <p:cNvSpPr/>
              <p:nvPr/>
            </p:nvSpPr>
            <p:spPr>
              <a:xfrm>
                <a:off x="3149920" y="2679102"/>
                <a:ext cx="2748116" cy="14126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=4</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 </m:t>
                              </m:r>
                            </m:den>
                          </m:f>
                        </m:e>
                      </m:d>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6E78ACAE-0376-454E-8307-E9005DFC23FD}"/>
                  </a:ext>
                </a:extLst>
              </p:cNvPr>
              <p:cNvSpPr>
                <a:spLocks noRot="1" noChangeAspect="1" noMove="1" noResize="1" noEditPoints="1" noAdjustHandles="1" noChangeArrowheads="1" noChangeShapeType="1" noTextEdit="1"/>
              </p:cNvSpPr>
              <p:nvPr/>
            </p:nvSpPr>
            <p:spPr>
              <a:xfrm>
                <a:off x="3149920" y="2679102"/>
                <a:ext cx="2748116" cy="1412638"/>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56A6107-E1D1-4A8C-BD82-2B5C3342F9C8}"/>
                  </a:ext>
                </a:extLst>
              </p:cNvPr>
              <p:cNvSpPr/>
              <p:nvPr/>
            </p:nvSpPr>
            <p:spPr>
              <a:xfrm>
                <a:off x="875755" y="921528"/>
                <a:ext cx="3326014"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∴−1&lt;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1" smtClean="0">
                              <a:solidFill>
                                <a:srgbClr val="002060"/>
                              </a:solidFill>
                              <a:latin typeface="Cambria Math" panose="02040503050406030204" pitchFamily="18" charset="0"/>
                              <a:ea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2 </m:t>
                          </m:r>
                        </m:den>
                      </m:f>
                      <m:r>
                        <a:rPr lang="en-IN" sz="2800" i="0">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556A6107-E1D1-4A8C-BD82-2B5C3342F9C8}"/>
                  </a:ext>
                </a:extLst>
              </p:cNvPr>
              <p:cNvSpPr>
                <a:spLocks noRot="1" noChangeAspect="1" noMove="1" noResize="1" noEditPoints="1" noAdjustHandles="1" noChangeArrowheads="1" noChangeShapeType="1" noTextEdit="1"/>
              </p:cNvSpPr>
              <p:nvPr/>
            </p:nvSpPr>
            <p:spPr>
              <a:xfrm>
                <a:off x="875755" y="921528"/>
                <a:ext cx="3326014" cy="97207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40E86F9-3647-42F0-9FE3-875ADD5054D3}"/>
                  </a:ext>
                </a:extLst>
              </p:cNvPr>
              <p:cNvSpPr/>
              <p:nvPr/>
            </p:nvSpPr>
            <p:spPr>
              <a:xfrm>
                <a:off x="3342426" y="4159974"/>
                <a:ext cx="736280" cy="5684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8</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640E86F9-3647-42F0-9FE3-875ADD5054D3}"/>
                  </a:ext>
                </a:extLst>
              </p:cNvPr>
              <p:cNvSpPr>
                <a:spLocks noRot="1" noChangeAspect="1" noMove="1" noResize="1" noEditPoints="1" noAdjustHandles="1" noChangeArrowheads="1" noChangeShapeType="1" noTextEdit="1"/>
              </p:cNvSpPr>
              <p:nvPr/>
            </p:nvSpPr>
            <p:spPr>
              <a:xfrm>
                <a:off x="3342426" y="4159974"/>
                <a:ext cx="736280" cy="56843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57A295-A9ED-4D2D-8B23-A71123FEF136}"/>
                  </a:ext>
                </a:extLst>
              </p:cNvPr>
              <p:cNvSpPr/>
              <p:nvPr/>
            </p:nvSpPr>
            <p:spPr>
              <a:xfrm>
                <a:off x="896871" y="4796645"/>
                <a:ext cx="863214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Sum of areas of all squares in the infinite sequence is </a:t>
                </a:r>
                <a14:m>
                  <m:oMath xmlns:m="http://schemas.openxmlformats.org/officeDocument/2006/math">
                    <m:r>
                      <a:rPr lang="en-IN" sz="2800" b="0" i="1" smtClean="0">
                        <a:solidFill>
                          <a:srgbClr val="002060"/>
                        </a:solidFill>
                        <a:latin typeface="Cambria Math" panose="02040503050406030204" pitchFamily="18" charset="0"/>
                      </a:rPr>
                      <m:t>8 </m:t>
                    </m:r>
                    <m:sSup>
                      <m:sSupPr>
                        <m:ctrlPr>
                          <a:rPr lang="en-IN" sz="2800" b="0" i="1" smtClean="0">
                            <a:solidFill>
                              <a:srgbClr val="002060"/>
                            </a:solidFill>
                            <a:latin typeface="Cambria Math" panose="02040503050406030204" pitchFamily="18" charset="0"/>
                          </a:rPr>
                        </m:ctrlPr>
                      </m:sSupPr>
                      <m:e>
                        <m:r>
                          <a:rPr lang="en-IN" sz="2800" b="0" i="1" smtClean="0">
                            <a:solidFill>
                              <a:srgbClr val="002060"/>
                            </a:solidFill>
                            <a:latin typeface="Cambria Math" panose="02040503050406030204" pitchFamily="18" charset="0"/>
                          </a:rPr>
                          <m:t>𝑚</m:t>
                        </m:r>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oMath>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7157A295-A9ED-4D2D-8B23-A71123FEF136}"/>
                  </a:ext>
                </a:extLst>
              </p:cNvPr>
              <p:cNvSpPr>
                <a:spLocks noRot="1" noChangeAspect="1" noMove="1" noResize="1" noEditPoints="1" noAdjustHandles="1" noChangeArrowheads="1" noChangeShapeType="1" noTextEdit="1"/>
              </p:cNvSpPr>
              <p:nvPr/>
            </p:nvSpPr>
            <p:spPr>
              <a:xfrm>
                <a:off x="896871" y="4796645"/>
                <a:ext cx="8632140" cy="468000"/>
              </a:xfrm>
              <a:prstGeom prst="rect">
                <a:avLst/>
              </a:prstGeom>
              <a:blipFill>
                <a:blip r:embed="rId7"/>
                <a:stretch>
                  <a:fillRect l="-1412" t="-12987" b="-48052"/>
                </a:stretch>
              </a:blipFill>
              <a:ln>
                <a:noFill/>
              </a:ln>
            </p:spPr>
            <p:txBody>
              <a:bodyPr/>
              <a:lstStyle/>
              <a:p>
                <a:r>
                  <a:rPr lang="en-IN">
                    <a:noFill/>
                  </a:rPr>
                  <a:t> </a:t>
                </a:r>
              </a:p>
            </p:txBody>
          </p:sp>
        </mc:Fallback>
      </mc:AlternateContent>
      <p:sp>
        <p:nvSpPr>
          <p:cNvPr id="11" name="Right Arrow 3">
            <a:extLst>
              <a:ext uri="{FF2B5EF4-FFF2-40B4-BE49-F238E27FC236}">
                <a16:creationId xmlns:a16="http://schemas.microsoft.com/office/drawing/2014/main" id="{0B0CAB51-DACF-48E6-896E-67B9835829F3}"/>
              </a:ext>
            </a:extLst>
          </p:cNvPr>
          <p:cNvSpPr/>
          <p:nvPr/>
        </p:nvSpPr>
        <p:spPr>
          <a:xfrm>
            <a:off x="319393" y="487325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2" name="Group 11">
            <a:extLst>
              <a:ext uri="{FF2B5EF4-FFF2-40B4-BE49-F238E27FC236}">
                <a16:creationId xmlns:a16="http://schemas.microsoft.com/office/drawing/2014/main" id="{0AFAA7BF-0EE5-4090-B7B6-64F3E4D6D983}"/>
              </a:ext>
            </a:extLst>
          </p:cNvPr>
          <p:cNvGrpSpPr/>
          <p:nvPr/>
        </p:nvGrpSpPr>
        <p:grpSpPr>
          <a:xfrm>
            <a:off x="4922503" y="839081"/>
            <a:ext cx="2346994" cy="1093644"/>
            <a:chOff x="8083001" y="3607146"/>
            <a:chExt cx="2346994" cy="1093644"/>
          </a:xfrm>
          <a:solidFill>
            <a:schemeClr val="accent6">
              <a:lumMod val="40000"/>
              <a:lumOff val="60000"/>
            </a:schemeClr>
          </a:solidFill>
        </p:grpSpPr>
        <p:sp>
          <p:nvSpPr>
            <p:cNvPr id="13" name="Thought Bubble: Cloud 12">
              <a:extLst>
                <a:ext uri="{FF2B5EF4-FFF2-40B4-BE49-F238E27FC236}">
                  <a16:creationId xmlns:a16="http://schemas.microsoft.com/office/drawing/2014/main" id="{31D3A824-110D-49C3-95DF-F90FCBC5C4EC}"/>
                </a:ext>
              </a:extLst>
            </p:cNvPr>
            <p:cNvSpPr/>
            <p:nvPr/>
          </p:nvSpPr>
          <p:spPr>
            <a:xfrm>
              <a:off x="8083001" y="3607146"/>
              <a:ext cx="2346994" cy="1093644"/>
            </a:xfrm>
            <a:prstGeom prst="cloudCallout">
              <a:avLst>
                <a:gd name="adj1" fmla="val -85835"/>
                <a:gd name="adj2" fmla="val 54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3764EC2-9BFA-4FDD-8F68-E24660374BE3}"/>
                    </a:ext>
                  </a:extLst>
                </p:cNvPr>
                <p:cNvSpPr/>
                <p:nvPr/>
              </p:nvSpPr>
              <p:spPr>
                <a:xfrm>
                  <a:off x="8218796" y="3867660"/>
                  <a:ext cx="2063074" cy="5797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chemeClr val="tx1"/>
                            </a:solidFill>
                            <a:latin typeface="Cambria Math" panose="02040503050406030204" pitchFamily="18" charset="0"/>
                            <a:ea typeface="Cambria Math" panose="02040503050406030204" pitchFamily="18" charset="0"/>
                          </a:rPr>
                          <m:t>r</m:t>
                        </m:r>
                        <m:r>
                          <a:rPr lang="en-IN" sz="2800" b="0" i="0" smtClean="0">
                            <a:solidFill>
                              <a:schemeClr val="tx1"/>
                            </a:solidFill>
                            <a:latin typeface="Cambria Math" panose="02040503050406030204" pitchFamily="18" charset="0"/>
                            <a:ea typeface="Cambria Math" panose="02040503050406030204" pitchFamily="18" charset="0"/>
                          </a:rPr>
                          <m:t>∈</m:t>
                        </m:r>
                        <m:d>
                          <m:dPr>
                            <m:ctrlPr>
                              <a:rPr lang="en-IN" sz="2800" b="0" i="1" smtClean="0">
                                <a:solidFill>
                                  <a:schemeClr val="tx1"/>
                                </a:solidFill>
                                <a:latin typeface="Cambria Math" panose="02040503050406030204" pitchFamily="18" charset="0"/>
                                <a:ea typeface="Cambria Math" panose="02040503050406030204" pitchFamily="18" charset="0"/>
                              </a:rPr>
                            </m:ctrlPr>
                          </m:dPr>
                          <m:e>
                            <m:r>
                              <a:rPr lang="en-IN" sz="2800" b="0" i="0" smtClean="0">
                                <a:solidFill>
                                  <a:schemeClr val="tx1"/>
                                </a:solidFill>
                                <a:latin typeface="Cambria Math" panose="02040503050406030204" pitchFamily="18" charset="0"/>
                                <a:ea typeface="Cambria Math" panose="02040503050406030204" pitchFamily="18" charset="0"/>
                              </a:rPr>
                              <m:t>−1,1</m:t>
                            </m:r>
                          </m:e>
                        </m:d>
                      </m:oMath>
                    </m:oMathPara>
                  </a14:m>
                  <a:endParaRPr lang="en-IN" sz="2800" dirty="0">
                    <a:solidFill>
                      <a:schemeClr val="tx1"/>
                    </a:solidFill>
                  </a:endParaRPr>
                </a:p>
              </p:txBody>
            </p:sp>
          </mc:Choice>
          <mc:Fallback xmlns="">
            <p:sp>
              <p:nvSpPr>
                <p:cNvPr id="14" name="Rectangle 13">
                  <a:extLst>
                    <a:ext uri="{FF2B5EF4-FFF2-40B4-BE49-F238E27FC236}">
                      <a16:creationId xmlns:a16="http://schemas.microsoft.com/office/drawing/2014/main" id="{23764EC2-9BFA-4FDD-8F68-E24660374BE3}"/>
                    </a:ext>
                  </a:extLst>
                </p:cNvPr>
                <p:cNvSpPr>
                  <a:spLocks noRot="1" noChangeAspect="1" noMove="1" noResize="1" noEditPoints="1" noAdjustHandles="1" noChangeArrowheads="1" noChangeShapeType="1" noTextEdit="1"/>
                </p:cNvSpPr>
                <p:nvPr/>
              </p:nvSpPr>
              <p:spPr>
                <a:xfrm>
                  <a:off x="8218796" y="3867660"/>
                  <a:ext cx="2063074" cy="579769"/>
                </a:xfrm>
                <a:prstGeom prst="rect">
                  <a:avLst/>
                </a:prstGeom>
                <a:blipFill>
                  <a:blip r:embed="rId8"/>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376791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10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0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9" grpId="0"/>
      <p:bldP spid="10"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2240923" y="2498502"/>
            <a:ext cx="7559899"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559674" y="3075057"/>
            <a:ext cx="2179749" cy="707886"/>
          </a:xfrm>
          <a:prstGeom prst="rect">
            <a:avLst/>
          </a:prstGeom>
          <a:noFill/>
        </p:spPr>
        <p:txBody>
          <a:bodyPr wrap="square">
            <a:spAutoFit/>
          </a:bodyPr>
          <a:lstStyle/>
          <a:p>
            <a:r>
              <a:rPr lang="en-IN" sz="4000" b="1" dirty="0"/>
              <a:t>Method:5</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700786"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421531" y="3075056"/>
            <a:ext cx="4160350" cy="707886"/>
          </a:xfrm>
          <a:prstGeom prst="rect">
            <a:avLst/>
          </a:prstGeom>
          <a:noFill/>
        </p:spPr>
        <p:txBody>
          <a:bodyPr wrap="square">
            <a:spAutoFit/>
          </a:bodyPr>
          <a:lstStyle/>
          <a:p>
            <a:r>
              <a:rPr lang="en-IN" sz="4000" b="1" dirty="0"/>
              <a:t>Telescoping series</a:t>
            </a:r>
            <a:endParaRPr lang="en-IN" sz="4000" dirty="0"/>
          </a:p>
        </p:txBody>
      </p:sp>
    </p:spTree>
    <p:extLst>
      <p:ext uri="{BB962C8B-B14F-4D97-AF65-F5344CB8AC3E}">
        <p14:creationId xmlns:p14="http://schemas.microsoft.com/office/powerpoint/2010/main" val="417545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Callout 2 11">
            <a:extLst>
              <a:ext uri="{FF2B5EF4-FFF2-40B4-BE49-F238E27FC236}">
                <a16:creationId xmlns:a16="http://schemas.microsoft.com/office/drawing/2014/main" id="{635A65E4-FA47-4A2B-8D1F-E1ADE962DDA4}"/>
              </a:ext>
            </a:extLst>
          </p:cNvPr>
          <p:cNvSpPr/>
          <p:nvPr/>
        </p:nvSpPr>
        <p:spPr>
          <a:xfrm>
            <a:off x="653873" y="2908842"/>
            <a:ext cx="10884253" cy="1342107"/>
          </a:xfrm>
          <a:prstGeom prst="borderCallout2">
            <a:avLst>
              <a:gd name="adj1" fmla="val 18750"/>
              <a:gd name="adj2" fmla="val -81"/>
              <a:gd name="adj3" fmla="val 18750"/>
              <a:gd name="adj4" fmla="val -4266"/>
              <a:gd name="adj5" fmla="val -50835"/>
              <a:gd name="adj6" fmla="val 188"/>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21798" y="3107967"/>
            <a:ext cx="10342070" cy="523220"/>
            <a:chOff x="838362" y="1962284"/>
            <a:chExt cx="10342070" cy="523220"/>
          </a:xfrm>
        </p:grpSpPr>
        <p:sp>
          <p:nvSpPr>
            <p:cNvPr id="7" name="Rectangle 6">
              <a:extLst>
                <a:ext uri="{FF2B5EF4-FFF2-40B4-BE49-F238E27FC236}">
                  <a16:creationId xmlns:a16="http://schemas.microsoft.com/office/drawing/2014/main" id="{81B3AB63-3736-43A1-BD66-8E9815F10A11}"/>
                </a:ext>
              </a:extLst>
            </p:cNvPr>
            <p:cNvSpPr/>
            <p:nvPr/>
          </p:nvSpPr>
          <p:spPr>
            <a:xfrm>
              <a:off x="1159879" y="1962284"/>
              <a:ext cx="10020553" cy="523220"/>
            </a:xfrm>
            <a:prstGeom prst="rect">
              <a:avLst/>
            </a:prstGeom>
          </p:spPr>
          <p:txBody>
            <a:bodyPr wrap="square">
              <a:spAutoFit/>
            </a:bodyPr>
            <a:lstStyle/>
            <a:p>
              <a:r>
                <a:rPr lang="en-IN" sz="2800" dirty="0">
                  <a:solidFill>
                    <a:srgbClr val="002060"/>
                  </a:solidFill>
                </a:rPr>
                <a:t>A telescoping series is a series in which many terms cancel in the</a:t>
              </a:r>
            </a:p>
          </p:txBody>
        </p:sp>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rgbClr val="FFC000"/>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 name="Group 2">
            <a:extLst>
              <a:ext uri="{FF2B5EF4-FFF2-40B4-BE49-F238E27FC236}">
                <a16:creationId xmlns:a16="http://schemas.microsoft.com/office/drawing/2014/main" id="{544D23EC-6468-483F-8D8E-3250FDFEA1D1}"/>
              </a:ext>
            </a:extLst>
          </p:cNvPr>
          <p:cNvGrpSpPr/>
          <p:nvPr/>
        </p:nvGrpSpPr>
        <p:grpSpPr>
          <a:xfrm>
            <a:off x="653873" y="1895851"/>
            <a:ext cx="3399512" cy="711201"/>
            <a:chOff x="672197" y="1176890"/>
            <a:chExt cx="4556626" cy="711201"/>
          </a:xfrm>
          <a:solidFill>
            <a:schemeClr val="accent5"/>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3" cy="589601"/>
            </a:xfrm>
            <a:prstGeom prst="rect">
              <a:avLst/>
            </a:prstGeom>
            <a:noFill/>
            <a:ln>
              <a:noFill/>
            </a:ln>
          </p:spPr>
          <p:txBody>
            <a:bodyPr vert="horz" wrap="square" lIns="91440" tIns="45720" rIns="91440" bIns="45720" numCol="1" anchor="t" anchorCtr="0" compatLnSpc="1">
              <a:prstTxWarp prst="textNoShape">
                <a:avLst/>
              </a:prstTxWarp>
            </a:bodyPr>
            <a:lstStyle/>
            <a:p>
              <a:r>
                <a:rPr lang="en-IN" sz="3200" b="1" dirty="0">
                  <a:solidFill>
                    <a:srgbClr val="002060"/>
                  </a:solidFill>
                </a:rPr>
                <a:t>Telescoping Series </a:t>
              </a:r>
            </a:p>
          </p:txBody>
        </p:sp>
      </p:grpSp>
      <p:sp>
        <p:nvSpPr>
          <p:cNvPr id="19" name="Rectangle 18">
            <a:extLst>
              <a:ext uri="{FF2B5EF4-FFF2-40B4-BE49-F238E27FC236}">
                <a16:creationId xmlns:a16="http://schemas.microsoft.com/office/drawing/2014/main" id="{423827BA-5072-48F3-A4B8-D15B4BA848F6}"/>
              </a:ext>
            </a:extLst>
          </p:cNvPr>
          <p:cNvSpPr/>
          <p:nvPr/>
        </p:nvSpPr>
        <p:spPr>
          <a:xfrm>
            <a:off x="1143315" y="3579896"/>
            <a:ext cx="205961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partial sums.</a:t>
            </a:r>
          </a:p>
        </p:txBody>
      </p:sp>
      <p:sp>
        <p:nvSpPr>
          <p:cNvPr id="2" name="Title 1">
            <a:extLst>
              <a:ext uri="{FF2B5EF4-FFF2-40B4-BE49-F238E27FC236}">
                <a16:creationId xmlns:a16="http://schemas.microsoft.com/office/drawing/2014/main" id="{A843B3E9-874A-4A68-A32F-EB646890AF15}"/>
              </a:ext>
            </a:extLst>
          </p:cNvPr>
          <p:cNvSpPr>
            <a:spLocks noGrp="1"/>
          </p:cNvSpPr>
          <p:nvPr>
            <p:ph type="title"/>
          </p:nvPr>
        </p:nvSpPr>
        <p:spPr/>
        <p:txBody>
          <a:bodyPr/>
          <a:lstStyle/>
          <a:p>
            <a:r>
              <a:rPr lang="en-IN" dirty="0"/>
              <a:t>Infinite Series</a:t>
            </a:r>
          </a:p>
        </p:txBody>
      </p:sp>
    </p:spTree>
    <p:extLst>
      <p:ext uri="{BB962C8B-B14F-4D97-AF65-F5344CB8AC3E}">
        <p14:creationId xmlns:p14="http://schemas.microsoft.com/office/powerpoint/2010/main" val="214368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xEl>
                                              <p:pRg st="0" end="0"/>
                                            </p:txEl>
                                          </p:spTgt>
                                        </p:tgtEl>
                                        <p:attrNameLst>
                                          <p:attrName>style.visibility</p:attrName>
                                        </p:attrNameLst>
                                      </p:cBhvr>
                                      <p:to>
                                        <p:strVal val="visible"/>
                                      </p:to>
                                    </p:set>
                                    <p:animEffect transition="in" filter="wipe(left)">
                                      <p:cBhvr>
                                        <p:cTn id="16"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0CE7-CC87-4F4D-8DFA-8BE040798EB5}"/>
              </a:ext>
            </a:extLst>
          </p:cNvPr>
          <p:cNvSpPr>
            <a:spLocks noGrp="1"/>
          </p:cNvSpPr>
          <p:nvPr>
            <p:ph type="title"/>
          </p:nvPr>
        </p:nvSpPr>
        <p:spPr/>
        <p:txBody>
          <a:bodyPr/>
          <a:lstStyle/>
          <a:p>
            <a:r>
              <a:rPr lang="en-IN" dirty="0"/>
              <a:t>Remember this…</a:t>
            </a:r>
          </a:p>
        </p:txBody>
      </p:sp>
      <p:sp>
        <p:nvSpPr>
          <p:cNvPr id="4" name="Rectangle 3">
            <a:extLst>
              <a:ext uri="{FF2B5EF4-FFF2-40B4-BE49-F238E27FC236}">
                <a16:creationId xmlns:a16="http://schemas.microsoft.com/office/drawing/2014/main" id="{3D6BD908-B922-41DC-AF41-F4C6F2252457}"/>
              </a:ext>
            </a:extLst>
          </p:cNvPr>
          <p:cNvSpPr/>
          <p:nvPr/>
        </p:nvSpPr>
        <p:spPr>
          <a:xfrm>
            <a:off x="227893" y="1042548"/>
            <a:ext cx="2549057" cy="55181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rPr>
              <a:t>Partial Fraction: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51C076B-21DA-46D0-9F98-E71C5CAC3C3B}"/>
                  </a:ext>
                </a:extLst>
              </p:cNvPr>
              <p:cNvSpPr/>
              <p:nvPr/>
            </p:nvSpPr>
            <p:spPr>
              <a:xfrm>
                <a:off x="2412526" y="822985"/>
                <a:ext cx="3578864" cy="1025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den>
                      </m:f>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E51C076B-21DA-46D0-9F98-E71C5CAC3C3B}"/>
                  </a:ext>
                </a:extLst>
              </p:cNvPr>
              <p:cNvSpPr>
                <a:spLocks noRot="1" noChangeAspect="1" noMove="1" noResize="1" noEditPoints="1" noAdjustHandles="1" noChangeArrowheads="1" noChangeShapeType="1" noTextEdit="1"/>
              </p:cNvSpPr>
              <p:nvPr/>
            </p:nvSpPr>
            <p:spPr>
              <a:xfrm>
                <a:off x="2412526" y="822985"/>
                <a:ext cx="3578864" cy="1025900"/>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2D4599E-8506-407A-ADF7-7360F6B6D237}"/>
                  </a:ext>
                </a:extLst>
              </p:cNvPr>
              <p:cNvSpPr/>
              <p:nvPr/>
            </p:nvSpPr>
            <p:spPr>
              <a:xfrm>
                <a:off x="5709104" y="822985"/>
                <a:ext cx="3003359" cy="1025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i="0" smtClean="0">
                              <a:solidFill>
                                <a:srgbClr val="002060"/>
                              </a:solidFill>
                              <a:latin typeface="Cambria Math" panose="02040503050406030204" pitchFamily="18" charset="0"/>
                            </a:rPr>
                            <m:t>A</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B</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+2 </m:t>
                          </m:r>
                        </m:den>
                      </m:f>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C2D4599E-8506-407A-ADF7-7360F6B6D237}"/>
                  </a:ext>
                </a:extLst>
              </p:cNvPr>
              <p:cNvSpPr>
                <a:spLocks noRot="1" noChangeAspect="1" noMove="1" noResize="1" noEditPoints="1" noAdjustHandles="1" noChangeArrowheads="1" noChangeShapeType="1" noTextEdit="1"/>
              </p:cNvSpPr>
              <p:nvPr/>
            </p:nvSpPr>
            <p:spPr>
              <a:xfrm>
                <a:off x="5709104" y="822985"/>
                <a:ext cx="3003359" cy="1025900"/>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3436339-C247-4D54-8207-D15812D4CB10}"/>
                  </a:ext>
                </a:extLst>
              </p:cNvPr>
              <p:cNvSpPr txBox="1"/>
              <p:nvPr/>
            </p:nvSpPr>
            <p:spPr>
              <a:xfrm>
                <a:off x="6092919" y="829812"/>
                <a:ext cx="1204415" cy="9089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m:rPr>
                              <m:sty m:val="p"/>
                            </m:rPr>
                            <a:rPr lang="en-IN" sz="2800" i="0" smtClean="0">
                              <a:solidFill>
                                <a:srgbClr val="002060"/>
                              </a:solidFill>
                              <a:latin typeface="Cambria Math" panose="02040503050406030204" pitchFamily="18" charset="0"/>
                            </a:rPr>
                            <m:t>A</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den>
                      </m:f>
                    </m:oMath>
                  </m:oMathPara>
                </a14:m>
                <a:endParaRPr lang="en-IN" dirty="0"/>
              </a:p>
            </p:txBody>
          </p:sp>
        </mc:Choice>
        <mc:Fallback xmlns="">
          <p:sp>
            <p:nvSpPr>
              <p:cNvPr id="7" name="TextBox 6">
                <a:extLst>
                  <a:ext uri="{FF2B5EF4-FFF2-40B4-BE49-F238E27FC236}">
                    <a16:creationId xmlns:a16="http://schemas.microsoft.com/office/drawing/2014/main" id="{E3436339-C247-4D54-8207-D15812D4CB10}"/>
                  </a:ext>
                </a:extLst>
              </p:cNvPr>
              <p:cNvSpPr txBox="1">
                <a:spLocks noRot="1" noChangeAspect="1" noMove="1" noResize="1" noEditPoints="1" noAdjustHandles="1" noChangeArrowheads="1" noChangeShapeType="1" noTextEdit="1"/>
              </p:cNvSpPr>
              <p:nvPr/>
            </p:nvSpPr>
            <p:spPr>
              <a:xfrm>
                <a:off x="6092919" y="829812"/>
                <a:ext cx="1204415" cy="908967"/>
              </a:xfrm>
              <a:prstGeom prst="rect">
                <a:avLst/>
              </a:prstGeom>
              <a:blipFill>
                <a:blip r:embed="rId4"/>
                <a:stretch>
                  <a:fillRect/>
                </a:stretch>
              </a:blipFill>
            </p:spPr>
            <p:txBody>
              <a:bodyPr/>
              <a:lstStyle/>
              <a:p>
                <a:r>
                  <a:rPr lang="en-IN">
                    <a:noFill/>
                  </a:rPr>
                  <a:t> </a:t>
                </a:r>
              </a:p>
            </p:txBody>
          </p:sp>
        </mc:Fallback>
      </mc:AlternateContent>
      <p:cxnSp>
        <p:nvCxnSpPr>
          <p:cNvPr id="8" name="Straight Arrow Connector 7">
            <a:extLst>
              <a:ext uri="{FF2B5EF4-FFF2-40B4-BE49-F238E27FC236}">
                <a16:creationId xmlns:a16="http://schemas.microsoft.com/office/drawing/2014/main" id="{FDFAE7B1-ADAF-4133-BA41-7E2697A30337}"/>
              </a:ext>
            </a:extLst>
          </p:cNvPr>
          <p:cNvCxnSpPr>
            <a:cxnSpLocks/>
          </p:cNvCxnSpPr>
          <p:nvPr/>
        </p:nvCxnSpPr>
        <p:spPr>
          <a:xfrm>
            <a:off x="1848554" y="2356898"/>
            <a:ext cx="798157" cy="2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59368C-E1A5-4C0A-B112-0E077FCD1F1F}"/>
                  </a:ext>
                </a:extLst>
              </p:cNvPr>
              <p:cNvSpPr txBox="1"/>
              <p:nvPr/>
            </p:nvSpPr>
            <p:spPr>
              <a:xfrm>
                <a:off x="2518280" y="2103244"/>
                <a:ext cx="21083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=0</m:t>
                      </m:r>
                    </m:oMath>
                  </m:oMathPara>
                </a14:m>
                <a:endParaRPr lang="en-IN" dirty="0"/>
              </a:p>
            </p:txBody>
          </p:sp>
        </mc:Choice>
        <mc:Fallback xmlns="">
          <p:sp>
            <p:nvSpPr>
              <p:cNvPr id="9" name="TextBox 8">
                <a:extLst>
                  <a:ext uri="{FF2B5EF4-FFF2-40B4-BE49-F238E27FC236}">
                    <a16:creationId xmlns:a16="http://schemas.microsoft.com/office/drawing/2014/main" id="{B259368C-E1A5-4C0A-B112-0E077FCD1F1F}"/>
                  </a:ext>
                </a:extLst>
              </p:cNvPr>
              <p:cNvSpPr txBox="1">
                <a:spLocks noRot="1" noChangeAspect="1" noMove="1" noResize="1" noEditPoints="1" noAdjustHandles="1" noChangeArrowheads="1" noChangeShapeType="1" noTextEdit="1"/>
              </p:cNvSpPr>
              <p:nvPr/>
            </p:nvSpPr>
            <p:spPr>
              <a:xfrm>
                <a:off x="2518280" y="2103244"/>
                <a:ext cx="2108310"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ECBBFA-1488-4465-83CB-9ADC3CAE6020}"/>
                  </a:ext>
                </a:extLst>
              </p:cNvPr>
              <p:cNvSpPr txBox="1"/>
              <p:nvPr/>
            </p:nvSpPr>
            <p:spPr>
              <a:xfrm>
                <a:off x="4321513" y="2095288"/>
                <a:ext cx="21083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oMath>
                  </m:oMathPara>
                </a14:m>
                <a:endParaRPr lang="en-IN" dirty="0"/>
              </a:p>
            </p:txBody>
          </p:sp>
        </mc:Choice>
        <mc:Fallback xmlns="">
          <p:sp>
            <p:nvSpPr>
              <p:cNvPr id="10" name="TextBox 9">
                <a:extLst>
                  <a:ext uri="{FF2B5EF4-FFF2-40B4-BE49-F238E27FC236}">
                    <a16:creationId xmlns:a16="http://schemas.microsoft.com/office/drawing/2014/main" id="{EAECBBFA-1488-4465-83CB-9ADC3CAE6020}"/>
                  </a:ext>
                </a:extLst>
              </p:cNvPr>
              <p:cNvSpPr txBox="1">
                <a:spLocks noRot="1" noChangeAspect="1" noMove="1" noResize="1" noEditPoints="1" noAdjustHandles="1" noChangeArrowheads="1" noChangeShapeType="1" noTextEdit="1"/>
              </p:cNvSpPr>
              <p:nvPr/>
            </p:nvSpPr>
            <p:spPr>
              <a:xfrm>
                <a:off x="4321513" y="2095288"/>
                <a:ext cx="2108310" cy="523220"/>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11A302-0285-46BE-B93C-5A700E67626F}"/>
                  </a:ext>
                </a:extLst>
              </p:cNvPr>
              <p:cNvSpPr txBox="1"/>
              <p:nvPr/>
            </p:nvSpPr>
            <p:spPr>
              <a:xfrm>
                <a:off x="160666" y="3213644"/>
                <a:ext cx="120441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A</m:t>
                      </m:r>
                      <m:r>
                        <a:rPr lang="en-IN" sz="2800" b="0" i="0" smtClean="0">
                          <a:solidFill>
                            <a:srgbClr val="002060"/>
                          </a:solidFill>
                          <a:latin typeface="Cambria Math" panose="02040503050406030204" pitchFamily="18" charset="0"/>
                        </a:rPr>
                        <m:t>=</m:t>
                      </m:r>
                    </m:oMath>
                  </m:oMathPara>
                </a14:m>
                <a:endParaRPr lang="en-IN" dirty="0"/>
              </a:p>
            </p:txBody>
          </p:sp>
        </mc:Choice>
        <mc:Fallback xmlns="">
          <p:sp>
            <p:nvSpPr>
              <p:cNvPr id="11" name="TextBox 10">
                <a:extLst>
                  <a:ext uri="{FF2B5EF4-FFF2-40B4-BE49-F238E27FC236}">
                    <a16:creationId xmlns:a16="http://schemas.microsoft.com/office/drawing/2014/main" id="{F611A302-0285-46BE-B93C-5A700E67626F}"/>
                  </a:ext>
                </a:extLst>
              </p:cNvPr>
              <p:cNvSpPr txBox="1">
                <a:spLocks noRot="1" noChangeAspect="1" noMove="1" noResize="1" noEditPoints="1" noAdjustHandles="1" noChangeArrowheads="1" noChangeShapeType="1" noTextEdit="1"/>
              </p:cNvSpPr>
              <p:nvPr/>
            </p:nvSpPr>
            <p:spPr>
              <a:xfrm>
                <a:off x="160666" y="3213644"/>
                <a:ext cx="1204415"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82D5CF-0D6C-4344-B4E2-1C10E75028BE}"/>
                  </a:ext>
                </a:extLst>
              </p:cNvPr>
              <p:cNvSpPr txBox="1"/>
              <p:nvPr/>
            </p:nvSpPr>
            <p:spPr>
              <a:xfrm>
                <a:off x="1221014" y="3015766"/>
                <a:ext cx="1457413" cy="962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r>
                            <a:rPr lang="en-IN" sz="2800" b="0" i="1" smtClean="0">
                              <a:solidFill>
                                <a:srgbClr val="002060"/>
                              </a:solidFill>
                              <a:latin typeface="Cambria Math" panose="02040503050406030204" pitchFamily="18" charset="0"/>
                            </a:rPr>
                            <m:t> </m:t>
                          </m:r>
                        </m:den>
                      </m:f>
                    </m:oMath>
                  </m:oMathPara>
                </a14:m>
                <a:endParaRPr lang="en-IN" dirty="0"/>
              </a:p>
            </p:txBody>
          </p:sp>
        </mc:Choice>
        <mc:Fallback xmlns="">
          <p:sp>
            <p:nvSpPr>
              <p:cNvPr id="12" name="TextBox 11">
                <a:extLst>
                  <a:ext uri="{FF2B5EF4-FFF2-40B4-BE49-F238E27FC236}">
                    <a16:creationId xmlns:a16="http://schemas.microsoft.com/office/drawing/2014/main" id="{D082D5CF-0D6C-4344-B4E2-1C10E75028BE}"/>
                  </a:ext>
                </a:extLst>
              </p:cNvPr>
              <p:cNvSpPr txBox="1">
                <a:spLocks noRot="1" noChangeAspect="1" noMove="1" noResize="1" noEditPoints="1" noAdjustHandles="1" noChangeArrowheads="1" noChangeShapeType="1" noTextEdit="1"/>
              </p:cNvSpPr>
              <p:nvPr/>
            </p:nvSpPr>
            <p:spPr>
              <a:xfrm>
                <a:off x="1221014" y="3015766"/>
                <a:ext cx="1457413" cy="962699"/>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51A3CB-C51D-47B1-A7E9-B13B926040F6}"/>
                  </a:ext>
                </a:extLst>
              </p:cNvPr>
              <p:cNvSpPr txBox="1"/>
              <p:nvPr/>
            </p:nvSpPr>
            <p:spPr>
              <a:xfrm>
                <a:off x="2646711" y="3015766"/>
                <a:ext cx="2108310" cy="962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−1+2</m:t>
                              </m:r>
                            </m:e>
                          </m:d>
                          <m:r>
                            <a:rPr lang="en-IN" sz="2800" b="0" i="1" smtClean="0">
                              <a:solidFill>
                                <a:srgbClr val="002060"/>
                              </a:solidFill>
                              <a:latin typeface="Cambria Math" panose="02040503050406030204" pitchFamily="18" charset="0"/>
                            </a:rPr>
                            <m:t> </m:t>
                          </m:r>
                        </m:den>
                      </m:f>
                    </m:oMath>
                  </m:oMathPara>
                </a14:m>
                <a:endParaRPr lang="en-IN" dirty="0"/>
              </a:p>
            </p:txBody>
          </p:sp>
        </mc:Choice>
        <mc:Fallback xmlns="">
          <p:sp>
            <p:nvSpPr>
              <p:cNvPr id="13" name="TextBox 12">
                <a:extLst>
                  <a:ext uri="{FF2B5EF4-FFF2-40B4-BE49-F238E27FC236}">
                    <a16:creationId xmlns:a16="http://schemas.microsoft.com/office/drawing/2014/main" id="{C351A3CB-C51D-47B1-A7E9-B13B926040F6}"/>
                  </a:ext>
                </a:extLst>
              </p:cNvPr>
              <p:cNvSpPr txBox="1">
                <a:spLocks noRot="1" noChangeAspect="1" noMove="1" noResize="1" noEditPoints="1" noAdjustHandles="1" noChangeArrowheads="1" noChangeShapeType="1" noTextEdit="1"/>
              </p:cNvSpPr>
              <p:nvPr/>
            </p:nvSpPr>
            <p:spPr>
              <a:xfrm>
                <a:off x="2646711" y="3015766"/>
                <a:ext cx="2108310" cy="962699"/>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F225EF-44C2-40A5-B0F4-9ABA7A66190A}"/>
                  </a:ext>
                </a:extLst>
              </p:cNvPr>
              <p:cNvSpPr txBox="1"/>
              <p:nvPr/>
            </p:nvSpPr>
            <p:spPr>
              <a:xfrm>
                <a:off x="4615550" y="3222416"/>
                <a:ext cx="86007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a:rPr lang="en-IN" sz="2800" i="1" smtClean="0">
                          <a:solidFill>
                            <a:srgbClr val="002060"/>
                          </a:solidFill>
                          <a:latin typeface="Cambria Math" panose="02040503050406030204" pitchFamily="18" charset="0"/>
                        </a:rPr>
                        <m:t>1</m:t>
                      </m:r>
                    </m:oMath>
                  </m:oMathPara>
                </a14:m>
                <a:endParaRPr lang="en-IN" dirty="0"/>
              </a:p>
            </p:txBody>
          </p:sp>
        </mc:Choice>
        <mc:Fallback xmlns="">
          <p:sp>
            <p:nvSpPr>
              <p:cNvPr id="14" name="TextBox 13">
                <a:extLst>
                  <a:ext uri="{FF2B5EF4-FFF2-40B4-BE49-F238E27FC236}">
                    <a16:creationId xmlns:a16="http://schemas.microsoft.com/office/drawing/2014/main" id="{B7F225EF-44C2-40A5-B0F4-9ABA7A66190A}"/>
                  </a:ext>
                </a:extLst>
              </p:cNvPr>
              <p:cNvSpPr txBox="1">
                <a:spLocks noRot="1" noChangeAspect="1" noMove="1" noResize="1" noEditPoints="1" noAdjustHandles="1" noChangeArrowheads="1" noChangeShapeType="1" noTextEdit="1"/>
              </p:cNvSpPr>
              <p:nvPr/>
            </p:nvSpPr>
            <p:spPr>
              <a:xfrm>
                <a:off x="4615550" y="3222416"/>
                <a:ext cx="860074" cy="523220"/>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03C9D1-FD53-46BF-B014-74039BB5D2D2}"/>
                  </a:ext>
                </a:extLst>
              </p:cNvPr>
              <p:cNvSpPr txBox="1"/>
              <p:nvPr/>
            </p:nvSpPr>
            <p:spPr>
              <a:xfrm>
                <a:off x="7494400" y="822985"/>
                <a:ext cx="1204415" cy="9089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B</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+2 </m:t>
                          </m:r>
                        </m:den>
                      </m:f>
                    </m:oMath>
                  </m:oMathPara>
                </a14:m>
                <a:endParaRPr lang="en-IN" dirty="0"/>
              </a:p>
            </p:txBody>
          </p:sp>
        </mc:Choice>
        <mc:Fallback xmlns="">
          <p:sp>
            <p:nvSpPr>
              <p:cNvPr id="15" name="TextBox 14">
                <a:extLst>
                  <a:ext uri="{FF2B5EF4-FFF2-40B4-BE49-F238E27FC236}">
                    <a16:creationId xmlns:a16="http://schemas.microsoft.com/office/drawing/2014/main" id="{B603C9D1-FD53-46BF-B014-74039BB5D2D2}"/>
                  </a:ext>
                </a:extLst>
              </p:cNvPr>
              <p:cNvSpPr txBox="1">
                <a:spLocks noRot="1" noChangeAspect="1" noMove="1" noResize="1" noEditPoints="1" noAdjustHandles="1" noChangeArrowheads="1" noChangeShapeType="1" noTextEdit="1"/>
              </p:cNvSpPr>
              <p:nvPr/>
            </p:nvSpPr>
            <p:spPr>
              <a:xfrm>
                <a:off x="7494400" y="822985"/>
                <a:ext cx="1204415" cy="908967"/>
              </a:xfrm>
              <a:prstGeom prst="rect">
                <a:avLst/>
              </a:prstGeom>
              <a:blipFill>
                <a:blip r:embed="rId11"/>
                <a:stretch>
                  <a:fillRect/>
                </a:stretch>
              </a:blipFill>
            </p:spPr>
            <p:txBody>
              <a:bodyPr/>
              <a:lstStyle/>
              <a:p>
                <a:r>
                  <a:rPr lang="en-IN">
                    <a:noFill/>
                  </a:rPr>
                  <a:t> </a:t>
                </a:r>
              </a:p>
            </p:txBody>
          </p:sp>
        </mc:Fallback>
      </mc:AlternateContent>
      <p:cxnSp>
        <p:nvCxnSpPr>
          <p:cNvPr id="16" name="Straight Arrow Connector 15">
            <a:extLst>
              <a:ext uri="{FF2B5EF4-FFF2-40B4-BE49-F238E27FC236}">
                <a16:creationId xmlns:a16="http://schemas.microsoft.com/office/drawing/2014/main" id="{463DD6FD-2E44-4BCA-A58F-FA3DA95035BB}"/>
              </a:ext>
            </a:extLst>
          </p:cNvPr>
          <p:cNvCxnSpPr>
            <a:cxnSpLocks/>
          </p:cNvCxnSpPr>
          <p:nvPr/>
        </p:nvCxnSpPr>
        <p:spPr>
          <a:xfrm>
            <a:off x="1848554" y="4774856"/>
            <a:ext cx="798157" cy="2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14612E-07E1-45DF-B756-84B3CEEB5ECE}"/>
                  </a:ext>
                </a:extLst>
              </p:cNvPr>
              <p:cNvSpPr txBox="1"/>
              <p:nvPr/>
            </p:nvSpPr>
            <p:spPr>
              <a:xfrm>
                <a:off x="2518280" y="4521202"/>
                <a:ext cx="21083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r>
                        <a:rPr lang="en-IN" sz="2800" b="0" i="0" smtClean="0">
                          <a:solidFill>
                            <a:srgbClr val="002060"/>
                          </a:solidFill>
                          <a:latin typeface="Cambria Math" panose="02040503050406030204" pitchFamily="18" charset="0"/>
                        </a:rPr>
                        <m:t>=0</m:t>
                      </m:r>
                    </m:oMath>
                  </m:oMathPara>
                </a14:m>
                <a:endParaRPr lang="en-IN" dirty="0"/>
              </a:p>
            </p:txBody>
          </p:sp>
        </mc:Choice>
        <mc:Fallback xmlns="">
          <p:sp>
            <p:nvSpPr>
              <p:cNvPr id="17" name="TextBox 16">
                <a:extLst>
                  <a:ext uri="{FF2B5EF4-FFF2-40B4-BE49-F238E27FC236}">
                    <a16:creationId xmlns:a16="http://schemas.microsoft.com/office/drawing/2014/main" id="{BA14612E-07E1-45DF-B756-84B3CEEB5ECE}"/>
                  </a:ext>
                </a:extLst>
              </p:cNvPr>
              <p:cNvSpPr txBox="1">
                <a:spLocks noRot="1" noChangeAspect="1" noMove="1" noResize="1" noEditPoints="1" noAdjustHandles="1" noChangeArrowheads="1" noChangeShapeType="1" noTextEdit="1"/>
              </p:cNvSpPr>
              <p:nvPr/>
            </p:nvSpPr>
            <p:spPr>
              <a:xfrm>
                <a:off x="2518280" y="4521202"/>
                <a:ext cx="2108310" cy="523220"/>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3357997-0CAA-4838-8D2F-FF0DB2CC7E06}"/>
                  </a:ext>
                </a:extLst>
              </p:cNvPr>
              <p:cNvSpPr txBox="1"/>
              <p:nvPr/>
            </p:nvSpPr>
            <p:spPr>
              <a:xfrm>
                <a:off x="4321513" y="4513246"/>
                <a:ext cx="21083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oMath>
                  </m:oMathPara>
                </a14:m>
                <a:endParaRPr lang="en-IN" dirty="0"/>
              </a:p>
            </p:txBody>
          </p:sp>
        </mc:Choice>
        <mc:Fallback xmlns="">
          <p:sp>
            <p:nvSpPr>
              <p:cNvPr id="18" name="TextBox 17">
                <a:extLst>
                  <a:ext uri="{FF2B5EF4-FFF2-40B4-BE49-F238E27FC236}">
                    <a16:creationId xmlns:a16="http://schemas.microsoft.com/office/drawing/2014/main" id="{F3357997-0CAA-4838-8D2F-FF0DB2CC7E06}"/>
                  </a:ext>
                </a:extLst>
              </p:cNvPr>
              <p:cNvSpPr txBox="1">
                <a:spLocks noRot="1" noChangeAspect="1" noMove="1" noResize="1" noEditPoints="1" noAdjustHandles="1" noChangeArrowheads="1" noChangeShapeType="1" noTextEdit="1"/>
              </p:cNvSpPr>
              <p:nvPr/>
            </p:nvSpPr>
            <p:spPr>
              <a:xfrm>
                <a:off x="4321513" y="4513246"/>
                <a:ext cx="2108310" cy="523220"/>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291DB10-73EA-4786-95CE-470A9336D269}"/>
                  </a:ext>
                </a:extLst>
              </p:cNvPr>
              <p:cNvSpPr txBox="1"/>
              <p:nvPr/>
            </p:nvSpPr>
            <p:spPr>
              <a:xfrm>
                <a:off x="147017" y="5520604"/>
                <a:ext cx="120441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B</m:t>
                      </m:r>
                      <m:r>
                        <a:rPr lang="en-IN" sz="2800" b="0" i="0" smtClean="0">
                          <a:solidFill>
                            <a:srgbClr val="002060"/>
                          </a:solidFill>
                          <a:latin typeface="Cambria Math" panose="02040503050406030204" pitchFamily="18" charset="0"/>
                        </a:rPr>
                        <m:t>=</m:t>
                      </m:r>
                    </m:oMath>
                  </m:oMathPara>
                </a14:m>
                <a:endParaRPr lang="en-IN" dirty="0"/>
              </a:p>
            </p:txBody>
          </p:sp>
        </mc:Choice>
        <mc:Fallback xmlns="">
          <p:sp>
            <p:nvSpPr>
              <p:cNvPr id="19" name="TextBox 18">
                <a:extLst>
                  <a:ext uri="{FF2B5EF4-FFF2-40B4-BE49-F238E27FC236}">
                    <a16:creationId xmlns:a16="http://schemas.microsoft.com/office/drawing/2014/main" id="{E291DB10-73EA-4786-95CE-470A9336D269}"/>
                  </a:ext>
                </a:extLst>
              </p:cNvPr>
              <p:cNvSpPr txBox="1">
                <a:spLocks noRot="1" noChangeAspect="1" noMove="1" noResize="1" noEditPoints="1" noAdjustHandles="1" noChangeArrowheads="1" noChangeShapeType="1" noTextEdit="1"/>
              </p:cNvSpPr>
              <p:nvPr/>
            </p:nvSpPr>
            <p:spPr>
              <a:xfrm>
                <a:off x="147017" y="5520604"/>
                <a:ext cx="1204415" cy="523220"/>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508D3C7-E1C9-4280-99FE-47ECFD0EFED8}"/>
                  </a:ext>
                </a:extLst>
              </p:cNvPr>
              <p:cNvSpPr txBox="1"/>
              <p:nvPr/>
            </p:nvSpPr>
            <p:spPr>
              <a:xfrm>
                <a:off x="1207365" y="5322726"/>
                <a:ext cx="1457413" cy="962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 </m:t>
                          </m:r>
                        </m:den>
                      </m:f>
                    </m:oMath>
                  </m:oMathPara>
                </a14:m>
                <a:endParaRPr lang="en-IN" dirty="0"/>
              </a:p>
            </p:txBody>
          </p:sp>
        </mc:Choice>
        <mc:Fallback xmlns="">
          <p:sp>
            <p:nvSpPr>
              <p:cNvPr id="20" name="TextBox 19">
                <a:extLst>
                  <a:ext uri="{FF2B5EF4-FFF2-40B4-BE49-F238E27FC236}">
                    <a16:creationId xmlns:a16="http://schemas.microsoft.com/office/drawing/2014/main" id="{7508D3C7-E1C9-4280-99FE-47ECFD0EFED8}"/>
                  </a:ext>
                </a:extLst>
              </p:cNvPr>
              <p:cNvSpPr txBox="1">
                <a:spLocks noRot="1" noChangeAspect="1" noMove="1" noResize="1" noEditPoints="1" noAdjustHandles="1" noChangeArrowheads="1" noChangeShapeType="1" noTextEdit="1"/>
              </p:cNvSpPr>
              <p:nvPr/>
            </p:nvSpPr>
            <p:spPr>
              <a:xfrm>
                <a:off x="1207365" y="5322726"/>
                <a:ext cx="1457413" cy="962699"/>
              </a:xfrm>
              <a:prstGeom prst="rect">
                <a:avLst/>
              </a:prstGeom>
              <a:blipFill>
                <a:blip r:embed="rId1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14159A-0570-4954-9D0A-5406D435A764}"/>
                  </a:ext>
                </a:extLst>
              </p:cNvPr>
              <p:cNvSpPr txBox="1"/>
              <p:nvPr/>
            </p:nvSpPr>
            <p:spPr>
              <a:xfrm>
                <a:off x="2633062" y="5322726"/>
                <a:ext cx="2108310" cy="962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−2+1</m:t>
                              </m:r>
                            </m:e>
                          </m:d>
                          <m:r>
                            <a:rPr lang="en-IN" sz="2800" b="0" i="1" smtClean="0">
                              <a:solidFill>
                                <a:srgbClr val="002060"/>
                              </a:solidFill>
                              <a:latin typeface="Cambria Math" panose="02040503050406030204" pitchFamily="18" charset="0"/>
                            </a:rPr>
                            <m:t> </m:t>
                          </m:r>
                        </m:den>
                      </m:f>
                    </m:oMath>
                  </m:oMathPara>
                </a14:m>
                <a:endParaRPr lang="en-IN" dirty="0"/>
              </a:p>
            </p:txBody>
          </p:sp>
        </mc:Choice>
        <mc:Fallback xmlns="">
          <p:sp>
            <p:nvSpPr>
              <p:cNvPr id="21" name="TextBox 20">
                <a:extLst>
                  <a:ext uri="{FF2B5EF4-FFF2-40B4-BE49-F238E27FC236}">
                    <a16:creationId xmlns:a16="http://schemas.microsoft.com/office/drawing/2014/main" id="{6F14159A-0570-4954-9D0A-5406D435A764}"/>
                  </a:ext>
                </a:extLst>
              </p:cNvPr>
              <p:cNvSpPr txBox="1">
                <a:spLocks noRot="1" noChangeAspect="1" noMove="1" noResize="1" noEditPoints="1" noAdjustHandles="1" noChangeArrowheads="1" noChangeShapeType="1" noTextEdit="1"/>
              </p:cNvSpPr>
              <p:nvPr/>
            </p:nvSpPr>
            <p:spPr>
              <a:xfrm>
                <a:off x="2633062" y="5322726"/>
                <a:ext cx="2108310" cy="962699"/>
              </a:xfrm>
              <a:prstGeom prst="rect">
                <a:avLst/>
              </a:prstGeom>
              <a:blipFill>
                <a:blip r:embed="rId1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2F2E1DD-3EDB-45C3-83CD-36FA5B806ECB}"/>
                  </a:ext>
                </a:extLst>
              </p:cNvPr>
              <p:cNvSpPr txBox="1"/>
              <p:nvPr/>
            </p:nvSpPr>
            <p:spPr>
              <a:xfrm>
                <a:off x="4601900" y="5529376"/>
                <a:ext cx="100732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a:rPr lang="en-IN" sz="2800" i="1" smtClean="0">
                          <a:solidFill>
                            <a:srgbClr val="002060"/>
                          </a:solidFill>
                          <a:latin typeface="Cambria Math" panose="02040503050406030204" pitchFamily="18" charset="0"/>
                        </a:rPr>
                        <m:t>1</m:t>
                      </m:r>
                    </m:oMath>
                  </m:oMathPara>
                </a14:m>
                <a:endParaRPr lang="en-IN" dirty="0"/>
              </a:p>
            </p:txBody>
          </p:sp>
        </mc:Choice>
        <mc:Fallback xmlns="">
          <p:sp>
            <p:nvSpPr>
              <p:cNvPr id="22" name="TextBox 21">
                <a:extLst>
                  <a:ext uri="{FF2B5EF4-FFF2-40B4-BE49-F238E27FC236}">
                    <a16:creationId xmlns:a16="http://schemas.microsoft.com/office/drawing/2014/main" id="{52F2E1DD-3EDB-45C3-83CD-36FA5B806ECB}"/>
                  </a:ext>
                </a:extLst>
              </p:cNvPr>
              <p:cNvSpPr txBox="1">
                <a:spLocks noRot="1" noChangeAspect="1" noMove="1" noResize="1" noEditPoints="1" noAdjustHandles="1" noChangeArrowheads="1" noChangeShapeType="1" noTextEdit="1"/>
              </p:cNvSpPr>
              <p:nvPr/>
            </p:nvSpPr>
            <p:spPr>
              <a:xfrm>
                <a:off x="4601900" y="5529376"/>
                <a:ext cx="1007329" cy="523220"/>
              </a:xfrm>
              <a:prstGeom prst="rect">
                <a:avLst/>
              </a:prstGeom>
              <a:blipFill>
                <a:blip r:embed="rId1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859C605-D16C-40A0-9EA8-3EED5C9967D2}"/>
                  </a:ext>
                </a:extLst>
              </p:cNvPr>
              <p:cNvSpPr/>
              <p:nvPr/>
            </p:nvSpPr>
            <p:spPr>
              <a:xfrm>
                <a:off x="7393742" y="2497220"/>
                <a:ext cx="3578864" cy="1025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i="1" smtClean="0">
                              <a:solidFill>
                                <a:srgbClr val="002060"/>
                              </a:solidFill>
                              <a:latin typeface="Cambria Math" panose="02040503050406030204" pitchFamily="18" charset="0"/>
                            </a:rPr>
                          </m:ctrlPr>
                        </m:sSubPr>
                        <m:e>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a</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d>
                            <m:dPr>
                              <m:ctrlPr>
                                <a:rPr lang="en-IN" sz="280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m:t>
                              </m:r>
                            </m:e>
                          </m:d>
                        </m:den>
                      </m:f>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D859C605-D16C-40A0-9EA8-3EED5C9967D2}"/>
                  </a:ext>
                </a:extLst>
              </p:cNvPr>
              <p:cNvSpPr>
                <a:spLocks noRot="1" noChangeAspect="1" noMove="1" noResize="1" noEditPoints="1" noAdjustHandles="1" noChangeArrowheads="1" noChangeShapeType="1" noTextEdit="1"/>
              </p:cNvSpPr>
              <p:nvPr/>
            </p:nvSpPr>
            <p:spPr>
              <a:xfrm>
                <a:off x="7393742" y="2497220"/>
                <a:ext cx="3578864" cy="1025900"/>
              </a:xfrm>
              <a:prstGeom prst="rect">
                <a:avLst/>
              </a:prstGeom>
              <a:blipFill>
                <a:blip r:embed="rId1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A9AA0F1-E9C9-48D0-8214-C88E35AC60A8}"/>
                  </a:ext>
                </a:extLst>
              </p:cNvPr>
              <p:cNvSpPr/>
              <p:nvPr/>
            </p:nvSpPr>
            <p:spPr>
              <a:xfrm>
                <a:off x="8083538" y="3875268"/>
                <a:ext cx="3003359" cy="1025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+2 </m:t>
                          </m:r>
                        </m:den>
                      </m:f>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2A9AA0F1-E9C9-48D0-8214-C88E35AC60A8}"/>
                  </a:ext>
                </a:extLst>
              </p:cNvPr>
              <p:cNvSpPr>
                <a:spLocks noRot="1" noChangeAspect="1" noMove="1" noResize="1" noEditPoints="1" noAdjustHandles="1" noChangeArrowheads="1" noChangeShapeType="1" noTextEdit="1"/>
              </p:cNvSpPr>
              <p:nvPr/>
            </p:nvSpPr>
            <p:spPr>
              <a:xfrm>
                <a:off x="8083538" y="3875268"/>
                <a:ext cx="3003359" cy="1025900"/>
              </a:xfrm>
              <a:prstGeom prst="rect">
                <a:avLst/>
              </a:prstGeom>
              <a:blipFill>
                <a:blip r:embed="rId19"/>
                <a:stretch>
                  <a:fillRect/>
                </a:stretch>
              </a:blipFill>
              <a:ln>
                <a:noFill/>
              </a:ln>
            </p:spPr>
            <p:txBody>
              <a:bodyPr/>
              <a:lstStyle/>
              <a:p>
                <a:r>
                  <a:rPr lang="en-IN">
                    <a:noFill/>
                  </a:rPr>
                  <a:t> </a:t>
                </a:r>
              </a:p>
            </p:txBody>
          </p:sp>
        </mc:Fallback>
      </mc:AlternateContent>
      <p:sp>
        <p:nvSpPr>
          <p:cNvPr id="25" name="Rectangle: Rounded Corners 24">
            <a:extLst>
              <a:ext uri="{FF2B5EF4-FFF2-40B4-BE49-F238E27FC236}">
                <a16:creationId xmlns:a16="http://schemas.microsoft.com/office/drawing/2014/main" id="{9D801F81-64F8-4373-A72C-287ED573652E}"/>
              </a:ext>
            </a:extLst>
          </p:cNvPr>
          <p:cNvSpPr/>
          <p:nvPr/>
        </p:nvSpPr>
        <p:spPr>
          <a:xfrm>
            <a:off x="7082233" y="2497914"/>
            <a:ext cx="64800" cy="342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5949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1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42" presetClass="path" presetSubtype="0" accel="50000" decel="50000" fill="hold" grpId="1" nodeType="withEffect">
                                  <p:stCondLst>
                                    <p:cond delay="0"/>
                                  </p:stCondLst>
                                  <p:childTnLst>
                                    <p:animMotion origin="layout" path="M 1.45833E-6 1.48148E-6 L -0.44909 0.15046 " pathEditMode="relative" rAng="0" ptsTypes="AA">
                                      <p:cBhvr>
                                        <p:cTn id="23" dur="2000" fill="hold"/>
                                        <p:tgtEl>
                                          <p:spTgt spid="7"/>
                                        </p:tgtEl>
                                        <p:attrNameLst>
                                          <p:attrName>ppt_x</p:attrName>
                                          <p:attrName>ppt_y</p:attrName>
                                        </p:attrNameLst>
                                      </p:cBhvr>
                                      <p:rCtr x="-22461" y="7523"/>
                                    </p:animMotion>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1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10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wipe(left)">
                                      <p:cBhvr>
                                        <p:cTn id="53" dur="10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left)">
                                      <p:cBhvr>
                                        <p:cTn id="58" dur="10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42" presetClass="path" presetSubtype="0" accel="50000" decel="50000" fill="hold" grpId="1" nodeType="withEffect">
                                  <p:stCondLst>
                                    <p:cond delay="0"/>
                                  </p:stCondLst>
                                  <p:childTnLst>
                                    <p:animMotion origin="layout" path="M -2.5E-6 0.00208 L -0.56497 0.5044 " pathEditMode="relative" rAng="0" ptsTypes="AA">
                                      <p:cBhvr>
                                        <p:cTn id="64" dur="2000" fill="hold"/>
                                        <p:tgtEl>
                                          <p:spTgt spid="15"/>
                                        </p:tgtEl>
                                        <p:attrNameLst>
                                          <p:attrName>ppt_x</p:attrName>
                                          <p:attrName>ppt_y</p:attrName>
                                        </p:attrNameLst>
                                      </p:cBhvr>
                                      <p:rCtr x="-28255" y="25116"/>
                                    </p:animMotion>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10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wipe(left)">
                                      <p:cBhvr>
                                        <p:cTn id="74" dur="10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10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10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left)">
                                      <p:cBhvr>
                                        <p:cTn id="89" dur="1000"/>
                                        <p:tgtEl>
                                          <p:spTgt spid="2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10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10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grpId="0" nodeType="clickEffect">
                                  <p:stCondLst>
                                    <p:cond delay="0"/>
                                  </p:stCondLst>
                                  <p:childTnLst>
                                    <p:set>
                                      <p:cBhvr>
                                        <p:cTn id="103" dur="1" fill="hold">
                                          <p:stCondLst>
                                            <p:cond delay="0"/>
                                          </p:stCondLst>
                                        </p:cTn>
                                        <p:tgtEl>
                                          <p:spTgt spid="25"/>
                                        </p:tgtEl>
                                        <p:attrNameLst>
                                          <p:attrName>style.visibility</p:attrName>
                                        </p:attrNameLst>
                                      </p:cBhvr>
                                      <p:to>
                                        <p:strVal val="visible"/>
                                      </p:to>
                                    </p:set>
                                    <p:animEffect transition="in" filter="wipe(up)">
                                      <p:cBhvr>
                                        <p:cTn id="104" dur="500"/>
                                        <p:tgtEl>
                                          <p:spTgt spid="2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10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wipe(left)">
                                      <p:cBhvr>
                                        <p:cTn id="114"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p:bldP spid="7" grpId="1"/>
      <p:bldP spid="9" grpId="0"/>
      <p:bldP spid="10" grpId="0"/>
      <p:bldP spid="11" grpId="0"/>
      <p:bldP spid="12" grpId="0"/>
      <p:bldP spid="13" grpId="0"/>
      <p:bldP spid="14" grpId="0"/>
      <p:bldP spid="15" grpId="0"/>
      <p:bldP spid="15" grpId="1"/>
      <p:bldP spid="17" grpId="0"/>
      <p:bldP spid="18" grpId="0"/>
      <p:bldP spid="19" grpId="0"/>
      <p:bldP spid="20" grpId="0"/>
      <p:bldP spid="21" grpId="0"/>
      <p:bldP spid="22" grpId="0"/>
      <p:bldP spid="23" grpId="0"/>
      <p:bldP spid="24" grpId="0"/>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CDEF9BE-9AAC-4C5D-B3F2-B6FBDEE40643}"/>
              </a:ext>
            </a:extLst>
          </p:cNvPr>
          <p:cNvSpPr/>
          <p:nvPr/>
        </p:nvSpPr>
        <p:spPr>
          <a:xfrm>
            <a:off x="160017" y="5237238"/>
            <a:ext cx="10921965" cy="13233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D5D41481-AAE4-437B-ABEE-5E407D76553D}"/>
              </a:ext>
            </a:extLst>
          </p:cNvPr>
          <p:cNvSpPr>
            <a:spLocks noGrp="1"/>
          </p:cNvSpPr>
          <p:nvPr>
            <p:ph type="title"/>
          </p:nvPr>
        </p:nvSpPr>
        <p:spPr/>
        <p:txBody>
          <a:bodyPr/>
          <a:lstStyle/>
          <a:p>
            <a:r>
              <a:rPr lang="en-IN" dirty="0"/>
              <a:t>Method:5         Telescoping Series</a:t>
            </a:r>
          </a:p>
        </p:txBody>
      </p:sp>
      <p:sp>
        <p:nvSpPr>
          <p:cNvPr id="4" name="Rectangle: Rounded Corners 3">
            <a:extLst>
              <a:ext uri="{FF2B5EF4-FFF2-40B4-BE49-F238E27FC236}">
                <a16:creationId xmlns:a16="http://schemas.microsoft.com/office/drawing/2014/main" id="{6CD4001C-BB13-4F2E-BDBC-BCAEF58E6612}"/>
              </a:ext>
            </a:extLst>
          </p:cNvPr>
          <p:cNvSpPr/>
          <p:nvPr/>
        </p:nvSpPr>
        <p:spPr>
          <a:xfrm>
            <a:off x="160017" y="98724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5" name="Rectangle 4">
            <a:extLst>
              <a:ext uri="{FF2B5EF4-FFF2-40B4-BE49-F238E27FC236}">
                <a16:creationId xmlns:a16="http://schemas.microsoft.com/office/drawing/2014/main" id="{E7E2E39E-D961-4C22-905D-F09442E5A961}"/>
              </a:ext>
            </a:extLst>
          </p:cNvPr>
          <p:cNvSpPr/>
          <p:nvPr/>
        </p:nvSpPr>
        <p:spPr>
          <a:xfrm>
            <a:off x="1911724" y="1026995"/>
            <a:ext cx="384763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6" name="Rectangle: Rounded Corners 5">
            <a:extLst>
              <a:ext uri="{FF2B5EF4-FFF2-40B4-BE49-F238E27FC236}">
                <a16:creationId xmlns:a16="http://schemas.microsoft.com/office/drawing/2014/main" id="{2A90455A-A6C0-4324-B810-52F9F786B94B}"/>
              </a:ext>
            </a:extLst>
          </p:cNvPr>
          <p:cNvSpPr/>
          <p:nvPr/>
        </p:nvSpPr>
        <p:spPr>
          <a:xfrm>
            <a:off x="160017" y="208006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DC6E3B-E78F-455A-A346-0A1E9B8EABF6}"/>
                  </a:ext>
                </a:extLst>
              </p:cNvPr>
              <p:cNvSpPr/>
              <p:nvPr/>
            </p:nvSpPr>
            <p:spPr>
              <a:xfrm>
                <a:off x="5644226" y="824435"/>
                <a:ext cx="4182164"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1∙3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3∙5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5∙7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74DC6E3B-E78F-455A-A346-0A1E9B8EABF6}"/>
                  </a:ext>
                </a:extLst>
              </p:cNvPr>
              <p:cNvSpPr>
                <a:spLocks noRot="1" noChangeAspect="1" noMove="1" noResize="1" noEditPoints="1" noAdjustHandles="1" noChangeArrowheads="1" noChangeShapeType="1" noTextEdit="1"/>
              </p:cNvSpPr>
              <p:nvPr/>
            </p:nvSpPr>
            <p:spPr>
              <a:xfrm>
                <a:off x="5644226" y="824435"/>
                <a:ext cx="4182164" cy="1000900"/>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4583D81-4340-4302-BD76-566D7C312EB3}"/>
                  </a:ext>
                </a:extLst>
              </p:cNvPr>
              <p:cNvSpPr/>
              <p:nvPr/>
            </p:nvSpPr>
            <p:spPr>
              <a:xfrm>
                <a:off x="2012435" y="1849539"/>
                <a:ext cx="4579434"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1∙3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3∙5 </m:t>
                          </m:r>
                        </m:den>
                      </m:f>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5∙7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24583D81-4340-4302-BD76-566D7C312EB3}"/>
                  </a:ext>
                </a:extLst>
              </p:cNvPr>
              <p:cNvSpPr>
                <a:spLocks noRot="1" noChangeAspect="1" noMove="1" noResize="1" noEditPoints="1" noAdjustHandles="1" noChangeArrowheads="1" noChangeShapeType="1" noTextEdit="1"/>
              </p:cNvSpPr>
              <p:nvPr/>
            </p:nvSpPr>
            <p:spPr>
              <a:xfrm>
                <a:off x="2012435" y="1849539"/>
                <a:ext cx="4579434" cy="1000900"/>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2568BEE-CE80-4ECE-8C92-4BE48BBA387F}"/>
                  </a:ext>
                </a:extLst>
              </p:cNvPr>
              <p:cNvSpPr/>
              <p:nvPr/>
            </p:nvSpPr>
            <p:spPr>
              <a:xfrm>
                <a:off x="6398543" y="1707573"/>
                <a:ext cx="3925828" cy="128483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22568BEE-CE80-4ECE-8C92-4BE48BBA387F}"/>
                  </a:ext>
                </a:extLst>
              </p:cNvPr>
              <p:cNvSpPr>
                <a:spLocks noRot="1" noChangeAspect="1" noMove="1" noResize="1" noEditPoints="1" noAdjustHandles="1" noChangeArrowheads="1" noChangeShapeType="1" noTextEdit="1"/>
              </p:cNvSpPr>
              <p:nvPr/>
            </p:nvSpPr>
            <p:spPr>
              <a:xfrm>
                <a:off x="6398543" y="1707573"/>
                <a:ext cx="3925828" cy="1284832"/>
              </a:xfrm>
              <a:prstGeom prst="rect">
                <a:avLst/>
              </a:prstGeom>
              <a:blipFill>
                <a:blip r:embed="rId4"/>
                <a:stretch>
                  <a:fillRect/>
                </a:stretch>
              </a:blipFill>
              <a:ln>
                <a:noFill/>
              </a:ln>
            </p:spPr>
            <p:txBody>
              <a:bodyPr/>
              <a:lstStyle/>
              <a:p>
                <a:r>
                  <a:rPr lang="en-IN">
                    <a:noFill/>
                  </a:rPr>
                  <a:t> </a:t>
                </a:r>
              </a:p>
            </p:txBody>
          </p:sp>
        </mc:Fallback>
      </mc:AlternateContent>
      <p:grpSp>
        <p:nvGrpSpPr>
          <p:cNvPr id="13" name="Group 12">
            <a:extLst>
              <a:ext uri="{FF2B5EF4-FFF2-40B4-BE49-F238E27FC236}">
                <a16:creationId xmlns:a16="http://schemas.microsoft.com/office/drawing/2014/main" id="{2EB1E4DB-F24E-4E87-ADD1-6A4341268EF7}"/>
              </a:ext>
            </a:extLst>
          </p:cNvPr>
          <p:cNvGrpSpPr/>
          <p:nvPr/>
        </p:nvGrpSpPr>
        <p:grpSpPr>
          <a:xfrm>
            <a:off x="1989061" y="3204983"/>
            <a:ext cx="3893568" cy="1000900"/>
            <a:chOff x="1489864" y="3172883"/>
            <a:chExt cx="3893568" cy="1000900"/>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4605A76-076C-42B1-9677-800351273E3F}"/>
                    </a:ext>
                  </a:extLst>
                </p:cNvPr>
                <p:cNvSpPr/>
                <p:nvPr/>
              </p:nvSpPr>
              <p:spPr>
                <a:xfrm>
                  <a:off x="2053379" y="3172883"/>
                  <a:ext cx="3330053"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B4605A76-076C-42B1-9677-800351273E3F}"/>
                    </a:ext>
                  </a:extLst>
                </p:cNvPr>
                <p:cNvSpPr>
                  <a:spLocks noRot="1" noChangeAspect="1" noMove="1" noResize="1" noEditPoints="1" noAdjustHandles="1" noChangeArrowheads="1" noChangeShapeType="1" noTextEdit="1"/>
                </p:cNvSpPr>
                <p:nvPr/>
              </p:nvSpPr>
              <p:spPr>
                <a:xfrm>
                  <a:off x="2053379" y="3172883"/>
                  <a:ext cx="3330053" cy="1000900"/>
                </a:xfrm>
                <a:prstGeom prst="rect">
                  <a:avLst/>
                </a:prstGeom>
                <a:blipFill>
                  <a:blip r:embed="rId5"/>
                  <a:stretch>
                    <a:fillRect/>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C83A2C54-D1A1-44F0-B334-F41289DCC4A3}"/>
                </a:ext>
              </a:extLst>
            </p:cNvPr>
            <p:cNvSpPr/>
            <p:nvPr/>
          </p:nvSpPr>
          <p:spPr>
            <a:xfrm>
              <a:off x="1489864" y="3403408"/>
              <a:ext cx="707426" cy="53985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a:t>
              </a:r>
            </a:p>
          </p:txBody>
        </p: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E523102A-B516-4214-A821-0DB51BFD60AE}"/>
                  </a:ext>
                </a:extLst>
              </p:cNvPr>
              <p:cNvSpPr/>
              <p:nvPr/>
            </p:nvSpPr>
            <p:spPr>
              <a:xfrm>
                <a:off x="5713596" y="3204983"/>
                <a:ext cx="3925828"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A</m:t>
                          </m:r>
                        </m:num>
                        <m:den>
                          <m:r>
                            <a:rPr lang="en-IN" sz="2800" b="0" i="0"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B</m:t>
                          </m:r>
                        </m:num>
                        <m:den>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E523102A-B516-4214-A821-0DB51BFD60AE}"/>
                  </a:ext>
                </a:extLst>
              </p:cNvPr>
              <p:cNvSpPr>
                <a:spLocks noRot="1" noChangeAspect="1" noMove="1" noResize="1" noEditPoints="1" noAdjustHandles="1" noChangeArrowheads="1" noChangeShapeType="1" noTextEdit="1"/>
              </p:cNvSpPr>
              <p:nvPr/>
            </p:nvSpPr>
            <p:spPr>
              <a:xfrm>
                <a:off x="5713596" y="3204983"/>
                <a:ext cx="3925828" cy="100090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57106835-BF94-442A-AC59-55218C9F9203}"/>
                  </a:ext>
                </a:extLst>
              </p:cNvPr>
              <p:cNvSpPr/>
              <p:nvPr/>
            </p:nvSpPr>
            <p:spPr>
              <a:xfrm>
                <a:off x="3387008" y="5401774"/>
                <a:ext cx="3925828"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57106835-BF94-442A-AC59-55218C9F9203}"/>
                  </a:ext>
                </a:extLst>
              </p:cNvPr>
              <p:cNvSpPr>
                <a:spLocks noRot="1" noChangeAspect="1" noMove="1" noResize="1" noEditPoints="1" noAdjustHandles="1" noChangeArrowheads="1" noChangeShapeType="1" noTextEdit="1"/>
              </p:cNvSpPr>
              <p:nvPr/>
            </p:nvSpPr>
            <p:spPr>
              <a:xfrm>
                <a:off x="3387008" y="5401774"/>
                <a:ext cx="3925828" cy="100090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6548A39-85A2-46CD-A2E9-8ECB69284DAA}"/>
                  </a:ext>
                </a:extLst>
              </p:cNvPr>
              <p:cNvSpPr/>
              <p:nvPr/>
            </p:nvSpPr>
            <p:spPr>
              <a:xfrm>
                <a:off x="310386" y="5415422"/>
                <a:ext cx="3330053"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46548A39-85A2-46CD-A2E9-8ECB69284DAA}"/>
                  </a:ext>
                </a:extLst>
              </p:cNvPr>
              <p:cNvSpPr>
                <a:spLocks noRot="1" noChangeAspect="1" noMove="1" noResize="1" noEditPoints="1" noAdjustHandles="1" noChangeArrowheads="1" noChangeShapeType="1" noTextEdit="1"/>
              </p:cNvSpPr>
              <p:nvPr/>
            </p:nvSpPr>
            <p:spPr>
              <a:xfrm>
                <a:off x="310386" y="5415422"/>
                <a:ext cx="3330053" cy="100090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3940E22-3469-429E-B922-EC301750D7DA}"/>
                  </a:ext>
                </a:extLst>
              </p:cNvPr>
              <p:cNvSpPr/>
              <p:nvPr/>
            </p:nvSpPr>
            <p:spPr>
              <a:xfrm>
                <a:off x="7060531" y="5415422"/>
                <a:ext cx="3652961"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2</m:t>
                          </m:r>
                        </m:num>
                        <m:den>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B3940E22-3469-429E-B922-EC301750D7DA}"/>
                  </a:ext>
                </a:extLst>
              </p:cNvPr>
              <p:cNvSpPr>
                <a:spLocks noRot="1" noChangeAspect="1" noMove="1" noResize="1" noEditPoints="1" noAdjustHandles="1" noChangeArrowheads="1" noChangeShapeType="1" noTextEdit="1"/>
              </p:cNvSpPr>
              <p:nvPr/>
            </p:nvSpPr>
            <p:spPr>
              <a:xfrm>
                <a:off x="7060531" y="5415422"/>
                <a:ext cx="3652961" cy="1000900"/>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1E7A61F6-3201-4D63-997F-57EE6F96E29C}"/>
                  </a:ext>
                </a:extLst>
              </p:cNvPr>
              <p:cNvSpPr/>
              <p:nvPr/>
            </p:nvSpPr>
            <p:spPr>
              <a:xfrm>
                <a:off x="5672652" y="4381005"/>
                <a:ext cx="4675862" cy="10009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 </m:t>
                              </m:r>
                            </m:den>
                          </m:f>
                        </m:e>
                      </m:d>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1E7A61F6-3201-4D63-997F-57EE6F96E29C}"/>
                  </a:ext>
                </a:extLst>
              </p:cNvPr>
              <p:cNvSpPr>
                <a:spLocks noRot="1" noChangeAspect="1" noMove="1" noResize="1" noEditPoints="1" noAdjustHandles="1" noChangeArrowheads="1" noChangeShapeType="1" noTextEdit="1"/>
              </p:cNvSpPr>
              <p:nvPr/>
            </p:nvSpPr>
            <p:spPr>
              <a:xfrm>
                <a:off x="5672652" y="4381005"/>
                <a:ext cx="4675862" cy="1000900"/>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71869F9-69A4-4A98-90FB-5D53DE8F2BF7}"/>
                  </a:ext>
                </a:extLst>
              </p:cNvPr>
              <p:cNvSpPr/>
              <p:nvPr/>
            </p:nvSpPr>
            <p:spPr>
              <a:xfrm>
                <a:off x="1435553" y="5337262"/>
                <a:ext cx="9277939" cy="13306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1∙3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3∙5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5∙7 </m:t>
                          </m:r>
                        </m:den>
                      </m:f>
                      <m:r>
                        <a:rPr lang="en-IN" sz="2800" i="1">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d>
                            <m:dPr>
                              <m:begChr m:val="["/>
                              <m:endChr m:val="]"/>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e>
                          </m:d>
                        </m:e>
                      </m:nary>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071869F9-69A4-4A98-90FB-5D53DE8F2BF7}"/>
                  </a:ext>
                </a:extLst>
              </p:cNvPr>
              <p:cNvSpPr>
                <a:spLocks noRot="1" noChangeAspect="1" noMove="1" noResize="1" noEditPoints="1" noAdjustHandles="1" noChangeArrowheads="1" noChangeShapeType="1" noTextEdit="1"/>
              </p:cNvSpPr>
              <p:nvPr/>
            </p:nvSpPr>
            <p:spPr>
              <a:xfrm>
                <a:off x="1435553" y="5337262"/>
                <a:ext cx="9277939" cy="1330680"/>
              </a:xfrm>
              <a:prstGeom prst="rect">
                <a:avLst/>
              </a:prstGeom>
              <a:blipFill>
                <a:blip r:embed="rId11"/>
                <a:stretch>
                  <a:fillRect/>
                </a:stretch>
              </a:blipFill>
              <a:ln>
                <a:noFill/>
              </a:ln>
            </p:spPr>
            <p:txBody>
              <a:bodyPr/>
              <a:lstStyle/>
              <a:p>
                <a:r>
                  <a:rPr lang="en-IN">
                    <a:noFill/>
                  </a:rPr>
                  <a:t> </a:t>
                </a:r>
              </a:p>
            </p:txBody>
          </p:sp>
        </mc:Fallback>
      </mc:AlternateContent>
      <p:sp>
        <p:nvSpPr>
          <p:cNvPr id="20" name="Arrow: Notched Right 19">
            <a:extLst>
              <a:ext uri="{FF2B5EF4-FFF2-40B4-BE49-F238E27FC236}">
                <a16:creationId xmlns:a16="http://schemas.microsoft.com/office/drawing/2014/main" id="{640E497B-B77C-4FAA-AD11-96AA803F87DB}"/>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Tree>
    <p:extLst>
      <p:ext uri="{BB962C8B-B14F-4D97-AF65-F5344CB8AC3E}">
        <p14:creationId xmlns:p14="http://schemas.microsoft.com/office/powerpoint/2010/main" val="373840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1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1500"/>
                                        <p:tgtEl>
                                          <p:spTgt spid="22"/>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6" grpId="0" animBg="1"/>
      <p:bldP spid="8" grpId="0"/>
      <p:bldP spid="9" grpId="0"/>
      <p:bldP spid="15" grpId="0"/>
      <p:bldP spid="17" grpId="0"/>
      <p:bldP spid="17" grpId="1"/>
      <p:bldP spid="19" grpId="0"/>
      <p:bldP spid="19" grpId="1"/>
      <p:bldP spid="21" grpId="0"/>
      <p:bldP spid="21" grpId="1"/>
      <p:bldP spid="2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F9B26B13-8D5C-4D5D-BEE5-A9B8F371CE67}"/>
              </a:ext>
            </a:extLst>
          </p:cNvPr>
          <p:cNvSpPr/>
          <p:nvPr/>
        </p:nvSpPr>
        <p:spPr>
          <a:xfrm>
            <a:off x="540909" y="2783622"/>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sp>
        <p:nvSpPr>
          <p:cNvPr id="13" name="Arrow: Chevron 12">
            <a:extLst>
              <a:ext uri="{FF2B5EF4-FFF2-40B4-BE49-F238E27FC236}">
                <a16:creationId xmlns:a16="http://schemas.microsoft.com/office/drawing/2014/main" id="{4ABF0574-1C3B-4FF3-BA1F-E75EFF12AC7E}"/>
              </a:ext>
            </a:extLst>
          </p:cNvPr>
          <p:cNvSpPr/>
          <p:nvPr/>
        </p:nvSpPr>
        <p:spPr>
          <a:xfrm>
            <a:off x="540905" y="3444347"/>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sp>
        <p:nvSpPr>
          <p:cNvPr id="23" name="Title 1">
            <a:extLst>
              <a:ext uri="{FF2B5EF4-FFF2-40B4-BE49-F238E27FC236}">
                <a16:creationId xmlns:a16="http://schemas.microsoft.com/office/drawing/2014/main" id="{DB4693B7-3041-43C7-962B-2EBE00C7D4C5}"/>
              </a:ext>
            </a:extLst>
          </p:cNvPr>
          <p:cNvSpPr txBox="1">
            <a:spLocks/>
          </p:cNvSpPr>
          <p:nvPr/>
        </p:nvSpPr>
        <p:spPr>
          <a:xfrm>
            <a:off x="3183733" y="287118"/>
            <a:ext cx="3062521" cy="1138626"/>
          </a:xfrm>
          <a:prstGeom prst="doubleWave">
            <a:avLst>
              <a:gd name="adj1" fmla="val 6250"/>
              <a:gd name="adj2" fmla="val 37"/>
            </a:avLst>
          </a:prstGeom>
          <a:solidFill>
            <a:schemeClr val="accent5"/>
          </a:solidFill>
          <a:ln>
            <a:solidFill>
              <a:srgbClr val="002060"/>
            </a:solidFill>
          </a:ln>
        </p:spPr>
        <p:txBody>
          <a:bodyPr vert="horz"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dirty="0"/>
              <a:t>OUTLINE</a:t>
            </a:r>
          </a:p>
        </p:txBody>
      </p:sp>
      <p:grpSp>
        <p:nvGrpSpPr>
          <p:cNvPr id="5" name="Group 4">
            <a:extLst>
              <a:ext uri="{FF2B5EF4-FFF2-40B4-BE49-F238E27FC236}">
                <a16:creationId xmlns:a16="http://schemas.microsoft.com/office/drawing/2014/main" id="{946460DB-1CFB-401D-B77B-D81C254A2118}"/>
              </a:ext>
            </a:extLst>
          </p:cNvPr>
          <p:cNvGrpSpPr/>
          <p:nvPr/>
        </p:nvGrpSpPr>
        <p:grpSpPr>
          <a:xfrm>
            <a:off x="824241" y="2654358"/>
            <a:ext cx="5666707" cy="523220"/>
            <a:chOff x="824241" y="2654358"/>
            <a:chExt cx="5666707" cy="523220"/>
          </a:xfrm>
        </p:grpSpPr>
        <p:sp>
          <p:nvSpPr>
            <p:cNvPr id="31" name="TextBox 30">
              <a:extLst>
                <a:ext uri="{FF2B5EF4-FFF2-40B4-BE49-F238E27FC236}">
                  <a16:creationId xmlns:a16="http://schemas.microsoft.com/office/drawing/2014/main" id="{2A33D24E-33A1-4962-843E-C14A425DFE84}"/>
                </a:ext>
              </a:extLst>
            </p:cNvPr>
            <p:cNvSpPr txBox="1"/>
            <p:nvPr/>
          </p:nvSpPr>
          <p:spPr>
            <a:xfrm>
              <a:off x="824241" y="2654358"/>
              <a:ext cx="1725772" cy="523220"/>
            </a:xfrm>
            <a:prstGeom prst="rect">
              <a:avLst/>
            </a:prstGeom>
            <a:noFill/>
          </p:spPr>
          <p:txBody>
            <a:bodyPr wrap="square">
              <a:spAutoFit/>
            </a:bodyPr>
            <a:lstStyle/>
            <a:p>
              <a:r>
                <a:rPr lang="en-IN" sz="2800" b="1" i="0" dirty="0">
                  <a:solidFill>
                    <a:schemeClr val="tx1"/>
                  </a:solidFill>
                  <a:latin typeface="+mj-lt"/>
                </a:rPr>
                <a:t>Method:10</a:t>
              </a:r>
              <a:endParaRPr lang="en-IN" sz="2800" dirty="0"/>
            </a:p>
          </p:txBody>
        </p:sp>
        <p:sp>
          <p:nvSpPr>
            <p:cNvPr id="41" name="Arrow: Notched Right 40">
              <a:extLst>
                <a:ext uri="{FF2B5EF4-FFF2-40B4-BE49-F238E27FC236}">
                  <a16:creationId xmlns:a16="http://schemas.microsoft.com/office/drawing/2014/main" id="{D6003DC5-8450-4BC2-AB0A-0CA5202D67E8}"/>
                </a:ext>
              </a:extLst>
            </p:cNvPr>
            <p:cNvSpPr/>
            <p:nvPr/>
          </p:nvSpPr>
          <p:spPr>
            <a:xfrm>
              <a:off x="2517815" y="2764641"/>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42" name="TextBox 41">
              <a:extLst>
                <a:ext uri="{FF2B5EF4-FFF2-40B4-BE49-F238E27FC236}">
                  <a16:creationId xmlns:a16="http://schemas.microsoft.com/office/drawing/2014/main" id="{43B3D4B4-7EBF-4E30-AF50-5A776CD3B41A}"/>
                </a:ext>
              </a:extLst>
            </p:cNvPr>
            <p:cNvSpPr txBox="1"/>
            <p:nvPr/>
          </p:nvSpPr>
          <p:spPr>
            <a:xfrm>
              <a:off x="3041727" y="2654358"/>
              <a:ext cx="3449221" cy="523220"/>
            </a:xfrm>
            <a:prstGeom prst="rect">
              <a:avLst/>
            </a:prstGeom>
            <a:noFill/>
          </p:spPr>
          <p:txBody>
            <a:bodyPr wrap="square">
              <a:spAutoFit/>
            </a:bodyPr>
            <a:lstStyle/>
            <a:p>
              <a:r>
                <a:rPr lang="en-IN" sz="2800" b="1" i="0" dirty="0">
                  <a:solidFill>
                    <a:schemeClr val="tx1"/>
                  </a:solidFill>
                  <a:latin typeface="+mj-lt"/>
                </a:rPr>
                <a:t>Limit Comparison Test</a:t>
              </a:r>
              <a:endParaRPr lang="en-IN" sz="2800" dirty="0"/>
            </a:p>
          </p:txBody>
        </p:sp>
      </p:grpSp>
      <p:grpSp>
        <p:nvGrpSpPr>
          <p:cNvPr id="6" name="Group 5">
            <a:extLst>
              <a:ext uri="{FF2B5EF4-FFF2-40B4-BE49-F238E27FC236}">
                <a16:creationId xmlns:a16="http://schemas.microsoft.com/office/drawing/2014/main" id="{04A5DC4F-7F94-4D7E-BB41-3877DB28AEE4}"/>
              </a:ext>
            </a:extLst>
          </p:cNvPr>
          <p:cNvGrpSpPr/>
          <p:nvPr/>
        </p:nvGrpSpPr>
        <p:grpSpPr>
          <a:xfrm>
            <a:off x="824240" y="3320059"/>
            <a:ext cx="5821256" cy="523220"/>
            <a:chOff x="824240" y="3320059"/>
            <a:chExt cx="5821256" cy="523220"/>
          </a:xfrm>
        </p:grpSpPr>
        <p:sp>
          <p:nvSpPr>
            <p:cNvPr id="43" name="TextBox 42">
              <a:extLst>
                <a:ext uri="{FF2B5EF4-FFF2-40B4-BE49-F238E27FC236}">
                  <a16:creationId xmlns:a16="http://schemas.microsoft.com/office/drawing/2014/main" id="{F08B24FE-C2AD-4A21-B232-82EA8010734D}"/>
                </a:ext>
              </a:extLst>
            </p:cNvPr>
            <p:cNvSpPr txBox="1"/>
            <p:nvPr/>
          </p:nvSpPr>
          <p:spPr>
            <a:xfrm>
              <a:off x="824240" y="3320059"/>
              <a:ext cx="1725772" cy="523220"/>
            </a:xfrm>
            <a:prstGeom prst="rect">
              <a:avLst/>
            </a:prstGeom>
            <a:noFill/>
          </p:spPr>
          <p:txBody>
            <a:bodyPr wrap="square">
              <a:spAutoFit/>
            </a:bodyPr>
            <a:lstStyle/>
            <a:p>
              <a:r>
                <a:rPr lang="en-IN" sz="2800" b="1" i="0" dirty="0">
                  <a:solidFill>
                    <a:schemeClr val="tx1"/>
                  </a:solidFill>
                  <a:latin typeface="+mj-lt"/>
                </a:rPr>
                <a:t>Method:11</a:t>
              </a:r>
              <a:endParaRPr lang="en-IN" sz="2800" dirty="0"/>
            </a:p>
          </p:txBody>
        </p:sp>
        <p:sp>
          <p:nvSpPr>
            <p:cNvPr id="44" name="Arrow: Notched Right 43">
              <a:extLst>
                <a:ext uri="{FF2B5EF4-FFF2-40B4-BE49-F238E27FC236}">
                  <a16:creationId xmlns:a16="http://schemas.microsoft.com/office/drawing/2014/main" id="{ECC59629-C390-4DDB-AA2C-0B5C868129C1}"/>
                </a:ext>
              </a:extLst>
            </p:cNvPr>
            <p:cNvSpPr/>
            <p:nvPr/>
          </p:nvSpPr>
          <p:spPr>
            <a:xfrm>
              <a:off x="2517814" y="3430342"/>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45" name="TextBox 44">
              <a:extLst>
                <a:ext uri="{FF2B5EF4-FFF2-40B4-BE49-F238E27FC236}">
                  <a16:creationId xmlns:a16="http://schemas.microsoft.com/office/drawing/2014/main" id="{93705EE8-DE04-4A7D-865C-54EC4E2C9D22}"/>
                </a:ext>
              </a:extLst>
            </p:cNvPr>
            <p:cNvSpPr txBox="1"/>
            <p:nvPr/>
          </p:nvSpPr>
          <p:spPr>
            <a:xfrm>
              <a:off x="3041726" y="3320059"/>
              <a:ext cx="3603770" cy="523220"/>
            </a:xfrm>
            <a:prstGeom prst="rect">
              <a:avLst/>
            </a:prstGeom>
            <a:noFill/>
          </p:spPr>
          <p:txBody>
            <a:bodyPr wrap="square">
              <a:spAutoFit/>
            </a:bodyPr>
            <a:lstStyle/>
            <a:p>
              <a:r>
                <a:rPr lang="en-IN" sz="2800" b="1" dirty="0">
                  <a:latin typeface="+mj-lt"/>
                </a:rPr>
                <a:t>D’Alembert’s </a:t>
              </a:r>
              <a:r>
                <a:rPr lang="en-IN" sz="2800" b="1" i="0" dirty="0">
                  <a:solidFill>
                    <a:schemeClr val="tx1"/>
                  </a:solidFill>
                  <a:latin typeface="+mj-lt"/>
                </a:rPr>
                <a:t>Ratio Test</a:t>
              </a:r>
              <a:endParaRPr lang="en-IN" sz="2800" dirty="0"/>
            </a:p>
          </p:txBody>
        </p:sp>
      </p:grpSp>
      <p:sp>
        <p:nvSpPr>
          <p:cNvPr id="46" name="Arrow: Chevron 45">
            <a:extLst>
              <a:ext uri="{FF2B5EF4-FFF2-40B4-BE49-F238E27FC236}">
                <a16:creationId xmlns:a16="http://schemas.microsoft.com/office/drawing/2014/main" id="{50EE71C7-4CB5-49BF-A098-1F14835BAC09}"/>
              </a:ext>
            </a:extLst>
          </p:cNvPr>
          <p:cNvSpPr/>
          <p:nvPr/>
        </p:nvSpPr>
        <p:spPr>
          <a:xfrm>
            <a:off x="540905" y="4063621"/>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7" name="Group 6">
            <a:extLst>
              <a:ext uri="{FF2B5EF4-FFF2-40B4-BE49-F238E27FC236}">
                <a16:creationId xmlns:a16="http://schemas.microsoft.com/office/drawing/2014/main" id="{0EF13E8E-07CC-452B-8AC7-6A9DC8E28867}"/>
              </a:ext>
            </a:extLst>
          </p:cNvPr>
          <p:cNvGrpSpPr/>
          <p:nvPr/>
        </p:nvGrpSpPr>
        <p:grpSpPr>
          <a:xfrm>
            <a:off x="824240" y="3939333"/>
            <a:ext cx="5847012" cy="539443"/>
            <a:chOff x="824240" y="3939333"/>
            <a:chExt cx="5847012" cy="539443"/>
          </a:xfrm>
        </p:grpSpPr>
        <p:sp>
          <p:nvSpPr>
            <p:cNvPr id="47" name="TextBox 46">
              <a:extLst>
                <a:ext uri="{FF2B5EF4-FFF2-40B4-BE49-F238E27FC236}">
                  <a16:creationId xmlns:a16="http://schemas.microsoft.com/office/drawing/2014/main" id="{1DB4CDEC-1260-4CFC-B70A-1F7CF973560A}"/>
                </a:ext>
              </a:extLst>
            </p:cNvPr>
            <p:cNvSpPr txBox="1"/>
            <p:nvPr/>
          </p:nvSpPr>
          <p:spPr>
            <a:xfrm>
              <a:off x="824240" y="3939333"/>
              <a:ext cx="1725772" cy="523220"/>
            </a:xfrm>
            <a:prstGeom prst="rect">
              <a:avLst/>
            </a:prstGeom>
            <a:noFill/>
          </p:spPr>
          <p:txBody>
            <a:bodyPr wrap="square">
              <a:spAutoFit/>
            </a:bodyPr>
            <a:lstStyle/>
            <a:p>
              <a:r>
                <a:rPr lang="en-IN" sz="2800" b="1" i="0" dirty="0">
                  <a:solidFill>
                    <a:schemeClr val="tx1"/>
                  </a:solidFill>
                  <a:latin typeface="+mj-lt"/>
                </a:rPr>
                <a:t>Method:13</a:t>
              </a:r>
              <a:endParaRPr lang="en-IN" sz="2800" dirty="0"/>
            </a:p>
          </p:txBody>
        </p:sp>
        <p:sp>
          <p:nvSpPr>
            <p:cNvPr id="48" name="Arrow: Notched Right 47">
              <a:extLst>
                <a:ext uri="{FF2B5EF4-FFF2-40B4-BE49-F238E27FC236}">
                  <a16:creationId xmlns:a16="http://schemas.microsoft.com/office/drawing/2014/main" id="{33C1762A-847D-4D4C-9DDF-AAFEFD1852F2}"/>
                </a:ext>
              </a:extLst>
            </p:cNvPr>
            <p:cNvSpPr/>
            <p:nvPr/>
          </p:nvSpPr>
          <p:spPr>
            <a:xfrm>
              <a:off x="2517814" y="4049616"/>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4AE7ACC-7D2E-4A50-B2A9-7E8EF0BB8999}"/>
                    </a:ext>
                  </a:extLst>
                </p:cNvPr>
                <p:cNvSpPr txBox="1"/>
                <p:nvPr/>
              </p:nvSpPr>
              <p:spPr>
                <a:xfrm>
                  <a:off x="3041726" y="3939333"/>
                  <a:ext cx="3629526" cy="539443"/>
                </a:xfrm>
                <a:prstGeom prst="rect">
                  <a:avLst/>
                </a:prstGeom>
                <a:noFill/>
              </p:spPr>
              <p:txBody>
                <a:bodyPr wrap="square">
                  <a:spAutoFit/>
                </a:bodyPr>
                <a:lstStyle/>
                <a:p>
                  <a:r>
                    <a:rPr lang="en-IN" sz="2800" b="1" dirty="0">
                      <a:solidFill>
                        <a:schemeClr val="tx1"/>
                      </a:solidFill>
                      <a:latin typeface="+mj-lt"/>
                    </a:rPr>
                    <a:t>Cauchy’s </a:t>
                  </a:r>
                  <a14:m>
                    <m:oMath xmlns:m="http://schemas.openxmlformats.org/officeDocument/2006/math">
                      <m:sSup>
                        <m:sSupPr>
                          <m:ctrlPr>
                            <a:rPr lang="en-IN" sz="2800" b="1" i="1" smtClean="0">
                              <a:solidFill>
                                <a:schemeClr val="tx1"/>
                              </a:solidFill>
                              <a:latin typeface="Cambria Math" panose="02040503050406030204" pitchFamily="18" charset="0"/>
                            </a:rPr>
                          </m:ctrlPr>
                        </m:sSupPr>
                        <m:e>
                          <m:r>
                            <a:rPr lang="en-IN" sz="2800" b="1" i="0" smtClean="0">
                              <a:solidFill>
                                <a:schemeClr val="tx1"/>
                              </a:solidFill>
                              <a:latin typeface="Cambria Math" panose="02040503050406030204" pitchFamily="18" charset="0"/>
                            </a:rPr>
                            <m:t>𝐧</m:t>
                          </m:r>
                        </m:e>
                        <m:sup>
                          <m:r>
                            <a:rPr lang="en-IN" sz="2800" b="1" i="0" smtClean="0">
                              <a:solidFill>
                                <a:schemeClr val="tx1"/>
                              </a:solidFill>
                              <a:latin typeface="Cambria Math" panose="02040503050406030204" pitchFamily="18" charset="0"/>
                            </a:rPr>
                            <m:t>𝐭𝐡</m:t>
                          </m:r>
                        </m:sup>
                      </m:sSup>
                    </m:oMath>
                  </a14:m>
                  <a:r>
                    <a:rPr lang="en-IN" sz="2800" b="1" dirty="0"/>
                    <a:t> Root Test</a:t>
                  </a:r>
                </a:p>
              </p:txBody>
            </p:sp>
          </mc:Choice>
          <mc:Fallback xmlns="">
            <p:sp>
              <p:nvSpPr>
                <p:cNvPr id="49" name="TextBox 48">
                  <a:extLst>
                    <a:ext uri="{FF2B5EF4-FFF2-40B4-BE49-F238E27FC236}">
                      <a16:creationId xmlns:a16="http://schemas.microsoft.com/office/drawing/2014/main" id="{34AE7ACC-7D2E-4A50-B2A9-7E8EF0BB8999}"/>
                    </a:ext>
                  </a:extLst>
                </p:cNvPr>
                <p:cNvSpPr txBox="1">
                  <a:spLocks noRot="1" noChangeAspect="1" noMove="1" noResize="1" noEditPoints="1" noAdjustHandles="1" noChangeArrowheads="1" noChangeShapeType="1" noTextEdit="1"/>
                </p:cNvSpPr>
                <p:nvPr/>
              </p:nvSpPr>
              <p:spPr>
                <a:xfrm>
                  <a:off x="3041726" y="3939333"/>
                  <a:ext cx="3629526" cy="539443"/>
                </a:xfrm>
                <a:prstGeom prst="rect">
                  <a:avLst/>
                </a:prstGeom>
                <a:blipFill>
                  <a:blip r:embed="rId2"/>
                  <a:stretch>
                    <a:fillRect l="-3529" t="-7865" b="-30337"/>
                  </a:stretch>
                </a:blipFill>
              </p:spPr>
              <p:txBody>
                <a:bodyPr/>
                <a:lstStyle/>
                <a:p>
                  <a:r>
                    <a:rPr lang="en-IN">
                      <a:noFill/>
                    </a:rPr>
                    <a:t> </a:t>
                  </a:r>
                </a:p>
              </p:txBody>
            </p:sp>
          </mc:Fallback>
        </mc:AlternateContent>
      </p:grpSp>
      <p:sp>
        <p:nvSpPr>
          <p:cNvPr id="50" name="Arrow: Chevron 49">
            <a:extLst>
              <a:ext uri="{FF2B5EF4-FFF2-40B4-BE49-F238E27FC236}">
                <a16:creationId xmlns:a16="http://schemas.microsoft.com/office/drawing/2014/main" id="{89AB40F4-0415-432D-BFD2-8076A91632CA}"/>
              </a:ext>
            </a:extLst>
          </p:cNvPr>
          <p:cNvSpPr/>
          <p:nvPr/>
        </p:nvSpPr>
        <p:spPr>
          <a:xfrm>
            <a:off x="540904" y="4703785"/>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8" name="Group 7">
            <a:extLst>
              <a:ext uri="{FF2B5EF4-FFF2-40B4-BE49-F238E27FC236}">
                <a16:creationId xmlns:a16="http://schemas.microsoft.com/office/drawing/2014/main" id="{CBEEF699-183D-4EC6-A236-C79512527B19}"/>
              </a:ext>
            </a:extLst>
          </p:cNvPr>
          <p:cNvGrpSpPr/>
          <p:nvPr/>
        </p:nvGrpSpPr>
        <p:grpSpPr>
          <a:xfrm>
            <a:off x="824239" y="4579497"/>
            <a:ext cx="4584884" cy="539443"/>
            <a:chOff x="824239" y="4579497"/>
            <a:chExt cx="4584884" cy="539443"/>
          </a:xfrm>
        </p:grpSpPr>
        <p:sp>
          <p:nvSpPr>
            <p:cNvPr id="51" name="TextBox 50">
              <a:extLst>
                <a:ext uri="{FF2B5EF4-FFF2-40B4-BE49-F238E27FC236}">
                  <a16:creationId xmlns:a16="http://schemas.microsoft.com/office/drawing/2014/main" id="{E5A29492-9941-4E8C-AF36-FCDBD4479189}"/>
                </a:ext>
              </a:extLst>
            </p:cNvPr>
            <p:cNvSpPr txBox="1"/>
            <p:nvPr/>
          </p:nvSpPr>
          <p:spPr>
            <a:xfrm>
              <a:off x="824239" y="4579497"/>
              <a:ext cx="1725772" cy="523220"/>
            </a:xfrm>
            <a:prstGeom prst="rect">
              <a:avLst/>
            </a:prstGeom>
            <a:noFill/>
          </p:spPr>
          <p:txBody>
            <a:bodyPr wrap="square">
              <a:spAutoFit/>
            </a:bodyPr>
            <a:lstStyle/>
            <a:p>
              <a:r>
                <a:rPr lang="en-IN" sz="2800" b="1" i="0" dirty="0">
                  <a:solidFill>
                    <a:schemeClr val="tx1"/>
                  </a:solidFill>
                  <a:latin typeface="+mj-lt"/>
                </a:rPr>
                <a:t>Method:14</a:t>
              </a:r>
              <a:endParaRPr lang="en-IN" sz="2800" dirty="0"/>
            </a:p>
          </p:txBody>
        </p:sp>
        <p:sp>
          <p:nvSpPr>
            <p:cNvPr id="52" name="Arrow: Notched Right 51">
              <a:extLst>
                <a:ext uri="{FF2B5EF4-FFF2-40B4-BE49-F238E27FC236}">
                  <a16:creationId xmlns:a16="http://schemas.microsoft.com/office/drawing/2014/main" id="{454D0BA7-1BF2-4279-BC02-D7CB6465A104}"/>
                </a:ext>
              </a:extLst>
            </p:cNvPr>
            <p:cNvSpPr/>
            <p:nvPr/>
          </p:nvSpPr>
          <p:spPr>
            <a:xfrm>
              <a:off x="2517813" y="4689780"/>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53" name="TextBox 52">
              <a:extLst>
                <a:ext uri="{FF2B5EF4-FFF2-40B4-BE49-F238E27FC236}">
                  <a16:creationId xmlns:a16="http://schemas.microsoft.com/office/drawing/2014/main" id="{5A0D0FEA-3490-4595-9F8E-70FA9F6AB0EB}"/>
                </a:ext>
              </a:extLst>
            </p:cNvPr>
            <p:cNvSpPr txBox="1"/>
            <p:nvPr/>
          </p:nvSpPr>
          <p:spPr>
            <a:xfrm>
              <a:off x="3054604" y="4579497"/>
              <a:ext cx="2354519" cy="539443"/>
            </a:xfrm>
            <a:prstGeom prst="rect">
              <a:avLst/>
            </a:prstGeom>
            <a:noFill/>
          </p:spPr>
          <p:txBody>
            <a:bodyPr wrap="square">
              <a:spAutoFit/>
            </a:bodyPr>
            <a:lstStyle/>
            <a:p>
              <a:r>
                <a:rPr lang="en-IN" sz="2800" b="1" dirty="0">
                  <a:solidFill>
                    <a:schemeClr val="tx1"/>
                  </a:solidFill>
                  <a:latin typeface="+mj-lt"/>
                </a:rPr>
                <a:t>Leibnitz’s</a:t>
              </a:r>
              <a:r>
                <a:rPr lang="en-IN" sz="2800" b="1" dirty="0"/>
                <a:t> Test</a:t>
              </a:r>
            </a:p>
          </p:txBody>
        </p:sp>
      </p:grpSp>
      <p:sp>
        <p:nvSpPr>
          <p:cNvPr id="54" name="Arrow: Chevron 53">
            <a:extLst>
              <a:ext uri="{FF2B5EF4-FFF2-40B4-BE49-F238E27FC236}">
                <a16:creationId xmlns:a16="http://schemas.microsoft.com/office/drawing/2014/main" id="{149F6EC7-E39A-4D07-990C-28DEC4A2B356}"/>
              </a:ext>
            </a:extLst>
          </p:cNvPr>
          <p:cNvSpPr/>
          <p:nvPr/>
        </p:nvSpPr>
        <p:spPr>
          <a:xfrm>
            <a:off x="540903" y="5307974"/>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9" name="Group 8">
            <a:extLst>
              <a:ext uri="{FF2B5EF4-FFF2-40B4-BE49-F238E27FC236}">
                <a16:creationId xmlns:a16="http://schemas.microsoft.com/office/drawing/2014/main" id="{02620211-A319-45BF-B191-5EFC908783C2}"/>
              </a:ext>
            </a:extLst>
          </p:cNvPr>
          <p:cNvGrpSpPr/>
          <p:nvPr/>
        </p:nvGrpSpPr>
        <p:grpSpPr>
          <a:xfrm>
            <a:off x="824238" y="5183686"/>
            <a:ext cx="6439443" cy="523220"/>
            <a:chOff x="824238" y="5183686"/>
            <a:chExt cx="6439443" cy="523220"/>
          </a:xfrm>
        </p:grpSpPr>
        <p:sp>
          <p:nvSpPr>
            <p:cNvPr id="55" name="TextBox 54">
              <a:extLst>
                <a:ext uri="{FF2B5EF4-FFF2-40B4-BE49-F238E27FC236}">
                  <a16:creationId xmlns:a16="http://schemas.microsoft.com/office/drawing/2014/main" id="{2709CC85-5C63-4087-9652-61D5A2F12D8B}"/>
                </a:ext>
              </a:extLst>
            </p:cNvPr>
            <p:cNvSpPr txBox="1"/>
            <p:nvPr/>
          </p:nvSpPr>
          <p:spPr>
            <a:xfrm>
              <a:off x="824238" y="5183686"/>
              <a:ext cx="1725772" cy="523220"/>
            </a:xfrm>
            <a:prstGeom prst="rect">
              <a:avLst/>
            </a:prstGeom>
            <a:noFill/>
          </p:spPr>
          <p:txBody>
            <a:bodyPr wrap="square">
              <a:spAutoFit/>
            </a:bodyPr>
            <a:lstStyle/>
            <a:p>
              <a:r>
                <a:rPr lang="en-IN" sz="2800" b="1" i="0" dirty="0">
                  <a:solidFill>
                    <a:schemeClr val="tx1"/>
                  </a:solidFill>
                  <a:latin typeface="+mj-lt"/>
                </a:rPr>
                <a:t>Method:15</a:t>
              </a:r>
              <a:endParaRPr lang="en-IN" sz="2800" dirty="0"/>
            </a:p>
          </p:txBody>
        </p:sp>
        <p:sp>
          <p:nvSpPr>
            <p:cNvPr id="56" name="Arrow: Notched Right 55">
              <a:extLst>
                <a:ext uri="{FF2B5EF4-FFF2-40B4-BE49-F238E27FC236}">
                  <a16:creationId xmlns:a16="http://schemas.microsoft.com/office/drawing/2014/main" id="{D45531C9-9C7A-4DAC-AF5F-C86677109801}"/>
                </a:ext>
              </a:extLst>
            </p:cNvPr>
            <p:cNvSpPr/>
            <p:nvPr/>
          </p:nvSpPr>
          <p:spPr>
            <a:xfrm>
              <a:off x="2517812" y="5293969"/>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57" name="TextBox 56">
              <a:extLst>
                <a:ext uri="{FF2B5EF4-FFF2-40B4-BE49-F238E27FC236}">
                  <a16:creationId xmlns:a16="http://schemas.microsoft.com/office/drawing/2014/main" id="{A279C8CB-C73B-48CA-B1D1-4F21A55410E4}"/>
                </a:ext>
              </a:extLst>
            </p:cNvPr>
            <p:cNvSpPr txBox="1"/>
            <p:nvPr/>
          </p:nvSpPr>
          <p:spPr>
            <a:xfrm>
              <a:off x="3041724" y="5183686"/>
              <a:ext cx="4221957" cy="523220"/>
            </a:xfrm>
            <a:prstGeom prst="rect">
              <a:avLst/>
            </a:prstGeom>
            <a:noFill/>
          </p:spPr>
          <p:txBody>
            <a:bodyPr wrap="square">
              <a:spAutoFit/>
            </a:bodyPr>
            <a:lstStyle/>
            <a:p>
              <a:r>
                <a:rPr lang="en-IN" sz="2800" b="1" dirty="0">
                  <a:solidFill>
                    <a:schemeClr val="tx1"/>
                  </a:solidFill>
                  <a:latin typeface="+mj-lt"/>
                </a:rPr>
                <a:t>Absolute Convergent</a:t>
              </a:r>
              <a:r>
                <a:rPr lang="en-IN" sz="2800" b="1" dirty="0"/>
                <a:t> Series</a:t>
              </a:r>
            </a:p>
          </p:txBody>
        </p:sp>
      </p:grpSp>
      <p:sp>
        <p:nvSpPr>
          <p:cNvPr id="66" name="Arrow: Chevron 65">
            <a:extLst>
              <a:ext uri="{FF2B5EF4-FFF2-40B4-BE49-F238E27FC236}">
                <a16:creationId xmlns:a16="http://schemas.microsoft.com/office/drawing/2014/main" id="{9FC31DA8-D189-497D-9EE6-4B8D7F595CE5}"/>
              </a:ext>
            </a:extLst>
          </p:cNvPr>
          <p:cNvSpPr/>
          <p:nvPr/>
        </p:nvSpPr>
        <p:spPr>
          <a:xfrm>
            <a:off x="540907" y="2147711"/>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3" name="Group 2">
            <a:extLst>
              <a:ext uri="{FF2B5EF4-FFF2-40B4-BE49-F238E27FC236}">
                <a16:creationId xmlns:a16="http://schemas.microsoft.com/office/drawing/2014/main" id="{679ADA19-CA76-420B-BB62-FF0C0C3DA797}"/>
              </a:ext>
            </a:extLst>
          </p:cNvPr>
          <p:cNvGrpSpPr/>
          <p:nvPr/>
        </p:nvGrpSpPr>
        <p:grpSpPr>
          <a:xfrm>
            <a:off x="824242" y="2002011"/>
            <a:ext cx="5628071" cy="523220"/>
            <a:chOff x="824242" y="2002011"/>
            <a:chExt cx="5628071" cy="523220"/>
          </a:xfrm>
        </p:grpSpPr>
        <p:sp>
          <p:nvSpPr>
            <p:cNvPr id="67" name="TextBox 66">
              <a:extLst>
                <a:ext uri="{FF2B5EF4-FFF2-40B4-BE49-F238E27FC236}">
                  <a16:creationId xmlns:a16="http://schemas.microsoft.com/office/drawing/2014/main" id="{9EB23D3C-5F14-464C-8150-3C3C31AF3776}"/>
                </a:ext>
              </a:extLst>
            </p:cNvPr>
            <p:cNvSpPr txBox="1"/>
            <p:nvPr/>
          </p:nvSpPr>
          <p:spPr>
            <a:xfrm>
              <a:off x="824242" y="2002011"/>
              <a:ext cx="1584102" cy="523220"/>
            </a:xfrm>
            <a:prstGeom prst="rect">
              <a:avLst/>
            </a:prstGeom>
            <a:noFill/>
          </p:spPr>
          <p:txBody>
            <a:bodyPr wrap="square">
              <a:spAutoFit/>
            </a:bodyPr>
            <a:lstStyle/>
            <a:p>
              <a:r>
                <a:rPr lang="en-IN" sz="2800" b="1" i="0" dirty="0">
                  <a:solidFill>
                    <a:schemeClr val="tx1"/>
                  </a:solidFill>
                  <a:latin typeface="+mj-lt"/>
                </a:rPr>
                <a:t>Method:9</a:t>
              </a:r>
              <a:endParaRPr lang="en-IN" sz="2800" dirty="0"/>
            </a:p>
          </p:txBody>
        </p:sp>
        <p:sp>
          <p:nvSpPr>
            <p:cNvPr id="68" name="Arrow: Notched Right 67">
              <a:extLst>
                <a:ext uri="{FF2B5EF4-FFF2-40B4-BE49-F238E27FC236}">
                  <a16:creationId xmlns:a16="http://schemas.microsoft.com/office/drawing/2014/main" id="{CC11C094-6029-4F01-8391-6C92B1FB5D32}"/>
                </a:ext>
              </a:extLst>
            </p:cNvPr>
            <p:cNvSpPr/>
            <p:nvPr/>
          </p:nvSpPr>
          <p:spPr>
            <a:xfrm>
              <a:off x="2337510" y="2112294"/>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69" name="TextBox 68">
              <a:extLst>
                <a:ext uri="{FF2B5EF4-FFF2-40B4-BE49-F238E27FC236}">
                  <a16:creationId xmlns:a16="http://schemas.microsoft.com/office/drawing/2014/main" id="{E4678D43-24DB-4C9F-9ADA-D6921922E47F}"/>
                </a:ext>
              </a:extLst>
            </p:cNvPr>
            <p:cNvSpPr txBox="1"/>
            <p:nvPr/>
          </p:nvSpPr>
          <p:spPr>
            <a:xfrm>
              <a:off x="2848543" y="2002011"/>
              <a:ext cx="3603770" cy="523220"/>
            </a:xfrm>
            <a:prstGeom prst="rect">
              <a:avLst/>
            </a:prstGeom>
            <a:noFill/>
          </p:spPr>
          <p:txBody>
            <a:bodyPr wrap="square">
              <a:spAutoFit/>
            </a:bodyPr>
            <a:lstStyle/>
            <a:p>
              <a:r>
                <a:rPr lang="en-IN" sz="2800" b="1" i="0" dirty="0">
                  <a:solidFill>
                    <a:schemeClr val="tx1"/>
                  </a:solidFill>
                  <a:latin typeface="+mj-lt"/>
                </a:rPr>
                <a:t>Direct Comparison Test </a:t>
              </a:r>
              <a:endParaRPr lang="en-IN" sz="2800" dirty="0"/>
            </a:p>
          </p:txBody>
        </p:sp>
      </p:grpSp>
    </p:spTree>
    <p:extLst>
      <p:ext uri="{BB962C8B-B14F-4D97-AF65-F5344CB8AC3E}">
        <p14:creationId xmlns:p14="http://schemas.microsoft.com/office/powerpoint/2010/main" val="137558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250"/>
                                        <p:tgtEl>
                                          <p:spTgt spid="66"/>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250"/>
                                        <p:tgtEl>
                                          <p:spTgt spid="2"/>
                                        </p:tgtEl>
                                      </p:cBhvr>
                                    </p:animEffect>
                                  </p:childTnLst>
                                </p:cTn>
                              </p:par>
                            </p:childTnLst>
                          </p:cTn>
                        </p:par>
                        <p:par>
                          <p:cTn id="17" fill="hold">
                            <p:stCondLst>
                              <p:cond delay="250"/>
                            </p:stCondLst>
                            <p:childTnLst>
                              <p:par>
                                <p:cTn id="18" presetID="2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250"/>
                                        <p:tgtEl>
                                          <p:spTgt spid="13"/>
                                        </p:tgtEl>
                                      </p:cBhvr>
                                    </p:animEffect>
                                  </p:childTnLst>
                                </p:cTn>
                              </p:par>
                            </p:childTnLst>
                          </p:cTn>
                        </p:par>
                        <p:par>
                          <p:cTn id="26" fill="hold">
                            <p:stCondLst>
                              <p:cond delay="2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10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250"/>
                                        <p:tgtEl>
                                          <p:spTgt spid="46"/>
                                        </p:tgtEl>
                                      </p:cBhvr>
                                    </p:animEffect>
                                  </p:childTnLst>
                                </p:cTn>
                              </p:par>
                            </p:childTnLst>
                          </p:cTn>
                        </p:par>
                        <p:par>
                          <p:cTn id="35" fill="hold">
                            <p:stCondLst>
                              <p:cond delay="25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10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250"/>
                                        <p:tgtEl>
                                          <p:spTgt spid="50"/>
                                        </p:tgtEl>
                                      </p:cBhvr>
                                    </p:animEffect>
                                  </p:childTnLst>
                                </p:cTn>
                              </p:par>
                            </p:childTnLst>
                          </p:cTn>
                        </p:par>
                        <p:par>
                          <p:cTn id="44" fill="hold">
                            <p:stCondLst>
                              <p:cond delay="25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10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250"/>
                                        <p:tgtEl>
                                          <p:spTgt spid="54"/>
                                        </p:tgtEl>
                                      </p:cBhvr>
                                    </p:animEffect>
                                  </p:childTnLst>
                                </p:cTn>
                              </p:par>
                            </p:childTnLst>
                          </p:cTn>
                        </p:par>
                        <p:par>
                          <p:cTn id="53" fill="hold">
                            <p:stCondLst>
                              <p:cond delay="250"/>
                            </p:stCondLst>
                            <p:childTnLst>
                              <p:par>
                                <p:cTn id="54" presetID="22" presetClass="entr" presetSubtype="8"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46" grpId="0" animBg="1"/>
      <p:bldP spid="50" grpId="0" animBg="1"/>
      <p:bldP spid="54" grpId="0" animBg="1"/>
      <p:bldP spid="6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A27AA2C-CDD9-40BB-B972-F517D2055638}"/>
                  </a:ext>
                </a:extLst>
              </p:cNvPr>
              <p:cNvSpPr>
                <a:spLocks noGrp="1"/>
              </p:cNvSpPr>
              <p:nvPr>
                <p:ph type="title"/>
              </p:nvPr>
            </p:nvSpPr>
            <p:spPr/>
            <p:txBody>
              <a:bodyPr/>
              <a:lstStyle/>
              <a:p>
                <a:r>
                  <a:rPr lang="en-IN" dirty="0"/>
                  <a:t>Method:5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DA27AA2C-CDD9-40BB-B972-F517D2055638}"/>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2A039A7-DDCF-42BC-B396-87A276F1FFAF}"/>
                  </a:ext>
                </a:extLst>
              </p:cNvPr>
              <p:cNvSpPr/>
              <p:nvPr/>
            </p:nvSpPr>
            <p:spPr>
              <a:xfrm>
                <a:off x="783102" y="4094340"/>
                <a:ext cx="9277939" cy="237213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m</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eqArr>
                            <m:eqArrPr>
                              <m:ctrlPr>
                                <a:rPr lang="en-IN" sz="2800" b="0" i="1" smtClean="0">
                                  <a:solidFill>
                                    <a:srgbClr val="002060"/>
                                  </a:solidFill>
                                  <a:latin typeface="Cambria Math" panose="02040503050406030204" pitchFamily="18" charset="0"/>
                                </a:rPr>
                              </m:ctrlPr>
                            </m:eqArr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5 </m:t>
                                      </m:r>
                                    </m:den>
                                  </m:f>
                                </m:e>
                              </m:d>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5</m:t>
                                      </m:r>
                                      <m:r>
                                        <a:rPr lang="en-IN" sz="2800" i="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7</m:t>
                                      </m:r>
                                      <m:r>
                                        <a:rPr lang="en-IN" sz="2800" i="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m:t>
                              </m:r>
                            </m:e>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e>
                          </m:eqArr>
                        </m:e>
                      </m:d>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82A039A7-DDCF-42BC-B396-87A276F1FFAF}"/>
                  </a:ext>
                </a:extLst>
              </p:cNvPr>
              <p:cNvSpPr>
                <a:spLocks noRot="1" noChangeAspect="1" noMove="1" noResize="1" noEditPoints="1" noAdjustHandles="1" noChangeArrowheads="1" noChangeShapeType="1" noTextEdit="1"/>
              </p:cNvSpPr>
              <p:nvPr/>
            </p:nvSpPr>
            <p:spPr>
              <a:xfrm>
                <a:off x="783102" y="4094340"/>
                <a:ext cx="9277939" cy="2372133"/>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33F767-44A3-46DE-8D87-E1DA689184FE}"/>
                  </a:ext>
                </a:extLst>
              </p:cNvPr>
              <p:cNvSpPr/>
              <p:nvPr/>
            </p:nvSpPr>
            <p:spPr>
              <a:xfrm>
                <a:off x="158082" y="825393"/>
                <a:ext cx="9277939" cy="13306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1∙3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3∙5 </m:t>
                          </m:r>
                        </m:den>
                      </m:f>
                      <m:r>
                        <a:rPr lang="en-IN" sz="2800" i="1">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5∙7 </m:t>
                          </m:r>
                        </m:den>
                      </m:f>
                      <m:r>
                        <a:rPr lang="en-IN" sz="2800" i="1">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d>
                            <m:dPr>
                              <m:begChr m:val="["/>
                              <m:endChr m:val="]"/>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e>
                          </m:d>
                        </m:e>
                      </m:nary>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E233F767-44A3-46DE-8D87-E1DA689184FE}"/>
                  </a:ext>
                </a:extLst>
              </p:cNvPr>
              <p:cNvSpPr>
                <a:spLocks noRot="1" noChangeAspect="1" noMove="1" noResize="1" noEditPoints="1" noAdjustHandles="1" noChangeArrowheads="1" noChangeShapeType="1" noTextEdit="1"/>
              </p:cNvSpPr>
              <p:nvPr/>
            </p:nvSpPr>
            <p:spPr>
              <a:xfrm>
                <a:off x="158082" y="825393"/>
                <a:ext cx="9277939" cy="133068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F1EEFB1-D649-43BE-B071-6BA4B7E910B0}"/>
                  </a:ext>
                </a:extLst>
              </p:cNvPr>
              <p:cNvSpPr/>
              <p:nvPr/>
            </p:nvSpPr>
            <p:spPr>
              <a:xfrm>
                <a:off x="3116765" y="2381692"/>
                <a:ext cx="4893531" cy="13306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m:rPr>
                              <m:sty m:val="p"/>
                            </m:rPr>
                            <a:rPr lang="en-IN" sz="2800" b="0" i="0" smtClean="0">
                              <a:solidFill>
                                <a:srgbClr val="002060"/>
                              </a:solidFill>
                              <a:latin typeface="Cambria Math" panose="02040503050406030204" pitchFamily="18" charset="0"/>
                            </a:rPr>
                            <m:t>m</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d>
                            <m:dPr>
                              <m:begChr m:val="["/>
                              <m:endChr m:val="]"/>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a:solidFill>
                                        <a:srgbClr val="002060"/>
                                      </a:solidFill>
                                      <a:latin typeface="Cambria Math" panose="02040503050406030204" pitchFamily="18" charset="0"/>
                                    </a:rPr>
                                    <m:t> </m:t>
                                  </m:r>
                                </m:den>
                              </m:f>
                            </m:e>
                          </m:d>
                        </m:e>
                      </m:nary>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4F1EEFB1-D649-43BE-B071-6BA4B7E910B0}"/>
                  </a:ext>
                </a:extLst>
              </p:cNvPr>
              <p:cNvSpPr>
                <a:spLocks noRot="1" noChangeAspect="1" noMove="1" noResize="1" noEditPoints="1" noAdjustHandles="1" noChangeArrowheads="1" noChangeShapeType="1" noTextEdit="1"/>
              </p:cNvSpPr>
              <p:nvPr/>
            </p:nvSpPr>
            <p:spPr>
              <a:xfrm>
                <a:off x="3116765" y="2381692"/>
                <a:ext cx="4893531" cy="133068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808D9C5-383C-4E82-9F5C-3B30F9B86A99}"/>
                  </a:ext>
                </a:extLst>
              </p:cNvPr>
              <p:cNvSpPr/>
              <p:nvPr/>
            </p:nvSpPr>
            <p:spPr>
              <a:xfrm>
                <a:off x="924562" y="2777107"/>
                <a:ext cx="2410306" cy="53985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Consider, </a:t>
                </a:r>
                <a14:m>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m</m:t>
                        </m:r>
                      </m:sub>
                    </m:sSub>
                    <m:r>
                      <a:rPr lang="en-IN" sz="2800" b="0" i="0" smtClean="0">
                        <a:solidFill>
                          <a:srgbClr val="002060"/>
                        </a:solidFill>
                        <a:latin typeface="Cambria Math" panose="02040503050406030204" pitchFamily="18" charset="0"/>
                      </a:rPr>
                      <m:t>=</m:t>
                    </m:r>
                  </m:oMath>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D808D9C5-383C-4E82-9F5C-3B30F9B86A99}"/>
                  </a:ext>
                </a:extLst>
              </p:cNvPr>
              <p:cNvSpPr>
                <a:spLocks noRot="1" noChangeAspect="1" noMove="1" noResize="1" noEditPoints="1" noAdjustHandles="1" noChangeArrowheads="1" noChangeShapeType="1" noTextEdit="1"/>
              </p:cNvSpPr>
              <p:nvPr/>
            </p:nvSpPr>
            <p:spPr>
              <a:xfrm>
                <a:off x="924562" y="2777107"/>
                <a:ext cx="2410306" cy="539851"/>
              </a:xfrm>
              <a:prstGeom prst="rect">
                <a:avLst/>
              </a:prstGeom>
              <a:blipFill>
                <a:blip r:embed="rId6"/>
                <a:stretch>
                  <a:fillRect l="-5316" t="-12500" b="-28409"/>
                </a:stretch>
              </a:blipFill>
              <a:ln>
                <a:noFill/>
              </a:ln>
            </p:spPr>
            <p:txBody>
              <a:bodyPr/>
              <a:lstStyle/>
              <a:p>
                <a:r>
                  <a:rPr lang="en-IN">
                    <a:noFill/>
                  </a:rPr>
                  <a:t> </a:t>
                </a:r>
              </a:p>
            </p:txBody>
          </p:sp>
        </mc:Fallback>
      </mc:AlternateContent>
      <p:cxnSp>
        <p:nvCxnSpPr>
          <p:cNvPr id="9" name="Straight Connector 8">
            <a:extLst>
              <a:ext uri="{FF2B5EF4-FFF2-40B4-BE49-F238E27FC236}">
                <a16:creationId xmlns:a16="http://schemas.microsoft.com/office/drawing/2014/main" id="{096E14AC-0E3D-4882-A44F-52C402A1F80C}"/>
              </a:ext>
            </a:extLst>
          </p:cNvPr>
          <p:cNvCxnSpPr>
            <a:cxnSpLocks/>
          </p:cNvCxnSpPr>
          <p:nvPr/>
        </p:nvCxnSpPr>
        <p:spPr>
          <a:xfrm flipH="1">
            <a:off x="3818965" y="4333544"/>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29F1691-8478-49A4-A336-773E4E91B51B}"/>
              </a:ext>
            </a:extLst>
          </p:cNvPr>
          <p:cNvCxnSpPr>
            <a:cxnSpLocks/>
          </p:cNvCxnSpPr>
          <p:nvPr/>
        </p:nvCxnSpPr>
        <p:spPr>
          <a:xfrm flipH="1">
            <a:off x="4983126" y="4333544"/>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450E5E03-1694-470D-AD15-2A4002BD311B}"/>
              </a:ext>
            </a:extLst>
          </p:cNvPr>
          <p:cNvCxnSpPr>
            <a:cxnSpLocks/>
          </p:cNvCxnSpPr>
          <p:nvPr/>
        </p:nvCxnSpPr>
        <p:spPr>
          <a:xfrm flipH="1">
            <a:off x="5762130" y="4333544"/>
            <a:ext cx="438945" cy="61497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C6E2FC1-AAAB-4DA2-9D64-E59CA15EC73B}"/>
              </a:ext>
            </a:extLst>
          </p:cNvPr>
          <p:cNvCxnSpPr>
            <a:cxnSpLocks/>
          </p:cNvCxnSpPr>
          <p:nvPr/>
        </p:nvCxnSpPr>
        <p:spPr>
          <a:xfrm flipH="1">
            <a:off x="6957108" y="4333544"/>
            <a:ext cx="438945" cy="61497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A3AE39D-1CED-4A9B-BC9E-D9F2153C7504}"/>
              </a:ext>
            </a:extLst>
          </p:cNvPr>
          <p:cNvCxnSpPr>
            <a:cxnSpLocks/>
          </p:cNvCxnSpPr>
          <p:nvPr/>
        </p:nvCxnSpPr>
        <p:spPr>
          <a:xfrm flipH="1">
            <a:off x="7713141" y="4333544"/>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E4BAE6A-0C07-4F1A-9253-67C04C34AFC5}"/>
              </a:ext>
            </a:extLst>
          </p:cNvPr>
          <p:cNvCxnSpPr>
            <a:cxnSpLocks/>
          </p:cNvCxnSpPr>
          <p:nvPr/>
        </p:nvCxnSpPr>
        <p:spPr>
          <a:xfrm flipH="1">
            <a:off x="2971800" y="5280406"/>
            <a:ext cx="1089120" cy="8649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A15900-4C34-4316-A246-090F94B6A0CF}"/>
              </a:ext>
            </a:extLst>
          </p:cNvPr>
          <p:cNvCxnSpPr>
            <a:cxnSpLocks/>
          </p:cNvCxnSpPr>
          <p:nvPr/>
        </p:nvCxnSpPr>
        <p:spPr>
          <a:xfrm flipH="1">
            <a:off x="4658038" y="5275045"/>
            <a:ext cx="1089120" cy="864900"/>
          </a:xfrm>
          <a:prstGeom prst="line">
            <a:avLst/>
          </a:prstGeom>
          <a:ln w="38100">
            <a:solidFill>
              <a:schemeClr val="accent5"/>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FFFE51C-52F1-40B1-A113-7BCA0A8CAFFB}"/>
              </a:ext>
            </a:extLst>
          </p:cNvPr>
          <p:cNvCxnSpPr>
            <a:cxnSpLocks/>
          </p:cNvCxnSpPr>
          <p:nvPr/>
        </p:nvCxnSpPr>
        <p:spPr>
          <a:xfrm flipH="1">
            <a:off x="6699256" y="5272498"/>
            <a:ext cx="1089120" cy="864900"/>
          </a:xfrm>
          <a:prstGeom prst="line">
            <a:avLst/>
          </a:prstGeom>
          <a:ln w="38100">
            <a:solidFill>
              <a:schemeClr val="accent5"/>
            </a:solidFill>
          </a:ln>
        </p:spPr>
        <p:style>
          <a:lnRef idx="1">
            <a:schemeClr val="dk1"/>
          </a:lnRef>
          <a:fillRef idx="0">
            <a:schemeClr val="dk1"/>
          </a:fillRef>
          <a:effectRef idx="0">
            <a:schemeClr val="dk1"/>
          </a:effectRef>
          <a:fontRef idx="minor">
            <a:schemeClr val="tx1"/>
          </a:fontRef>
        </p:style>
      </p:cxnSp>
      <p:sp>
        <p:nvSpPr>
          <p:cNvPr id="19" name="Right Arrow 3">
            <a:extLst>
              <a:ext uri="{FF2B5EF4-FFF2-40B4-BE49-F238E27FC236}">
                <a16:creationId xmlns:a16="http://schemas.microsoft.com/office/drawing/2014/main" id="{6AF7A031-57E3-4A6A-9A01-B8A85A58F8CA}"/>
              </a:ext>
            </a:extLst>
          </p:cNvPr>
          <p:cNvSpPr/>
          <p:nvPr/>
        </p:nvSpPr>
        <p:spPr>
          <a:xfrm>
            <a:off x="358150" y="28616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294242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75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7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75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75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75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75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75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3D87C20-841F-490F-8DD8-2BD6A79F7461}"/>
                  </a:ext>
                </a:extLst>
              </p:cNvPr>
              <p:cNvSpPr>
                <a:spLocks noGrp="1"/>
              </p:cNvSpPr>
              <p:nvPr>
                <p:ph type="title"/>
              </p:nvPr>
            </p:nvSpPr>
            <p:spPr/>
            <p:txBody>
              <a:bodyPr/>
              <a:lstStyle/>
              <a:p>
                <a:r>
                  <a:rPr lang="en-IN" dirty="0"/>
                  <a:t>Method:5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63D87C20-841F-490F-8DD8-2BD6A79F7461}"/>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9DE7047-3855-4EC1-92A1-E17F74AA3B1B}"/>
                  </a:ext>
                </a:extLst>
              </p:cNvPr>
              <p:cNvSpPr/>
              <p:nvPr/>
            </p:nvSpPr>
            <p:spPr>
              <a:xfrm>
                <a:off x="191431" y="744431"/>
                <a:ext cx="9277939" cy="237213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m</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eqArr>
                            <m:eqArrPr>
                              <m:ctrlPr>
                                <a:rPr lang="en-IN" sz="2800" b="0" i="1" smtClean="0">
                                  <a:solidFill>
                                    <a:srgbClr val="002060"/>
                                  </a:solidFill>
                                  <a:latin typeface="Cambria Math" panose="02040503050406030204" pitchFamily="18" charset="0"/>
                                </a:rPr>
                              </m:ctrlPr>
                            </m:eqArr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5 </m:t>
                                      </m:r>
                                    </m:den>
                                  </m:f>
                                </m:e>
                              </m:d>
                              <m:r>
                                <a:rPr lang="en-IN" sz="2800" b="0" i="0" smtClean="0">
                                  <a:solidFill>
                                    <a:srgbClr val="002060"/>
                                  </a:solidFill>
                                  <a:latin typeface="Cambria Math" panose="02040503050406030204" pitchFamily="18" charset="0"/>
                                </a:rPr>
                                <m:t>+</m:t>
                              </m:r>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5</m:t>
                                      </m:r>
                                      <m:r>
                                        <a:rPr lang="en-IN" sz="2800" i="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7</m:t>
                                      </m:r>
                                      <m:r>
                                        <a:rPr lang="en-IN" sz="2800" i="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m:t>
                              </m:r>
                            </m:e>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−3 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r>
                                <a:rPr lang="en-IN" sz="2800" b="0" i="0"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e>
                          </m:eqArr>
                        </m:e>
                      </m:d>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D9DE7047-3855-4EC1-92A1-E17F74AA3B1B}"/>
                  </a:ext>
                </a:extLst>
              </p:cNvPr>
              <p:cNvSpPr>
                <a:spLocks noRot="1" noChangeAspect="1" noMove="1" noResize="1" noEditPoints="1" noAdjustHandles="1" noChangeArrowheads="1" noChangeShapeType="1" noTextEdit="1"/>
              </p:cNvSpPr>
              <p:nvPr/>
            </p:nvSpPr>
            <p:spPr>
              <a:xfrm>
                <a:off x="191431" y="744431"/>
                <a:ext cx="9277939" cy="2372133"/>
              </a:xfrm>
              <a:prstGeom prst="rect">
                <a:avLst/>
              </a:prstGeom>
              <a:blipFill>
                <a:blip r:embed="rId3"/>
                <a:stretch>
                  <a:fillRect/>
                </a:stretch>
              </a:blipFill>
              <a:ln>
                <a:noFill/>
              </a:ln>
            </p:spPr>
            <p:txBody>
              <a:bodyPr/>
              <a:lstStyle/>
              <a:p>
                <a:r>
                  <a:rPr lang="en-IN">
                    <a:noFill/>
                  </a:rPr>
                  <a:t> </a:t>
                </a:r>
              </a:p>
            </p:txBody>
          </p:sp>
        </mc:Fallback>
      </mc:AlternateContent>
      <p:cxnSp>
        <p:nvCxnSpPr>
          <p:cNvPr id="5" name="Straight Connector 4">
            <a:extLst>
              <a:ext uri="{FF2B5EF4-FFF2-40B4-BE49-F238E27FC236}">
                <a16:creationId xmlns:a16="http://schemas.microsoft.com/office/drawing/2014/main" id="{29D79043-1931-4EF3-8D38-043DC352B091}"/>
              </a:ext>
            </a:extLst>
          </p:cNvPr>
          <p:cNvCxnSpPr>
            <a:cxnSpLocks/>
          </p:cNvCxnSpPr>
          <p:nvPr/>
        </p:nvCxnSpPr>
        <p:spPr>
          <a:xfrm flipH="1">
            <a:off x="3227294" y="983635"/>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AEF3C672-D858-42F1-8AC2-3A447106B8B0}"/>
              </a:ext>
            </a:extLst>
          </p:cNvPr>
          <p:cNvCxnSpPr>
            <a:cxnSpLocks/>
          </p:cNvCxnSpPr>
          <p:nvPr/>
        </p:nvCxnSpPr>
        <p:spPr>
          <a:xfrm flipH="1">
            <a:off x="4391455" y="983635"/>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6001900-1254-476C-AF2E-667C4E922CDC}"/>
              </a:ext>
            </a:extLst>
          </p:cNvPr>
          <p:cNvCxnSpPr>
            <a:cxnSpLocks/>
          </p:cNvCxnSpPr>
          <p:nvPr/>
        </p:nvCxnSpPr>
        <p:spPr>
          <a:xfrm flipH="1">
            <a:off x="5170459" y="983635"/>
            <a:ext cx="438945" cy="61497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CA18EF4-7608-4B2D-B0F6-E67284A381AC}"/>
              </a:ext>
            </a:extLst>
          </p:cNvPr>
          <p:cNvCxnSpPr>
            <a:cxnSpLocks/>
          </p:cNvCxnSpPr>
          <p:nvPr/>
        </p:nvCxnSpPr>
        <p:spPr>
          <a:xfrm flipH="1">
            <a:off x="6365437" y="983635"/>
            <a:ext cx="438945" cy="614974"/>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0A09D93-EF6D-408B-9C77-D78F299A2923}"/>
              </a:ext>
            </a:extLst>
          </p:cNvPr>
          <p:cNvCxnSpPr>
            <a:cxnSpLocks/>
          </p:cNvCxnSpPr>
          <p:nvPr/>
        </p:nvCxnSpPr>
        <p:spPr>
          <a:xfrm flipH="1">
            <a:off x="7121470" y="983635"/>
            <a:ext cx="438945" cy="61497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D89D8CB-2022-4706-A6E5-F5CE066ED5FC}"/>
              </a:ext>
            </a:extLst>
          </p:cNvPr>
          <p:cNvCxnSpPr>
            <a:cxnSpLocks/>
          </p:cNvCxnSpPr>
          <p:nvPr/>
        </p:nvCxnSpPr>
        <p:spPr>
          <a:xfrm flipH="1">
            <a:off x="2291443" y="1846619"/>
            <a:ext cx="1089120" cy="864900"/>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2A89201-DC85-4B6F-8D9F-48619EDCD612}"/>
              </a:ext>
            </a:extLst>
          </p:cNvPr>
          <p:cNvCxnSpPr>
            <a:cxnSpLocks/>
          </p:cNvCxnSpPr>
          <p:nvPr/>
        </p:nvCxnSpPr>
        <p:spPr>
          <a:xfrm flipH="1">
            <a:off x="4066367" y="1925136"/>
            <a:ext cx="1089120" cy="864900"/>
          </a:xfrm>
          <a:prstGeom prst="line">
            <a:avLst/>
          </a:prstGeom>
          <a:ln w="38100">
            <a:solidFill>
              <a:schemeClr val="accent5"/>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54774A78-1012-4E2F-9272-1BEFC0F3E7E8}"/>
              </a:ext>
            </a:extLst>
          </p:cNvPr>
          <p:cNvCxnSpPr>
            <a:cxnSpLocks/>
          </p:cNvCxnSpPr>
          <p:nvPr/>
        </p:nvCxnSpPr>
        <p:spPr>
          <a:xfrm flipH="1">
            <a:off x="6107585" y="1922589"/>
            <a:ext cx="1089120" cy="864900"/>
          </a:xfrm>
          <a:prstGeom prst="line">
            <a:avLst/>
          </a:prstGeom>
          <a:ln w="38100">
            <a:solidFill>
              <a:schemeClr val="accent5"/>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DB26345-6310-4D9B-806A-4A54E7ED2FF9}"/>
                  </a:ext>
                </a:extLst>
              </p:cNvPr>
              <p:cNvSpPr/>
              <p:nvPr/>
            </p:nvSpPr>
            <p:spPr>
              <a:xfrm>
                <a:off x="191431" y="3015404"/>
                <a:ext cx="4200025" cy="112095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m</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5DB26345-6310-4D9B-806A-4A54E7ED2FF9}"/>
                  </a:ext>
                </a:extLst>
              </p:cNvPr>
              <p:cNvSpPr>
                <a:spLocks noRot="1" noChangeAspect="1" noMove="1" noResize="1" noEditPoints="1" noAdjustHandles="1" noChangeArrowheads="1" noChangeShapeType="1" noTextEdit="1"/>
              </p:cNvSpPr>
              <p:nvPr/>
            </p:nvSpPr>
            <p:spPr>
              <a:xfrm>
                <a:off x="191431" y="3015404"/>
                <a:ext cx="4200025" cy="1120951"/>
              </a:xfrm>
              <a:prstGeom prst="rect">
                <a:avLst/>
              </a:prstGeom>
              <a:blipFill>
                <a:blip r:embed="rId4"/>
                <a:stretch>
                  <a:fillRect/>
                </a:stretch>
              </a:blipFill>
              <a:ln>
                <a:noFill/>
              </a:ln>
            </p:spPr>
            <p:txBody>
              <a:bodyPr/>
              <a:lstStyle/>
              <a:p>
                <a:r>
                  <a:rPr lang="en-IN">
                    <a:noFill/>
                  </a:rPr>
                  <a:t> </a:t>
                </a:r>
              </a:p>
            </p:txBody>
          </p:sp>
        </mc:Fallback>
      </mc:AlternateContent>
      <p:grpSp>
        <p:nvGrpSpPr>
          <p:cNvPr id="16" name="Group 15">
            <a:extLst>
              <a:ext uri="{FF2B5EF4-FFF2-40B4-BE49-F238E27FC236}">
                <a16:creationId xmlns:a16="http://schemas.microsoft.com/office/drawing/2014/main" id="{4C7014E1-805A-4638-A470-F870FEE77016}"/>
              </a:ext>
            </a:extLst>
          </p:cNvPr>
          <p:cNvGrpSpPr/>
          <p:nvPr/>
        </p:nvGrpSpPr>
        <p:grpSpPr>
          <a:xfrm>
            <a:off x="968301" y="4416532"/>
            <a:ext cx="2595170" cy="742126"/>
            <a:chOff x="665696" y="4844302"/>
            <a:chExt cx="2595170" cy="742126"/>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0360E1C-A22A-47F7-9187-8A665D121B21}"/>
                    </a:ext>
                  </a:extLst>
                </p:cNvPr>
                <p:cNvSpPr/>
                <p:nvPr/>
              </p:nvSpPr>
              <p:spPr>
                <a:xfrm>
                  <a:off x="1402611" y="4844302"/>
                  <a:ext cx="1858255" cy="7421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 → ∞</m:t>
                                </m:r>
                              </m:lim>
                            </m:limLow>
                          </m:fName>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m</m:t>
                                </m:r>
                              </m:sub>
                            </m:sSub>
                            <m:r>
                              <a:rPr lang="en-IN" sz="2800" b="0" i="0" smtClean="0">
                                <a:solidFill>
                                  <a:srgbClr val="002060"/>
                                </a:solidFill>
                                <a:latin typeface="Cambria Math" panose="02040503050406030204" pitchFamily="18" charset="0"/>
                              </a:rPr>
                              <m:t>=</m:t>
                            </m:r>
                          </m:e>
                        </m:func>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60360E1C-A22A-47F7-9187-8A665D121B21}"/>
                    </a:ext>
                  </a:extLst>
                </p:cNvPr>
                <p:cNvSpPr>
                  <a:spLocks noRot="1" noChangeAspect="1" noMove="1" noResize="1" noEditPoints="1" noAdjustHandles="1" noChangeArrowheads="1" noChangeShapeType="1" noTextEdit="1"/>
                </p:cNvSpPr>
                <p:nvPr/>
              </p:nvSpPr>
              <p:spPr>
                <a:xfrm>
                  <a:off x="1402611" y="4844302"/>
                  <a:ext cx="1858255" cy="742126"/>
                </a:xfrm>
                <a:prstGeom prst="rect">
                  <a:avLst/>
                </a:prstGeom>
                <a:blipFill>
                  <a:blip r:embed="rId5"/>
                  <a:stretch>
                    <a:fillRect/>
                  </a:stretch>
                </a:blipFill>
                <a:ln>
                  <a:noFill/>
                </a:ln>
              </p:spPr>
              <p:txBody>
                <a:bodyPr/>
                <a:lstStyle/>
                <a:p>
                  <a:r>
                    <a:rPr lang="en-IN">
                      <a:noFill/>
                    </a:rPr>
                    <a:t> </a:t>
                  </a:r>
                </a:p>
              </p:txBody>
            </p:sp>
          </mc:Fallback>
        </mc:AlternateContent>
        <p:sp>
          <p:nvSpPr>
            <p:cNvPr id="15" name="Rectangle 14">
              <a:extLst>
                <a:ext uri="{FF2B5EF4-FFF2-40B4-BE49-F238E27FC236}">
                  <a16:creationId xmlns:a16="http://schemas.microsoft.com/office/drawing/2014/main" id="{804C2DA2-DE64-42DB-9EB2-BD2EA9B0DC59}"/>
                </a:ext>
              </a:extLst>
            </p:cNvPr>
            <p:cNvSpPr/>
            <p:nvPr/>
          </p:nvSpPr>
          <p:spPr>
            <a:xfrm>
              <a:off x="665696" y="4945439"/>
              <a:ext cx="883337" cy="53985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5F7B29A-3418-4CB5-9CB5-F2932FAF78A0}"/>
                  </a:ext>
                </a:extLst>
              </p:cNvPr>
              <p:cNvSpPr/>
              <p:nvPr/>
            </p:nvSpPr>
            <p:spPr>
              <a:xfrm>
                <a:off x="3469250" y="4191164"/>
                <a:ext cx="3990870" cy="112095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limLow>
                        <m:limLowPr>
                          <m:ctrlPr>
                            <a:rPr lang="en-IN" sz="2800" i="1">
                              <a:solidFill>
                                <a:srgbClr val="002060"/>
                              </a:solidFill>
                              <a:latin typeface="Cambria Math" panose="02040503050406030204" pitchFamily="18" charset="0"/>
                            </a:rPr>
                          </m:ctrlPr>
                        </m:limLowPr>
                        <m:e>
                          <m:r>
                            <m:rPr>
                              <m:sty m:val="p"/>
                            </m:rPr>
                            <a:rPr lang="en-IN" sz="2800">
                              <a:solidFill>
                                <a:srgbClr val="002060"/>
                              </a:solidFill>
                              <a:latin typeface="Cambria Math" panose="02040503050406030204" pitchFamily="18" charset="0"/>
                            </a:rPr>
                            <m:t>lim</m:t>
                          </m:r>
                        </m:e>
                        <m:lim>
                          <m:r>
                            <m:rPr>
                              <m:sty m:val="p"/>
                            </m:rPr>
                            <a:rPr lang="en-IN" sz="2800">
                              <a:solidFill>
                                <a:srgbClr val="002060"/>
                              </a:solidFill>
                              <a:latin typeface="Cambria Math" panose="02040503050406030204" pitchFamily="18" charset="0"/>
                            </a:rPr>
                            <m:t>m</m:t>
                          </m:r>
                          <m:r>
                            <a:rPr lang="en-IN" sz="2800">
                              <a:solidFill>
                                <a:srgbClr val="002060"/>
                              </a:solidFill>
                              <a:latin typeface="Cambria Math" panose="02040503050406030204" pitchFamily="18" charset="0"/>
                            </a:rPr>
                            <m:t> → ∞</m:t>
                          </m:r>
                        </m:lim>
                      </m:limLow>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+1 </m:t>
                              </m:r>
                            </m:den>
                          </m:f>
                        </m:e>
                      </m:d>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75F7B29A-3418-4CB5-9CB5-F2932FAF78A0}"/>
                  </a:ext>
                </a:extLst>
              </p:cNvPr>
              <p:cNvSpPr>
                <a:spLocks noRot="1" noChangeAspect="1" noMove="1" noResize="1" noEditPoints="1" noAdjustHandles="1" noChangeArrowheads="1" noChangeShapeType="1" noTextEdit="1"/>
              </p:cNvSpPr>
              <p:nvPr/>
            </p:nvSpPr>
            <p:spPr>
              <a:xfrm>
                <a:off x="3469250" y="4191164"/>
                <a:ext cx="3990870" cy="1120951"/>
              </a:xfrm>
              <a:prstGeom prst="rect">
                <a:avLst/>
              </a:prstGeom>
              <a:blipFill>
                <a:blip r:embed="rId6"/>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7032CE86-BFC8-4107-B1F8-A0E7EEC64C66}"/>
              </a:ext>
            </a:extLst>
          </p:cNvPr>
          <p:cNvSpPr/>
          <p:nvPr/>
        </p:nvSpPr>
        <p:spPr>
          <a:xfrm>
            <a:off x="8174414" y="4416532"/>
            <a:ext cx="2260834" cy="485053"/>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a:t>
            </a:r>
          </a:p>
        </p:txBody>
      </p:sp>
      <p:sp>
        <p:nvSpPr>
          <p:cNvPr id="22" name="Right Arrow 3">
            <a:extLst>
              <a:ext uri="{FF2B5EF4-FFF2-40B4-BE49-F238E27FC236}">
                <a16:creationId xmlns:a16="http://schemas.microsoft.com/office/drawing/2014/main" id="{E2A2207F-52DA-417E-AD77-5601512584D9}"/>
              </a:ext>
            </a:extLst>
          </p:cNvPr>
          <p:cNvSpPr/>
          <p:nvPr/>
        </p:nvSpPr>
        <p:spPr>
          <a:xfrm>
            <a:off x="411939" y="460202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3" name="Right Arrow 3">
            <a:extLst>
              <a:ext uri="{FF2B5EF4-FFF2-40B4-BE49-F238E27FC236}">
                <a16:creationId xmlns:a16="http://schemas.microsoft.com/office/drawing/2014/main" id="{3CA4A13D-DF92-4F7C-9A54-3932178D218F}"/>
              </a:ext>
            </a:extLst>
          </p:cNvPr>
          <p:cNvSpPr/>
          <p:nvPr/>
        </p:nvSpPr>
        <p:spPr>
          <a:xfrm>
            <a:off x="411939" y="57133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5" name="Group 24">
            <a:extLst>
              <a:ext uri="{FF2B5EF4-FFF2-40B4-BE49-F238E27FC236}">
                <a16:creationId xmlns:a16="http://schemas.microsoft.com/office/drawing/2014/main" id="{7655E282-F0F0-40C2-8DBE-AA88004F5C04}"/>
              </a:ext>
            </a:extLst>
          </p:cNvPr>
          <p:cNvGrpSpPr/>
          <p:nvPr/>
        </p:nvGrpSpPr>
        <p:grpSpPr>
          <a:xfrm>
            <a:off x="968300" y="5387536"/>
            <a:ext cx="7826077" cy="970105"/>
            <a:chOff x="968300" y="5387536"/>
            <a:chExt cx="7826077" cy="97010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D46F0AB-96C7-4F69-A139-636C92F71334}"/>
                    </a:ext>
                  </a:extLst>
                </p:cNvPr>
                <p:cNvSpPr/>
                <p:nvPr/>
              </p:nvSpPr>
              <p:spPr>
                <a:xfrm>
                  <a:off x="8141369" y="5387536"/>
                  <a:ext cx="653008" cy="9701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8D46F0AB-96C7-4F69-A139-636C92F71334}"/>
                    </a:ext>
                  </a:extLst>
                </p:cNvPr>
                <p:cNvSpPr>
                  <a:spLocks noRot="1" noChangeAspect="1" noMove="1" noResize="1" noEditPoints="1" noAdjustHandles="1" noChangeArrowheads="1" noChangeShapeType="1" noTextEdit="1"/>
                </p:cNvSpPr>
                <p:nvPr/>
              </p:nvSpPr>
              <p:spPr>
                <a:xfrm>
                  <a:off x="8141369" y="5387536"/>
                  <a:ext cx="653008" cy="970105"/>
                </a:xfrm>
                <a:prstGeom prst="rect">
                  <a:avLst/>
                </a:prstGeom>
                <a:blipFill>
                  <a:blip r:embed="rId8"/>
                  <a:stretch>
                    <a:fillRect/>
                  </a:stretch>
                </a:blipFill>
                <a:ln>
                  <a:noFill/>
                </a:ln>
              </p:spPr>
              <p:txBody>
                <a:bodyPr/>
                <a:lstStyle/>
                <a:p>
                  <a:r>
                    <a:rPr lang="en-IN">
                      <a:noFill/>
                    </a:rPr>
                    <a:t> </a:t>
                  </a:r>
                </a:p>
              </p:txBody>
            </p:sp>
          </mc:Fallback>
        </mc:AlternateContent>
        <p:sp>
          <p:nvSpPr>
            <p:cNvPr id="24" name="Rectangle 23">
              <a:extLst>
                <a:ext uri="{FF2B5EF4-FFF2-40B4-BE49-F238E27FC236}">
                  <a16:creationId xmlns:a16="http://schemas.microsoft.com/office/drawing/2014/main" id="{DB1BE1FC-813A-4D63-8D3F-842B77E23F86}"/>
                </a:ext>
              </a:extLst>
            </p:cNvPr>
            <p:cNvSpPr/>
            <p:nvPr/>
          </p:nvSpPr>
          <p:spPr>
            <a:xfrm>
              <a:off x="968300" y="5610876"/>
              <a:ext cx="7220959" cy="53985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 is convergent and its sum is</a:t>
              </a:r>
            </a:p>
          </p:txBody>
        </p:sp>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760907C-C84C-480D-8D6F-400CD676634C}"/>
                  </a:ext>
                </a:extLst>
              </p:cNvPr>
              <p:cNvSpPr/>
              <p:nvPr/>
            </p:nvSpPr>
            <p:spPr>
              <a:xfrm>
                <a:off x="7286346" y="4198949"/>
                <a:ext cx="1005154" cy="9701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 </m:t>
                          </m:r>
                        </m:den>
                      </m:f>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B760907C-C84C-480D-8D6F-400CD676634C}"/>
                  </a:ext>
                </a:extLst>
              </p:cNvPr>
              <p:cNvSpPr>
                <a:spLocks noRot="1" noChangeAspect="1" noMove="1" noResize="1" noEditPoints="1" noAdjustHandles="1" noChangeArrowheads="1" noChangeShapeType="1" noTextEdit="1"/>
              </p:cNvSpPr>
              <p:nvPr/>
            </p:nvSpPr>
            <p:spPr>
              <a:xfrm>
                <a:off x="7286346" y="4198949"/>
                <a:ext cx="1005154" cy="970105"/>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D9989500-2B61-44DC-99DD-F92E03A9180C}"/>
                  </a:ext>
                </a:extLst>
              </p:cNvPr>
              <p:cNvSpPr/>
              <p:nvPr/>
            </p:nvSpPr>
            <p:spPr>
              <a:xfrm>
                <a:off x="9304831" y="4098582"/>
                <a:ext cx="2790117" cy="1120951"/>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i="0">
                              <a:solidFill>
                                <a:srgbClr val="002060"/>
                              </a:solidFill>
                              <a:latin typeface="Cambria Math" panose="02040503050406030204" pitchFamily="18" charset="0"/>
                            </a:rPr>
                            <m:t>m</m:t>
                          </m:r>
                          <m:r>
                            <a:rPr lang="en-IN" sz="2800" i="0">
                              <a:solidFill>
                                <a:srgbClr val="002060"/>
                              </a:solidFill>
                              <a:latin typeface="Cambria Math" panose="02040503050406030204" pitchFamily="18" charset="0"/>
                            </a:rPr>
                            <m:t> → ∞</m:t>
                          </m:r>
                        </m:lim>
                      </m:limLow>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m</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xmlns="">
          <p:sp>
            <p:nvSpPr>
              <p:cNvPr id="27" name="Rectangle: Rounded Corners 26">
                <a:extLst>
                  <a:ext uri="{FF2B5EF4-FFF2-40B4-BE49-F238E27FC236}">
                    <a16:creationId xmlns:a16="http://schemas.microsoft.com/office/drawing/2014/main" id="{D9989500-2B61-44DC-99DD-F92E03A9180C}"/>
                  </a:ext>
                </a:extLst>
              </p:cNvPr>
              <p:cNvSpPr>
                <a:spLocks noRot="1" noChangeAspect="1" noMove="1" noResize="1" noEditPoints="1" noAdjustHandles="1" noChangeArrowheads="1" noChangeShapeType="1" noTextEdit="1"/>
              </p:cNvSpPr>
              <p:nvPr/>
            </p:nvSpPr>
            <p:spPr>
              <a:xfrm>
                <a:off x="9304831" y="4098582"/>
                <a:ext cx="2790117" cy="1120951"/>
              </a:xfrm>
              <a:prstGeom prst="round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6359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1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10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par>
                                <p:cTn id="33" presetID="22" presetClass="exit" presetSubtype="2" fill="hold" grpId="1" nodeType="withEffect">
                                  <p:stCondLst>
                                    <p:cond delay="0"/>
                                  </p:stCondLst>
                                  <p:childTnLst>
                                    <p:animEffect transition="out" filter="wipe(right)">
                                      <p:cBhvr>
                                        <p:cTn id="34" dur="750"/>
                                        <p:tgtEl>
                                          <p:spTgt spid="27"/>
                                        </p:tgtEl>
                                      </p:cBhvr>
                                    </p:animEffect>
                                    <p:set>
                                      <p:cBhvr>
                                        <p:cTn id="35" dur="1" fill="hold">
                                          <p:stCondLst>
                                            <p:cond delay="749"/>
                                          </p:stCondLst>
                                        </p:cTn>
                                        <p:tgtEl>
                                          <p:spTgt spid="2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10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left)">
                                      <p:cBhvr>
                                        <p:cTn id="5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21" grpId="0"/>
      <p:bldP spid="22" grpId="0" animBg="1"/>
      <p:bldP spid="23" grpId="0" animBg="1"/>
      <p:bldP spid="26" grpId="0"/>
      <p:bldP spid="27" grpId="0" animBg="1"/>
      <p:bldP spid="2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3232598" y="2498502"/>
            <a:ext cx="5550794"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3551348" y="3075057"/>
            <a:ext cx="2179749" cy="707886"/>
          </a:xfrm>
          <a:prstGeom prst="rect">
            <a:avLst/>
          </a:prstGeom>
          <a:noFill/>
        </p:spPr>
        <p:txBody>
          <a:bodyPr wrap="square">
            <a:spAutoFit/>
          </a:bodyPr>
          <a:lstStyle/>
          <a:p>
            <a:r>
              <a:rPr lang="en-IN" sz="4000" b="1" dirty="0"/>
              <a:t>Method:6</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5666702"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6413205" y="3075056"/>
            <a:ext cx="2280034" cy="707886"/>
          </a:xfrm>
          <a:prstGeom prst="rect">
            <a:avLst/>
          </a:prstGeom>
          <a:noFill/>
        </p:spPr>
        <p:txBody>
          <a:bodyPr wrap="square">
            <a:spAutoFit/>
          </a:bodyPr>
          <a:lstStyle/>
          <a:p>
            <a:r>
              <a:rPr lang="en-IN" sz="4000" b="1" dirty="0"/>
              <a:t>Zero Test</a:t>
            </a:r>
            <a:endParaRPr lang="en-IN" sz="4000" dirty="0"/>
          </a:p>
        </p:txBody>
      </p:sp>
    </p:spTree>
    <p:extLst>
      <p:ext uri="{BB962C8B-B14F-4D97-AF65-F5344CB8AC3E}">
        <p14:creationId xmlns:p14="http://schemas.microsoft.com/office/powerpoint/2010/main" val="307518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Callout 2 11">
            <a:extLst>
              <a:ext uri="{FF2B5EF4-FFF2-40B4-BE49-F238E27FC236}">
                <a16:creationId xmlns:a16="http://schemas.microsoft.com/office/drawing/2014/main" id="{635A65E4-FA47-4A2B-8D1F-E1ADE962DDA4}"/>
              </a:ext>
            </a:extLst>
          </p:cNvPr>
          <p:cNvSpPr/>
          <p:nvPr/>
        </p:nvSpPr>
        <p:spPr>
          <a:xfrm>
            <a:off x="653873" y="2196151"/>
            <a:ext cx="10884253" cy="2873393"/>
          </a:xfrm>
          <a:prstGeom prst="borderCallout2">
            <a:avLst>
              <a:gd name="adj1" fmla="val 18750"/>
              <a:gd name="adj2" fmla="val -81"/>
              <a:gd name="adj3" fmla="val 18750"/>
              <a:gd name="adj4" fmla="val -4266"/>
              <a:gd name="adj5" fmla="val -22756"/>
              <a:gd name="adj6" fmla="val 64"/>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21798" y="2435617"/>
            <a:ext cx="1733144" cy="523220"/>
            <a:chOff x="838362" y="1962284"/>
            <a:chExt cx="1733144" cy="523220"/>
          </a:xfrm>
        </p:grpSpPr>
        <p:sp>
          <p:nvSpPr>
            <p:cNvPr id="7" name="Rectangle 6">
              <a:extLst>
                <a:ext uri="{FF2B5EF4-FFF2-40B4-BE49-F238E27FC236}">
                  <a16:creationId xmlns:a16="http://schemas.microsoft.com/office/drawing/2014/main" id="{81B3AB63-3736-43A1-BD66-8E9815F10A11}"/>
                </a:ext>
              </a:extLst>
            </p:cNvPr>
            <p:cNvSpPr/>
            <p:nvPr/>
          </p:nvSpPr>
          <p:spPr>
            <a:xfrm>
              <a:off x="1159880" y="1962284"/>
              <a:ext cx="1411626" cy="523220"/>
            </a:xfrm>
            <a:prstGeom prst="rect">
              <a:avLst/>
            </a:prstGeom>
          </p:spPr>
          <p:txBody>
            <a:bodyPr wrap="square">
              <a:spAutoFit/>
            </a:bodyPr>
            <a:lstStyle/>
            <a:p>
              <a:r>
                <a:rPr lang="en-IN" sz="2800" dirty="0">
                  <a:solidFill>
                    <a:srgbClr val="002060"/>
                  </a:solidFill>
                </a:rPr>
                <a:t>Suppose</a:t>
              </a:r>
            </a:p>
          </p:txBody>
        </p:sp>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chemeClr val="accent6">
                <a:lumMod val="60000"/>
                <a:lumOff val="4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 name="Group 2">
            <a:extLst>
              <a:ext uri="{FF2B5EF4-FFF2-40B4-BE49-F238E27FC236}">
                <a16:creationId xmlns:a16="http://schemas.microsoft.com/office/drawing/2014/main" id="{544D23EC-6468-483F-8D8E-3250FDFEA1D1}"/>
              </a:ext>
            </a:extLst>
          </p:cNvPr>
          <p:cNvGrpSpPr/>
          <p:nvPr/>
        </p:nvGrpSpPr>
        <p:grpSpPr>
          <a:xfrm>
            <a:off x="653873" y="1183160"/>
            <a:ext cx="7024398" cy="711201"/>
            <a:chOff x="672197" y="1176890"/>
            <a:chExt cx="4556626" cy="711201"/>
          </a:xfrm>
          <a:solidFill>
            <a:schemeClr val="accent6">
              <a:lumMod val="40000"/>
              <a:lumOff val="60000"/>
            </a:schemeClr>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3" cy="589601"/>
            </a:xfrm>
            <a:prstGeom prst="rect">
              <a:avLst/>
            </a:prstGeom>
            <a:noFill/>
            <a:ln>
              <a:noFill/>
            </a:ln>
          </p:spPr>
          <p:txBody>
            <a:bodyPr vert="horz" wrap="square" lIns="91440" tIns="45720" rIns="91440" bIns="45720" numCol="1" anchor="t" anchorCtr="0" compatLnSpc="1">
              <a:prstTxWarp prst="textNoShape">
                <a:avLst/>
              </a:prstTxWarp>
            </a:bodyPr>
            <a:lstStyle/>
            <a:p>
              <a:r>
                <a:rPr lang="en-IN" sz="3200" b="1" dirty="0">
                  <a:solidFill>
                    <a:srgbClr val="002060"/>
                  </a:solidFill>
                </a:rPr>
                <a:t>Zero Test or Cauchy’s Fundamental Test </a:t>
              </a:r>
            </a:p>
          </p:txBody>
        </p:sp>
      </p:grpSp>
      <p:sp>
        <p:nvSpPr>
          <p:cNvPr id="19" name="Rectangle 18">
            <a:extLst>
              <a:ext uri="{FF2B5EF4-FFF2-40B4-BE49-F238E27FC236}">
                <a16:creationId xmlns:a16="http://schemas.microsoft.com/office/drawing/2014/main" id="{423827BA-5072-48F3-A4B8-D15B4BA848F6}"/>
              </a:ext>
            </a:extLst>
          </p:cNvPr>
          <p:cNvSpPr/>
          <p:nvPr/>
        </p:nvSpPr>
        <p:spPr>
          <a:xfrm>
            <a:off x="1143316" y="3260627"/>
            <a:ext cx="443437"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p>
        </p:txBody>
      </p:sp>
      <p:sp>
        <p:nvSpPr>
          <p:cNvPr id="2" name="Title 1">
            <a:extLst>
              <a:ext uri="{FF2B5EF4-FFF2-40B4-BE49-F238E27FC236}">
                <a16:creationId xmlns:a16="http://schemas.microsoft.com/office/drawing/2014/main" id="{A843B3E9-874A-4A68-A32F-EB646890AF15}"/>
              </a:ext>
            </a:extLst>
          </p:cNvPr>
          <p:cNvSpPr>
            <a:spLocks noGrp="1"/>
          </p:cNvSpPr>
          <p:nvPr>
            <p:ph type="title"/>
          </p:nvPr>
        </p:nvSpPr>
        <p:spPr/>
        <p:txBody>
          <a:bodyPr/>
          <a:lstStyle/>
          <a:p>
            <a:r>
              <a:rPr lang="en-IN" dirty="0"/>
              <a:t>Infinite Series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848E26-5A7F-42BC-BB45-557C38EF20F2}"/>
                  </a:ext>
                </a:extLst>
              </p:cNvPr>
              <p:cNvSpPr/>
              <p:nvPr/>
            </p:nvSpPr>
            <p:spPr>
              <a:xfrm>
                <a:off x="2280745" y="2191935"/>
                <a:ext cx="1411627" cy="10374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E9848E26-5A7F-42BC-BB45-557C38EF20F2}"/>
                  </a:ext>
                </a:extLst>
              </p:cNvPr>
              <p:cNvSpPr>
                <a:spLocks noRot="1" noChangeAspect="1" noMove="1" noResize="1" noEditPoints="1" noAdjustHandles="1" noChangeArrowheads="1" noChangeShapeType="1" noTextEdit="1"/>
              </p:cNvSpPr>
              <p:nvPr/>
            </p:nvSpPr>
            <p:spPr>
              <a:xfrm>
                <a:off x="2280745" y="2191935"/>
                <a:ext cx="1411627" cy="103747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019740E-E514-4BC1-9016-B58B7CAB99AB}"/>
                  </a:ext>
                </a:extLst>
              </p:cNvPr>
              <p:cNvSpPr/>
              <p:nvPr/>
            </p:nvSpPr>
            <p:spPr>
              <a:xfrm>
                <a:off x="3433797" y="2437768"/>
                <a:ext cx="7794497"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given series, where </a:t>
                </a:r>
                <a14:m>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oMath>
                </a14:m>
                <a:r>
                  <a:rPr lang="en-IN" sz="2800" dirty="0">
                    <a:solidFill>
                      <a:srgbClr val="002060"/>
                    </a:solidFill>
                  </a:rPr>
                  <a:t> is the </a:t>
                </a:r>
                <a14:m>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th</m:t>
                        </m:r>
                      </m:sup>
                    </m:sSup>
                  </m:oMath>
                </a14:m>
                <a:r>
                  <a:rPr lang="en-IN" sz="2800" dirty="0">
                    <a:solidFill>
                      <a:srgbClr val="002060"/>
                    </a:solidFill>
                  </a:rPr>
                  <a:t> term of the series.</a:t>
                </a:r>
              </a:p>
            </p:txBody>
          </p:sp>
        </mc:Choice>
        <mc:Fallback xmlns="">
          <p:sp>
            <p:nvSpPr>
              <p:cNvPr id="13" name="Rectangle 12">
                <a:extLst>
                  <a:ext uri="{FF2B5EF4-FFF2-40B4-BE49-F238E27FC236}">
                    <a16:creationId xmlns:a16="http://schemas.microsoft.com/office/drawing/2014/main" id="{E019740E-E514-4BC1-9016-B58B7CAB99AB}"/>
                  </a:ext>
                </a:extLst>
              </p:cNvPr>
              <p:cNvSpPr>
                <a:spLocks noRot="1" noChangeAspect="1" noMove="1" noResize="1" noEditPoints="1" noAdjustHandles="1" noChangeArrowheads="1" noChangeShapeType="1" noTextEdit="1"/>
              </p:cNvSpPr>
              <p:nvPr/>
            </p:nvSpPr>
            <p:spPr>
              <a:xfrm>
                <a:off x="3433797" y="2437768"/>
                <a:ext cx="7794497" cy="551817"/>
              </a:xfrm>
              <a:prstGeom prst="rect">
                <a:avLst/>
              </a:prstGeom>
              <a:blipFill>
                <a:blip r:embed="rId3"/>
                <a:stretch>
                  <a:fillRect l="-1564" t="-7778" b="-3000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0CC70B9-8925-4ECD-B1CC-82008A4ED4BD}"/>
                  </a:ext>
                </a:extLst>
              </p:cNvPr>
              <p:cNvSpPr/>
              <p:nvPr/>
            </p:nvSpPr>
            <p:spPr>
              <a:xfrm>
                <a:off x="2280745" y="3592534"/>
                <a:ext cx="2259105" cy="7912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rgbClr val="002060"/>
                              </a:solidFill>
                              <a:latin typeface="Cambria Math" panose="02040503050406030204" pitchFamily="18" charset="0"/>
                            </a:rPr>
                          </m:ctrlPr>
                        </m:funcPr>
                        <m:fName>
                          <m:limLow>
                            <m:limLowPr>
                              <m:ctrlPr>
                                <a:rPr lang="en-IN" sz="2800" b="1" i="1" smtClean="0">
                                  <a:solidFill>
                                    <a:srgbClr val="002060"/>
                                  </a:solidFill>
                                  <a:latin typeface="Cambria Math" panose="02040503050406030204" pitchFamily="18" charset="0"/>
                                </a:rPr>
                              </m:ctrlPr>
                            </m:limLowPr>
                            <m:e>
                              <m:r>
                                <a:rPr lang="en-IN" sz="2800" b="1" i="0" smtClean="0">
                                  <a:solidFill>
                                    <a:srgbClr val="002060"/>
                                  </a:solidFill>
                                  <a:latin typeface="Cambria Math" panose="02040503050406030204" pitchFamily="18" charset="0"/>
                                </a:rPr>
                                <m:t>𝐥𝐢𝐦</m:t>
                              </m:r>
                            </m:e>
                            <m:lim>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 ∞</m:t>
                              </m:r>
                            </m:lim>
                          </m:limLow>
                        </m:fName>
                        <m:e>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sub>
                          </m:sSub>
                        </m:e>
                      </m:func>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𝟎</m:t>
                      </m:r>
                    </m:oMath>
                  </m:oMathPara>
                </a14:m>
                <a:endParaRPr lang="en-IN" sz="2800" b="1" dirty="0">
                  <a:solidFill>
                    <a:srgbClr val="002060"/>
                  </a:solidFill>
                </a:endParaRPr>
              </a:p>
            </p:txBody>
          </p:sp>
        </mc:Choice>
        <mc:Fallback xmlns="">
          <p:sp>
            <p:nvSpPr>
              <p:cNvPr id="14" name="Rectangle 13">
                <a:extLst>
                  <a:ext uri="{FF2B5EF4-FFF2-40B4-BE49-F238E27FC236}">
                    <a16:creationId xmlns:a16="http://schemas.microsoft.com/office/drawing/2014/main" id="{F0CC70B9-8925-4ECD-B1CC-82008A4ED4BD}"/>
                  </a:ext>
                </a:extLst>
              </p:cNvPr>
              <p:cNvSpPr>
                <a:spLocks noRot="1" noChangeAspect="1" noMove="1" noResize="1" noEditPoints="1" noAdjustHandles="1" noChangeArrowheads="1" noChangeShapeType="1" noTextEdit="1"/>
              </p:cNvSpPr>
              <p:nvPr/>
            </p:nvSpPr>
            <p:spPr>
              <a:xfrm>
                <a:off x="2280745" y="3592534"/>
                <a:ext cx="2259105" cy="791210"/>
              </a:xfrm>
              <a:prstGeom prst="rect">
                <a:avLst/>
              </a:prstGeom>
              <a:blipFill>
                <a:blip r:embed="rId4"/>
                <a:stretch>
                  <a:fillRect/>
                </a:stretch>
              </a:blipFill>
              <a:ln>
                <a:noFill/>
              </a:ln>
            </p:spPr>
            <p:txBody>
              <a:bodyPr/>
              <a:lstStyle/>
              <a:p>
                <a:r>
                  <a:rPr lang="en-IN">
                    <a:noFill/>
                  </a:rPr>
                  <a:t> </a:t>
                </a:r>
              </a:p>
            </p:txBody>
          </p:sp>
        </mc:Fallback>
      </mc:AlternateContent>
      <p:sp>
        <p:nvSpPr>
          <p:cNvPr id="15" name="Rectangle 14">
            <a:extLst>
              <a:ext uri="{FF2B5EF4-FFF2-40B4-BE49-F238E27FC236}">
                <a16:creationId xmlns:a16="http://schemas.microsoft.com/office/drawing/2014/main" id="{3973AC3E-FCAF-49CA-BB59-C48369992AA6}"/>
              </a:ext>
            </a:extLst>
          </p:cNvPr>
          <p:cNvSpPr/>
          <p:nvPr/>
        </p:nvSpPr>
        <p:spPr>
          <a:xfrm>
            <a:off x="4342627" y="3610562"/>
            <a:ext cx="259605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or does not exist,</a:t>
            </a:r>
          </a:p>
        </p:txBody>
      </p:sp>
      <p:sp>
        <p:nvSpPr>
          <p:cNvPr id="17" name="Rectangle 16">
            <a:extLst>
              <a:ext uri="{FF2B5EF4-FFF2-40B4-BE49-F238E27FC236}">
                <a16:creationId xmlns:a16="http://schemas.microsoft.com/office/drawing/2014/main" id="{7C67F4F8-A543-4E1F-B3AF-51479A22EFB9}"/>
              </a:ext>
            </a:extLst>
          </p:cNvPr>
          <p:cNvSpPr/>
          <p:nvPr/>
        </p:nvSpPr>
        <p:spPr>
          <a:xfrm>
            <a:off x="1160223" y="4409625"/>
            <a:ext cx="4935776"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then the given series is </a:t>
            </a:r>
            <a:r>
              <a:rPr lang="en-IN" sz="2800" b="1" dirty="0">
                <a:solidFill>
                  <a:srgbClr val="002060"/>
                </a:solidFill>
              </a:rPr>
              <a:t>divergent</a:t>
            </a:r>
            <a:r>
              <a:rPr lang="en-IN" sz="2800" dirty="0">
                <a:solidFill>
                  <a:srgbClr val="002060"/>
                </a:solidFill>
              </a:rPr>
              <a:t>.</a:t>
            </a:r>
          </a:p>
        </p:txBody>
      </p:sp>
    </p:spTree>
    <p:extLst>
      <p:ext uri="{BB962C8B-B14F-4D97-AF65-F5344CB8AC3E}">
        <p14:creationId xmlns:p14="http://schemas.microsoft.com/office/powerpoint/2010/main" val="145663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animEffect transition="in" filter="wipe(left)">
                                      <p:cBhvr>
                                        <p:cTn id="16" dur="10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ipe(left)">
                                      <p:cBhvr>
                                        <p:cTn id="21" dur="1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Effect transition="in" filter="wipe(left)">
                                      <p:cBhvr>
                                        <p:cTn id="26" dur="1000"/>
                                        <p:tgtEl>
                                          <p:spTgt spid="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wipe(left)">
                                      <p:cBhvr>
                                        <p:cTn id="31" dur="1000"/>
                                        <p:tgtEl>
                                          <p:spTgt spid="1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xEl>
                                              <p:pRg st="0" end="0"/>
                                            </p:txEl>
                                          </p:spTgt>
                                        </p:tgtEl>
                                        <p:attrNameLst>
                                          <p:attrName>style.visibility</p:attrName>
                                        </p:attrNameLst>
                                      </p:cBhvr>
                                      <p:to>
                                        <p:strVal val="visible"/>
                                      </p:to>
                                    </p:set>
                                    <p:animEffect transition="in" filter="wipe(left)">
                                      <p:cBhvr>
                                        <p:cTn id="36" dur="1000"/>
                                        <p:tgtEl>
                                          <p:spTgt spid="1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
                                            <p:txEl>
                                              <p:pRg st="0" end="0"/>
                                            </p:txEl>
                                          </p:spTgt>
                                        </p:tgtEl>
                                        <p:attrNameLst>
                                          <p:attrName>style.visibility</p:attrName>
                                        </p:attrNameLst>
                                      </p:cBhvr>
                                      <p:to>
                                        <p:strVal val="visible"/>
                                      </p:to>
                                    </p:set>
                                    <p:animEffect transition="in" filter="wipe(left)">
                                      <p:cBhvr>
                                        <p:cTn id="41" dur="10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build="p"/>
      <p:bldP spid="11" grpId="0" build="p"/>
      <p:bldP spid="13" grpId="0" build="p"/>
      <p:bldP spid="14" grpId="0" build="p"/>
      <p:bldP spid="15" grpId="0" build="p"/>
      <p:bldP spid="1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A00A-4524-40E9-BE5F-D946FD6FDCFA}"/>
              </a:ext>
            </a:extLst>
          </p:cNvPr>
          <p:cNvSpPr>
            <a:spLocks noGrp="1"/>
          </p:cNvSpPr>
          <p:nvPr>
            <p:ph type="title"/>
          </p:nvPr>
        </p:nvSpPr>
        <p:spPr/>
        <p:txBody>
          <a:bodyPr/>
          <a:lstStyle/>
          <a:p>
            <a:r>
              <a:rPr lang="en-IN" dirty="0"/>
              <a:t>Method:6         Zero Test</a:t>
            </a:r>
          </a:p>
        </p:txBody>
      </p:sp>
      <p:sp>
        <p:nvSpPr>
          <p:cNvPr id="4" name="Arrow: Notched Right 3">
            <a:extLst>
              <a:ext uri="{FF2B5EF4-FFF2-40B4-BE49-F238E27FC236}">
                <a16:creationId xmlns:a16="http://schemas.microsoft.com/office/drawing/2014/main" id="{8E06D483-FB1C-4901-843F-332B8B166AE5}"/>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458BFE7C-0DA9-48DE-8C1C-DC33FEA7872E}"/>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0CEE10FC-0471-4A63-B8DD-9E26AE81E167}"/>
              </a:ext>
            </a:extLst>
          </p:cNvPr>
          <p:cNvSpPr/>
          <p:nvPr/>
        </p:nvSpPr>
        <p:spPr>
          <a:xfrm>
            <a:off x="1921442" y="1203380"/>
            <a:ext cx="384763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A232DF0D-AF7C-4E5D-A899-CDFC8AC66EAB}"/>
              </a:ext>
            </a:extLst>
          </p:cNvPr>
          <p:cNvSpPr/>
          <p:nvPr/>
        </p:nvSpPr>
        <p:spPr>
          <a:xfrm>
            <a:off x="222849" y="2431501"/>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867B5A-C4B3-4B53-A2E8-012E4565FB19}"/>
                  </a:ext>
                </a:extLst>
              </p:cNvPr>
              <p:cNvSpPr/>
              <p:nvPr/>
            </p:nvSpPr>
            <p:spPr>
              <a:xfrm>
                <a:off x="5536651" y="819429"/>
                <a:ext cx="2585373" cy="134347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+5 </m:t>
                              </m:r>
                            </m:den>
                          </m:f>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F867B5A-C4B3-4B53-A2E8-012E4565FB19}"/>
                  </a:ext>
                </a:extLst>
              </p:cNvPr>
              <p:cNvSpPr>
                <a:spLocks noRot="1" noChangeAspect="1" noMove="1" noResize="1" noEditPoints="1" noAdjustHandles="1" noChangeArrowheads="1" noChangeShapeType="1" noTextEdit="1"/>
              </p:cNvSpPr>
              <p:nvPr/>
            </p:nvSpPr>
            <p:spPr>
              <a:xfrm>
                <a:off x="5536651" y="819429"/>
                <a:ext cx="2585373" cy="1343478"/>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3945892-B988-4884-B022-FA0B8E2DE44E}"/>
                  </a:ext>
                </a:extLst>
              </p:cNvPr>
              <p:cNvSpPr/>
              <p:nvPr/>
            </p:nvSpPr>
            <p:spPr>
              <a:xfrm>
                <a:off x="1952819" y="2266216"/>
                <a:ext cx="2585373" cy="87041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+5 </m:t>
                              </m:r>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23945892-B988-4884-B022-FA0B8E2DE44E}"/>
                  </a:ext>
                </a:extLst>
              </p:cNvPr>
              <p:cNvSpPr>
                <a:spLocks noRot="1" noChangeAspect="1" noMove="1" noResize="1" noEditPoints="1" noAdjustHandles="1" noChangeArrowheads="1" noChangeShapeType="1" noTextEdit="1"/>
              </p:cNvSpPr>
              <p:nvPr/>
            </p:nvSpPr>
            <p:spPr>
              <a:xfrm>
                <a:off x="1952819" y="2266216"/>
                <a:ext cx="2585373" cy="87041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3836971-3B13-4818-B7BE-F7B6629DF8F4}"/>
                  </a:ext>
                </a:extLst>
              </p:cNvPr>
              <p:cNvSpPr/>
              <p:nvPr/>
            </p:nvSpPr>
            <p:spPr>
              <a:xfrm>
                <a:off x="1639054" y="3426678"/>
                <a:ext cx="3376699" cy="133656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5</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93836971-3B13-4818-B7BE-F7B6629DF8F4}"/>
                  </a:ext>
                </a:extLst>
              </p:cNvPr>
              <p:cNvSpPr>
                <a:spLocks noRot="1" noChangeAspect="1" noMove="1" noResize="1" noEditPoints="1" noAdjustHandles="1" noChangeArrowheads="1" noChangeShapeType="1" noTextEdit="1"/>
              </p:cNvSpPr>
              <p:nvPr/>
            </p:nvSpPr>
            <p:spPr>
              <a:xfrm>
                <a:off x="1639054" y="3426678"/>
                <a:ext cx="3376699" cy="1336567"/>
              </a:xfrm>
              <a:prstGeom prst="rect">
                <a:avLst/>
              </a:prstGeom>
              <a:blipFill>
                <a:blip r:embed="rId4"/>
                <a:stretch>
                  <a:fillRect/>
                </a:stretch>
              </a:blipFill>
              <a:ln>
                <a:noFill/>
              </a:ln>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4840669F-D906-42AA-B9C0-EB03E7032257}"/>
              </a:ext>
            </a:extLst>
          </p:cNvPr>
          <p:cNvCxnSpPr>
            <a:cxnSpLocks/>
          </p:cNvCxnSpPr>
          <p:nvPr/>
        </p:nvCxnSpPr>
        <p:spPr>
          <a:xfrm flipH="1">
            <a:off x="3759568" y="3519961"/>
            <a:ext cx="252464" cy="144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8082BDA-2DC7-4812-A020-54DE544B5635}"/>
              </a:ext>
            </a:extLst>
          </p:cNvPr>
          <p:cNvCxnSpPr>
            <a:cxnSpLocks/>
          </p:cNvCxnSpPr>
          <p:nvPr/>
        </p:nvCxnSpPr>
        <p:spPr>
          <a:xfrm flipH="1">
            <a:off x="3074939" y="4223691"/>
            <a:ext cx="252464" cy="144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7AF0D02-C1F0-4577-9E11-DADA0471496C}"/>
                  </a:ext>
                </a:extLst>
              </p:cNvPr>
              <p:cNvSpPr/>
              <p:nvPr/>
            </p:nvSpPr>
            <p:spPr>
              <a:xfrm>
                <a:off x="1748141" y="4892501"/>
                <a:ext cx="1011515" cy="9526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37AF0D02-C1F0-4577-9E11-DADA0471496C}"/>
                  </a:ext>
                </a:extLst>
              </p:cNvPr>
              <p:cNvSpPr>
                <a:spLocks noRot="1" noChangeAspect="1" noMove="1" noResize="1" noEditPoints="1" noAdjustHandles="1" noChangeArrowheads="1" noChangeShapeType="1" noTextEdit="1"/>
              </p:cNvSpPr>
              <p:nvPr/>
            </p:nvSpPr>
            <p:spPr>
              <a:xfrm>
                <a:off x="1748141" y="4892501"/>
                <a:ext cx="1011515" cy="95261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F1C9916-A1B4-4E6A-B2B1-78C729B8AD6C}"/>
                  </a:ext>
                </a:extLst>
              </p:cNvPr>
              <p:cNvSpPr/>
              <p:nvPr/>
            </p:nvSpPr>
            <p:spPr>
              <a:xfrm>
                <a:off x="2594858" y="5123146"/>
                <a:ext cx="747519" cy="53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8F1C9916-A1B4-4E6A-B2B1-78C729B8AD6C}"/>
                  </a:ext>
                </a:extLst>
              </p:cNvPr>
              <p:cNvSpPr>
                <a:spLocks noRot="1" noChangeAspect="1" noMove="1" noResize="1" noEditPoints="1" noAdjustHandles="1" noChangeArrowheads="1" noChangeShapeType="1" noTextEdit="1"/>
              </p:cNvSpPr>
              <p:nvPr/>
            </p:nvSpPr>
            <p:spPr>
              <a:xfrm>
                <a:off x="2594858" y="5123146"/>
                <a:ext cx="747519" cy="535810"/>
              </a:xfrm>
              <a:prstGeom prst="rect">
                <a:avLst/>
              </a:prstGeom>
              <a:blipFill>
                <a:blip r:embed="rId6"/>
                <a:stretch>
                  <a:fillRect/>
                </a:stretch>
              </a:blipFill>
              <a:ln>
                <a:noFill/>
              </a:ln>
            </p:spPr>
            <p:txBody>
              <a:bodyPr/>
              <a:lstStyle/>
              <a:p>
                <a:r>
                  <a:rPr lang="en-IN">
                    <a:noFill/>
                  </a:rPr>
                  <a:t> </a:t>
                </a:r>
              </a:p>
            </p:txBody>
          </p:sp>
        </mc:Fallback>
      </mc:AlternateContent>
      <p:sp>
        <p:nvSpPr>
          <p:cNvPr id="21" name="Rectangle: Rounded Corners 20">
            <a:extLst>
              <a:ext uri="{FF2B5EF4-FFF2-40B4-BE49-F238E27FC236}">
                <a16:creationId xmlns:a16="http://schemas.microsoft.com/office/drawing/2014/main" id="{CB226C8A-9C1F-4E8E-825D-9A86C743D1D2}"/>
              </a:ext>
            </a:extLst>
          </p:cNvPr>
          <p:cNvSpPr/>
          <p:nvPr/>
        </p:nvSpPr>
        <p:spPr>
          <a:xfrm>
            <a:off x="6874180" y="2469409"/>
            <a:ext cx="64800" cy="342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
        <p:nvSpPr>
          <p:cNvPr id="22" name="Rectangle 21">
            <a:extLst>
              <a:ext uri="{FF2B5EF4-FFF2-40B4-BE49-F238E27FC236}">
                <a16:creationId xmlns:a16="http://schemas.microsoft.com/office/drawing/2014/main" id="{777DCA66-8AA4-4047-8E48-5DD07161D299}"/>
              </a:ext>
            </a:extLst>
          </p:cNvPr>
          <p:cNvSpPr/>
          <p:nvPr/>
        </p:nvSpPr>
        <p:spPr>
          <a:xfrm>
            <a:off x="7877023" y="2432082"/>
            <a:ext cx="2907823"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Zero Test</a:t>
            </a:r>
            <a:r>
              <a:rPr lang="en-IN" sz="2800" dirty="0">
                <a:solidFill>
                  <a:srgbClr val="002060"/>
                </a:solidFill>
              </a:rPr>
              <a:t>,</a:t>
            </a:r>
          </a:p>
        </p:txBody>
      </p:sp>
      <p:sp>
        <p:nvSpPr>
          <p:cNvPr id="23" name="Right Arrow 3">
            <a:extLst>
              <a:ext uri="{FF2B5EF4-FFF2-40B4-BE49-F238E27FC236}">
                <a16:creationId xmlns:a16="http://schemas.microsoft.com/office/drawing/2014/main" id="{DE4F6213-021C-4604-8929-3F4861020C45}"/>
              </a:ext>
            </a:extLst>
          </p:cNvPr>
          <p:cNvSpPr/>
          <p:nvPr/>
        </p:nvSpPr>
        <p:spPr>
          <a:xfrm>
            <a:off x="7246648" y="249865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4" name="Rectangle 23">
            <a:extLst>
              <a:ext uri="{FF2B5EF4-FFF2-40B4-BE49-F238E27FC236}">
                <a16:creationId xmlns:a16="http://schemas.microsoft.com/office/drawing/2014/main" id="{E1AF237E-ED0E-4A31-9200-0B403C6A1C6E}"/>
              </a:ext>
            </a:extLst>
          </p:cNvPr>
          <p:cNvSpPr/>
          <p:nvPr/>
        </p:nvSpPr>
        <p:spPr>
          <a:xfrm>
            <a:off x="7877023" y="2961000"/>
            <a:ext cx="419874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 given series is divergent.</a:t>
            </a:r>
          </a:p>
        </p:txBody>
      </p:sp>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FF9EDE30-EF83-41BD-8815-DACCA36D4604}"/>
                  </a:ext>
                </a:extLst>
              </p:cNvPr>
              <p:cNvSpPr/>
              <p:nvPr/>
            </p:nvSpPr>
            <p:spPr>
              <a:xfrm>
                <a:off x="3478857" y="4830575"/>
                <a:ext cx="3127143" cy="1120951"/>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lim>
                          </m:limLow>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=0</m:t>
                          </m:r>
                        </m:e>
                      </m:d>
                    </m:oMath>
                  </m:oMathPara>
                </a14:m>
                <a:endParaRPr lang="en-IN" sz="2800" dirty="0">
                  <a:solidFill>
                    <a:srgbClr val="002060"/>
                  </a:solidFill>
                </a:endParaRPr>
              </a:p>
            </p:txBody>
          </p:sp>
        </mc:Choice>
        <mc:Fallback xmlns="">
          <p:sp>
            <p:nvSpPr>
              <p:cNvPr id="25" name="Rectangle: Rounded Corners 24">
                <a:extLst>
                  <a:ext uri="{FF2B5EF4-FFF2-40B4-BE49-F238E27FC236}">
                    <a16:creationId xmlns:a16="http://schemas.microsoft.com/office/drawing/2014/main" id="{FF9EDE30-EF83-41BD-8815-DACCA36D4604}"/>
                  </a:ext>
                </a:extLst>
              </p:cNvPr>
              <p:cNvSpPr>
                <a:spLocks noRot="1" noChangeAspect="1" noMove="1" noResize="1" noEditPoints="1" noAdjustHandles="1" noChangeArrowheads="1" noChangeShapeType="1" noTextEdit="1"/>
              </p:cNvSpPr>
              <p:nvPr/>
            </p:nvSpPr>
            <p:spPr>
              <a:xfrm>
                <a:off x="3478857" y="4830575"/>
                <a:ext cx="3127143" cy="1120951"/>
              </a:xfrm>
              <a:prstGeom prst="round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82364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7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75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10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10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1000"/>
                                        <p:tgtEl>
                                          <p:spTgt spid="22"/>
                                        </p:tgtEl>
                                      </p:cBhvr>
                                    </p:animEffect>
                                  </p:childTnLst>
                                </p:cTn>
                              </p:par>
                            </p:childTnLst>
                          </p:cTn>
                        </p:par>
                        <p:par>
                          <p:cTn id="58" fill="hold">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9" grpId="0"/>
      <p:bldP spid="20" grpId="0"/>
      <p:bldP spid="21" grpId="0" animBg="1"/>
      <p:bldP spid="22" grpId="0"/>
      <p:bldP spid="23" grpId="0" animBg="1"/>
      <p:bldP spid="24" grpId="0"/>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A00A-4524-40E9-BE5F-D946FD6FDCFA}"/>
              </a:ext>
            </a:extLst>
          </p:cNvPr>
          <p:cNvSpPr>
            <a:spLocks noGrp="1"/>
          </p:cNvSpPr>
          <p:nvPr>
            <p:ph type="title"/>
          </p:nvPr>
        </p:nvSpPr>
        <p:spPr/>
        <p:txBody>
          <a:bodyPr/>
          <a:lstStyle/>
          <a:p>
            <a:r>
              <a:rPr lang="en-IN" dirty="0"/>
              <a:t>Method:6         Zero Test</a:t>
            </a:r>
          </a:p>
        </p:txBody>
      </p:sp>
      <p:sp>
        <p:nvSpPr>
          <p:cNvPr id="4" name="Arrow: Notched Right 3">
            <a:extLst>
              <a:ext uri="{FF2B5EF4-FFF2-40B4-BE49-F238E27FC236}">
                <a16:creationId xmlns:a16="http://schemas.microsoft.com/office/drawing/2014/main" id="{8E06D483-FB1C-4901-843F-332B8B166AE5}"/>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458BFE7C-0DA9-48DE-8C1C-DC33FEA7872E}"/>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0CEE10FC-0471-4A63-B8DD-9E26AE81E167}"/>
              </a:ext>
            </a:extLst>
          </p:cNvPr>
          <p:cNvSpPr/>
          <p:nvPr/>
        </p:nvSpPr>
        <p:spPr>
          <a:xfrm>
            <a:off x="1948336" y="1203380"/>
            <a:ext cx="384763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A232DF0D-AF7C-4E5D-A899-CDFC8AC66EAB}"/>
              </a:ext>
            </a:extLst>
          </p:cNvPr>
          <p:cNvSpPr/>
          <p:nvPr/>
        </p:nvSpPr>
        <p:spPr>
          <a:xfrm>
            <a:off x="222849" y="2263880"/>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867B5A-C4B3-4B53-A2E8-012E4565FB19}"/>
                  </a:ext>
                </a:extLst>
              </p:cNvPr>
              <p:cNvSpPr/>
              <p:nvPr/>
            </p:nvSpPr>
            <p:spPr>
              <a:xfrm>
                <a:off x="5617332" y="819429"/>
                <a:ext cx="2907823" cy="134347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sup>
                              <m:r>
                                <m:rPr>
                                  <m:sty m:val="p"/>
                                </m:rPr>
                                <a:rPr lang="en-IN" sz="2800" b="0" i="0" smtClean="0">
                                  <a:solidFill>
                                    <a:srgbClr val="002060"/>
                                  </a:solidFill>
                                  <a:latin typeface="Cambria Math" panose="02040503050406030204" pitchFamily="18" charset="0"/>
                                </a:rPr>
                                <m:t>n</m:t>
                              </m:r>
                            </m:sup>
                          </m:sSup>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F867B5A-C4B3-4B53-A2E8-012E4565FB19}"/>
                  </a:ext>
                </a:extLst>
              </p:cNvPr>
              <p:cNvSpPr>
                <a:spLocks noRot="1" noChangeAspect="1" noMove="1" noResize="1" noEditPoints="1" noAdjustHandles="1" noChangeArrowheads="1" noChangeShapeType="1" noTextEdit="1"/>
              </p:cNvSpPr>
              <p:nvPr/>
            </p:nvSpPr>
            <p:spPr>
              <a:xfrm>
                <a:off x="5617332" y="819429"/>
                <a:ext cx="2907823" cy="1343478"/>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3945892-B988-4884-B022-FA0B8E2DE44E}"/>
                  </a:ext>
                </a:extLst>
              </p:cNvPr>
              <p:cNvSpPr/>
              <p:nvPr/>
            </p:nvSpPr>
            <p:spPr>
              <a:xfrm>
                <a:off x="1952417" y="1971525"/>
                <a:ext cx="2585373" cy="10584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sup>
                          </m:sSup>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23945892-B988-4884-B022-FA0B8E2DE44E}"/>
                  </a:ext>
                </a:extLst>
              </p:cNvPr>
              <p:cNvSpPr>
                <a:spLocks noRot="1" noChangeAspect="1" noMove="1" noResize="1" noEditPoints="1" noAdjustHandles="1" noChangeArrowheads="1" noChangeShapeType="1" noTextEdit="1"/>
              </p:cNvSpPr>
              <p:nvPr/>
            </p:nvSpPr>
            <p:spPr>
              <a:xfrm>
                <a:off x="1952417" y="1971525"/>
                <a:ext cx="2585373" cy="1058407"/>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979D741-C109-4146-B601-D36FF074A492}"/>
                  </a:ext>
                </a:extLst>
              </p:cNvPr>
              <p:cNvSpPr/>
              <p:nvPr/>
            </p:nvSpPr>
            <p:spPr>
              <a:xfrm>
                <a:off x="5135705" y="2316068"/>
                <a:ext cx="1079564" cy="5686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1</m:t>
                              </m:r>
                            </m:e>
                          </m:d>
                        </m:e>
                        <m:sup>
                          <m:r>
                            <a:rPr lang="en-IN" sz="2800" b="0" i="1" smtClean="0">
                              <a:solidFill>
                                <a:srgbClr val="002060"/>
                              </a:solidFill>
                              <a:latin typeface="Cambria Math" panose="02040503050406030204" pitchFamily="18" charset="0"/>
                            </a:rPr>
                            <m:t>∞</m:t>
                          </m:r>
                        </m:sup>
                      </m:sSup>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E979D741-C109-4146-B601-D36FF074A492}"/>
                  </a:ext>
                </a:extLst>
              </p:cNvPr>
              <p:cNvSpPr>
                <a:spLocks noRot="1" noChangeAspect="1" noMove="1" noResize="1" noEditPoints="1" noAdjustHandles="1" noChangeArrowheads="1" noChangeShapeType="1" noTextEdit="1"/>
              </p:cNvSpPr>
              <p:nvPr/>
            </p:nvSpPr>
            <p:spPr>
              <a:xfrm>
                <a:off x="5135705" y="2316068"/>
                <a:ext cx="1079564" cy="56866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D5E191-FD6B-40E2-880A-E76D0343EE66}"/>
                  </a:ext>
                </a:extLst>
              </p:cNvPr>
              <p:cNvSpPr/>
              <p:nvPr/>
            </p:nvSpPr>
            <p:spPr>
              <a:xfrm>
                <a:off x="3709978" y="3104133"/>
                <a:ext cx="3495043" cy="9964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x</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sup>
                              <m:r>
                                <m:rPr>
                                  <m:sty m:val="p"/>
                                </m:rPr>
                                <a:rPr lang="en-IN" sz="2800" i="0">
                                  <a:solidFill>
                                    <a:srgbClr val="002060"/>
                                  </a:solidFill>
                                  <a:latin typeface="Cambria Math" panose="02040503050406030204" pitchFamily="18" charset="0"/>
                                </a:rPr>
                                <m:t>n</m:t>
                              </m:r>
                            </m:sup>
                          </m:sSup>
                        </m:e>
                      </m:func>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m:rPr>
                              <m:sty m:val="p"/>
                            </m:rPr>
                            <a:rPr lang="en-IN" sz="2800" b="0" i="0" smtClean="0">
                              <a:solidFill>
                                <a:srgbClr val="002060"/>
                              </a:solidFill>
                              <a:latin typeface="Cambria Math" panose="02040503050406030204" pitchFamily="18" charset="0"/>
                            </a:rPr>
                            <m:t>x</m:t>
                          </m:r>
                        </m:sup>
                      </m:sSup>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28D5E191-FD6B-40E2-880A-E76D0343EE66}"/>
                  </a:ext>
                </a:extLst>
              </p:cNvPr>
              <p:cNvSpPr>
                <a:spLocks noRot="1" noChangeAspect="1" noMove="1" noResize="1" noEditPoints="1" noAdjustHandles="1" noChangeArrowheads="1" noChangeShapeType="1" noTextEdit="1"/>
              </p:cNvSpPr>
              <p:nvPr/>
            </p:nvSpPr>
            <p:spPr>
              <a:xfrm>
                <a:off x="3709978" y="3104133"/>
                <a:ext cx="3495043" cy="996495"/>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63EAC95-3272-4046-B5DC-4D7E23FF47A7}"/>
                  </a:ext>
                </a:extLst>
              </p:cNvPr>
              <p:cNvSpPr/>
              <p:nvPr/>
            </p:nvSpPr>
            <p:spPr>
              <a:xfrm>
                <a:off x="1836668" y="4158893"/>
                <a:ext cx="3248757" cy="10584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sup>
                              <m:r>
                                <m:rPr>
                                  <m:sty m:val="p"/>
                                </m:rPr>
                                <a:rPr lang="en-IN" sz="2800" i="0">
                                  <a:solidFill>
                                    <a:srgbClr val="002060"/>
                                  </a:solidFill>
                                  <a:latin typeface="Cambria Math" panose="02040503050406030204" pitchFamily="18" charset="0"/>
                                </a:rPr>
                                <m:t>n</m:t>
                              </m:r>
                            </m:sup>
                          </m:sSup>
                        </m:e>
                      </m:func>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663EAC95-3272-4046-B5DC-4D7E23FF47A7}"/>
                  </a:ext>
                </a:extLst>
              </p:cNvPr>
              <p:cNvSpPr>
                <a:spLocks noRot="1" noChangeAspect="1" noMove="1" noResize="1" noEditPoints="1" noAdjustHandles="1" noChangeArrowheads="1" noChangeShapeType="1" noTextEdit="1"/>
              </p:cNvSpPr>
              <p:nvPr/>
            </p:nvSpPr>
            <p:spPr>
              <a:xfrm>
                <a:off x="1836668" y="4158893"/>
                <a:ext cx="3248757" cy="1058407"/>
              </a:xfrm>
              <a:prstGeom prst="rect">
                <a:avLst/>
              </a:prstGeom>
              <a:blipFill>
                <a:blip r:embed="rId6"/>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8327D0D6-DFBA-4447-B748-6030BF0DFCAC}"/>
              </a:ext>
            </a:extLst>
          </p:cNvPr>
          <p:cNvSpPr/>
          <p:nvPr/>
        </p:nvSpPr>
        <p:spPr>
          <a:xfrm>
            <a:off x="1964183" y="5413738"/>
            <a:ext cx="6986634"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Zero Test</a:t>
            </a:r>
            <a:r>
              <a:rPr lang="en-IN" sz="2800" dirty="0">
                <a:solidFill>
                  <a:srgbClr val="002060"/>
                </a:solidFill>
              </a:rPr>
              <a:t>, the given series is divergent.</a:t>
            </a:r>
          </a:p>
        </p:txBody>
      </p:sp>
      <p:sp>
        <p:nvSpPr>
          <p:cNvPr id="15" name="Right Arrow 3">
            <a:extLst>
              <a:ext uri="{FF2B5EF4-FFF2-40B4-BE49-F238E27FC236}">
                <a16:creationId xmlns:a16="http://schemas.microsoft.com/office/drawing/2014/main" id="{7C67DE28-1E6F-4A7C-BB03-6A995ACC7840}"/>
              </a:ext>
            </a:extLst>
          </p:cNvPr>
          <p:cNvSpPr/>
          <p:nvPr/>
        </p:nvSpPr>
        <p:spPr>
          <a:xfrm>
            <a:off x="1333808" y="548031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7" name="Right Arrow 3">
            <a:extLst>
              <a:ext uri="{FF2B5EF4-FFF2-40B4-BE49-F238E27FC236}">
                <a16:creationId xmlns:a16="http://schemas.microsoft.com/office/drawing/2014/main" id="{4FC4CE21-5EB4-48D1-B27F-404B87963365}"/>
              </a:ext>
            </a:extLst>
          </p:cNvPr>
          <p:cNvSpPr/>
          <p:nvPr/>
        </p:nvSpPr>
        <p:spPr>
          <a:xfrm>
            <a:off x="1333808" y="342900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9" name="TextBox 18">
            <a:extLst>
              <a:ext uri="{FF2B5EF4-FFF2-40B4-BE49-F238E27FC236}">
                <a16:creationId xmlns:a16="http://schemas.microsoft.com/office/drawing/2014/main" id="{A77EE31C-E284-464D-9BC8-EEC3B4F8F8CB}"/>
              </a:ext>
            </a:extLst>
          </p:cNvPr>
          <p:cNvSpPr txBox="1"/>
          <p:nvPr/>
        </p:nvSpPr>
        <p:spPr>
          <a:xfrm>
            <a:off x="1890170" y="3360579"/>
            <a:ext cx="2108915" cy="522737"/>
          </a:xfrm>
          <a:prstGeom prst="rect">
            <a:avLst/>
          </a:prstGeom>
          <a:noFill/>
        </p:spPr>
        <p:txBody>
          <a:bodyPr wrap="square">
            <a:spAutoFit/>
          </a:bodyPr>
          <a:lstStyle/>
          <a:p>
            <a:r>
              <a:rPr lang="en-IN" sz="2800" dirty="0">
                <a:solidFill>
                  <a:srgbClr val="002060"/>
                </a:solidFill>
              </a:rPr>
              <a:t>We know that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942353-2CF7-4667-9F98-3797597C9BC6}"/>
                  </a:ext>
                </a:extLst>
              </p:cNvPr>
              <p:cNvSpPr txBox="1"/>
              <p:nvPr/>
            </p:nvSpPr>
            <p:spPr>
              <a:xfrm>
                <a:off x="4899274" y="4482502"/>
                <a:ext cx="230574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ea typeface="Cambria Math" panose="02040503050406030204" pitchFamily="18" charset="0"/>
                        </a:rPr>
                        <m:t>≈2.71≠0</m:t>
                      </m:r>
                    </m:oMath>
                  </m:oMathPara>
                </a14:m>
                <a:endParaRPr lang="en-IN" sz="2800" dirty="0"/>
              </a:p>
            </p:txBody>
          </p:sp>
        </mc:Choice>
        <mc:Fallback xmlns="">
          <p:sp>
            <p:nvSpPr>
              <p:cNvPr id="22" name="TextBox 21">
                <a:extLst>
                  <a:ext uri="{FF2B5EF4-FFF2-40B4-BE49-F238E27FC236}">
                    <a16:creationId xmlns:a16="http://schemas.microsoft.com/office/drawing/2014/main" id="{9B942353-2CF7-4667-9F98-3797597C9BC6}"/>
                  </a:ext>
                </a:extLst>
              </p:cNvPr>
              <p:cNvSpPr txBox="1">
                <a:spLocks noRot="1" noChangeAspect="1" noMove="1" noResize="1" noEditPoints="1" noAdjustHandles="1" noChangeArrowheads="1" noChangeShapeType="1" noTextEdit="1"/>
              </p:cNvSpPr>
              <p:nvPr/>
            </p:nvSpPr>
            <p:spPr>
              <a:xfrm>
                <a:off x="4899274" y="4482502"/>
                <a:ext cx="2305747" cy="523220"/>
              </a:xfrm>
              <a:prstGeom prst="rect">
                <a:avLst/>
              </a:prstGeom>
              <a:blipFill>
                <a:blip r:embed="rId7"/>
                <a:stretch>
                  <a:fillRect/>
                </a:stretch>
              </a:blipFill>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8DA0AC98-EDD2-4F35-93FD-D2E5F51540DC}"/>
              </a:ext>
            </a:extLst>
          </p:cNvPr>
          <p:cNvCxnSpPr/>
          <p:nvPr/>
        </p:nvCxnSpPr>
        <p:spPr>
          <a:xfrm>
            <a:off x="4452136" y="2584174"/>
            <a:ext cx="73657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78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10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26" grpId="0"/>
      <p:bldP spid="12" grpId="0"/>
      <p:bldP spid="13" grpId="0"/>
      <p:bldP spid="14" grpId="0"/>
      <p:bldP spid="15" grpId="0" animBg="1"/>
      <p:bldP spid="17" grpId="0" animBg="1"/>
      <p:bldP spid="19"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A00A-4524-40E9-BE5F-D946FD6FDCFA}"/>
              </a:ext>
            </a:extLst>
          </p:cNvPr>
          <p:cNvSpPr>
            <a:spLocks noGrp="1"/>
          </p:cNvSpPr>
          <p:nvPr>
            <p:ph type="title"/>
          </p:nvPr>
        </p:nvSpPr>
        <p:spPr/>
        <p:txBody>
          <a:bodyPr/>
          <a:lstStyle/>
          <a:p>
            <a:r>
              <a:rPr lang="en-IN" dirty="0"/>
              <a:t>Method:6         Zero Test</a:t>
            </a:r>
          </a:p>
        </p:txBody>
      </p:sp>
      <p:sp>
        <p:nvSpPr>
          <p:cNvPr id="4" name="Arrow: Notched Right 3">
            <a:extLst>
              <a:ext uri="{FF2B5EF4-FFF2-40B4-BE49-F238E27FC236}">
                <a16:creationId xmlns:a16="http://schemas.microsoft.com/office/drawing/2014/main" id="{8E06D483-FB1C-4901-843F-332B8B166AE5}"/>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458BFE7C-0DA9-48DE-8C1C-DC33FEA7872E}"/>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Example:3</a:t>
            </a:r>
          </a:p>
        </p:txBody>
      </p:sp>
      <p:sp>
        <p:nvSpPr>
          <p:cNvPr id="6" name="Rectangle 5">
            <a:extLst>
              <a:ext uri="{FF2B5EF4-FFF2-40B4-BE49-F238E27FC236}">
                <a16:creationId xmlns:a16="http://schemas.microsoft.com/office/drawing/2014/main" id="{0CEE10FC-0471-4A63-B8DD-9E26AE81E167}"/>
              </a:ext>
            </a:extLst>
          </p:cNvPr>
          <p:cNvSpPr/>
          <p:nvPr/>
        </p:nvSpPr>
        <p:spPr>
          <a:xfrm>
            <a:off x="1948336" y="1203380"/>
            <a:ext cx="384763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A232DF0D-AF7C-4E5D-A899-CDFC8AC66EAB}"/>
              </a:ext>
            </a:extLst>
          </p:cNvPr>
          <p:cNvSpPr/>
          <p:nvPr/>
        </p:nvSpPr>
        <p:spPr>
          <a:xfrm>
            <a:off x="222849" y="2452138"/>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867B5A-C4B3-4B53-A2E8-012E4565FB19}"/>
                  </a:ext>
                </a:extLst>
              </p:cNvPr>
              <p:cNvSpPr/>
              <p:nvPr/>
            </p:nvSpPr>
            <p:spPr>
              <a:xfrm>
                <a:off x="5630779" y="980207"/>
                <a:ext cx="5032739" cy="10584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rad>
                            <m:radPr>
                              <m:degHide m:val="on"/>
                              <m:ctrlPr>
                                <a:rPr lang="en-IN" sz="2800" b="0" i="1" smtClean="0">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2</m:t>
                              </m:r>
                            </m:e>
                          </m:rad>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2</m:t>
                          </m:r>
                        </m:num>
                        <m:den>
                          <m:r>
                            <a:rPr lang="en-IN" sz="2800" b="0" i="1"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5</m:t>
                              </m:r>
                            </m:e>
                          </m:rad>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4</m:t>
                          </m:r>
                        </m:num>
                        <m:den>
                          <m:r>
                            <a:rPr lang="en-IN" sz="2800" i="1">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17</m:t>
                              </m:r>
                            </m:e>
                          </m:rad>
                          <m:r>
                            <a:rPr lang="en-IN" sz="2800" i="1">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8</m:t>
                          </m:r>
                        </m:num>
                        <m:den>
                          <m:r>
                            <a:rPr lang="en-IN" sz="2800" i="1">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65</m:t>
                              </m:r>
                            </m:e>
                          </m:rad>
                          <m:r>
                            <a:rPr lang="en-IN" sz="2800" i="1">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F867B5A-C4B3-4B53-A2E8-012E4565FB19}"/>
                  </a:ext>
                </a:extLst>
              </p:cNvPr>
              <p:cNvSpPr>
                <a:spLocks noRot="1" noChangeAspect="1" noMove="1" noResize="1" noEditPoints="1" noAdjustHandles="1" noChangeArrowheads="1" noChangeShapeType="1" noTextEdit="1"/>
              </p:cNvSpPr>
              <p:nvPr/>
            </p:nvSpPr>
            <p:spPr>
              <a:xfrm>
                <a:off x="5630779" y="980207"/>
                <a:ext cx="5032739" cy="105840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3945892-B988-4884-B022-FA0B8E2DE44E}"/>
                  </a:ext>
                </a:extLst>
              </p:cNvPr>
              <p:cNvSpPr/>
              <p:nvPr/>
            </p:nvSpPr>
            <p:spPr>
              <a:xfrm>
                <a:off x="7119384" y="2132058"/>
                <a:ext cx="2740607" cy="123575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=0</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23945892-B988-4884-B022-FA0B8E2DE44E}"/>
                  </a:ext>
                </a:extLst>
              </p:cNvPr>
              <p:cNvSpPr>
                <a:spLocks noRot="1" noChangeAspect="1" noMove="1" noResize="1" noEditPoints="1" noAdjustHandles="1" noChangeArrowheads="1" noChangeShapeType="1" noTextEdit="1"/>
              </p:cNvSpPr>
              <p:nvPr/>
            </p:nvSpPr>
            <p:spPr>
              <a:xfrm>
                <a:off x="7119384" y="2132058"/>
                <a:ext cx="2740607" cy="123575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8D5E191-FD6B-40E2-880A-E76D0343EE66}"/>
                  </a:ext>
                </a:extLst>
              </p:cNvPr>
              <p:cNvSpPr/>
              <p:nvPr/>
            </p:nvSpPr>
            <p:spPr>
              <a:xfrm>
                <a:off x="2669244" y="3542835"/>
                <a:ext cx="2628900" cy="105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 </m:t>
                              </m:r>
                            </m:e>
                          </m:ra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28D5E191-FD6B-40E2-880A-E76D0343EE66}"/>
                  </a:ext>
                </a:extLst>
              </p:cNvPr>
              <p:cNvSpPr>
                <a:spLocks noRot="1" noChangeAspect="1" noMove="1" noResize="1" noEditPoints="1" noAdjustHandles="1" noChangeArrowheads="1" noChangeShapeType="1" noTextEdit="1"/>
              </p:cNvSpPr>
              <p:nvPr/>
            </p:nvSpPr>
            <p:spPr>
              <a:xfrm>
                <a:off x="2669244" y="3542835"/>
                <a:ext cx="2628900" cy="1054760"/>
              </a:xfrm>
              <a:prstGeom prst="rect">
                <a:avLst/>
              </a:prstGeom>
              <a:blipFill>
                <a:blip r:embed="rId4"/>
                <a:stretch>
                  <a:fillRect/>
                </a:stretch>
              </a:blipFill>
              <a:ln>
                <a:noFill/>
              </a:ln>
            </p:spPr>
            <p:txBody>
              <a:bodyPr/>
              <a:lstStyle/>
              <a:p>
                <a:r>
                  <a:rPr lang="en-IN">
                    <a:noFill/>
                  </a:rPr>
                  <a:t> </a:t>
                </a:r>
              </a:p>
            </p:txBody>
          </p:sp>
        </mc:Fallback>
      </mc:AlternateContent>
      <p:sp>
        <p:nvSpPr>
          <p:cNvPr id="15" name="Right Arrow 3">
            <a:extLst>
              <a:ext uri="{FF2B5EF4-FFF2-40B4-BE49-F238E27FC236}">
                <a16:creationId xmlns:a16="http://schemas.microsoft.com/office/drawing/2014/main" id="{7C67DE28-1E6F-4A7C-BB03-6A995ACC7840}"/>
              </a:ext>
            </a:extLst>
          </p:cNvPr>
          <p:cNvSpPr/>
          <p:nvPr/>
        </p:nvSpPr>
        <p:spPr>
          <a:xfrm>
            <a:off x="1373307" y="519080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7" name="Right Arrow 3">
            <a:extLst>
              <a:ext uri="{FF2B5EF4-FFF2-40B4-BE49-F238E27FC236}">
                <a16:creationId xmlns:a16="http://schemas.microsoft.com/office/drawing/2014/main" id="{4FC4CE21-5EB4-48D1-B27F-404B87963365}"/>
              </a:ext>
            </a:extLst>
          </p:cNvPr>
          <p:cNvSpPr/>
          <p:nvPr/>
        </p:nvSpPr>
        <p:spPr>
          <a:xfrm>
            <a:off x="1398087" y="391218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9" name="TextBox 18">
            <a:extLst>
              <a:ext uri="{FF2B5EF4-FFF2-40B4-BE49-F238E27FC236}">
                <a16:creationId xmlns:a16="http://schemas.microsoft.com/office/drawing/2014/main" id="{A77EE31C-E284-464D-9BC8-EEC3B4F8F8CB}"/>
              </a:ext>
            </a:extLst>
          </p:cNvPr>
          <p:cNvSpPr txBox="1"/>
          <p:nvPr/>
        </p:nvSpPr>
        <p:spPr>
          <a:xfrm>
            <a:off x="1948336" y="3818242"/>
            <a:ext cx="947159" cy="522737"/>
          </a:xfrm>
          <a:prstGeom prst="rect">
            <a:avLst/>
          </a:prstGeom>
          <a:noFill/>
        </p:spPr>
        <p:txBody>
          <a:bodyPr wrap="square">
            <a:spAutoFit/>
          </a:bodyPr>
          <a:lstStyle/>
          <a:p>
            <a:r>
              <a:rPr lang="en-IN" sz="2800" dirty="0">
                <a:solidFill>
                  <a:srgbClr val="002060"/>
                </a:solidFill>
              </a:rPr>
              <a:t>Here, </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75B51CC-3A29-4F90-949B-25DECC93661B}"/>
                  </a:ext>
                </a:extLst>
              </p:cNvPr>
              <p:cNvSpPr/>
              <p:nvPr/>
            </p:nvSpPr>
            <p:spPr>
              <a:xfrm>
                <a:off x="8727282" y="2300114"/>
                <a:ext cx="529916" cy="49635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075B51CC-3A29-4F90-949B-25DECC93661B}"/>
                  </a:ext>
                </a:extLst>
              </p:cNvPr>
              <p:cNvSpPr>
                <a:spLocks noRot="1" noChangeAspect="1" noMove="1" noResize="1" noEditPoints="1" noAdjustHandles="1" noChangeArrowheads="1" noChangeShapeType="1" noTextEdit="1"/>
              </p:cNvSpPr>
              <p:nvPr/>
            </p:nvSpPr>
            <p:spPr>
              <a:xfrm>
                <a:off x="8727282" y="2300114"/>
                <a:ext cx="529916" cy="49635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F98B829-BF69-4E13-AA6E-995366F9779E}"/>
                  </a:ext>
                </a:extLst>
              </p:cNvPr>
              <p:cNvSpPr/>
              <p:nvPr/>
            </p:nvSpPr>
            <p:spPr>
              <a:xfrm>
                <a:off x="8175784" y="2828324"/>
                <a:ext cx="1442160" cy="49635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ad>
                        <m:radPr>
                          <m:degHide m:val="on"/>
                          <m:ctrlPr>
                            <a:rPr lang="en-IN" sz="2800" b="0" i="1" smtClean="0">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 </m:t>
                          </m:r>
                        </m:e>
                      </m:rad>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6F98B829-BF69-4E13-AA6E-995366F9779E}"/>
                  </a:ext>
                </a:extLst>
              </p:cNvPr>
              <p:cNvSpPr>
                <a:spLocks noRot="1" noChangeAspect="1" noMove="1" noResize="1" noEditPoints="1" noAdjustHandles="1" noChangeArrowheads="1" noChangeShapeType="1" noTextEdit="1"/>
              </p:cNvSpPr>
              <p:nvPr/>
            </p:nvSpPr>
            <p:spPr>
              <a:xfrm>
                <a:off x="8175784" y="2828324"/>
                <a:ext cx="1442160" cy="49635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E7DD975-6FD8-4AAA-8FB2-A499C6292834}"/>
                  </a:ext>
                </a:extLst>
              </p:cNvPr>
              <p:cNvSpPr/>
              <p:nvPr/>
            </p:nvSpPr>
            <p:spPr>
              <a:xfrm>
                <a:off x="1983473" y="2267654"/>
                <a:ext cx="5241554" cy="10584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rad>
                            <m:radPr>
                              <m:degHide m:val="on"/>
                              <m:ctrlPr>
                                <a:rPr lang="en-IN" sz="2800" b="0" i="1" smtClean="0">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2 </m:t>
                              </m:r>
                            </m:e>
                          </m:rad>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2</m:t>
                          </m:r>
                        </m:num>
                        <m:den>
                          <m:r>
                            <a:rPr lang="en-IN" sz="2800" b="0" i="1"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5 </m:t>
                              </m:r>
                            </m:e>
                          </m:rad>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4</m:t>
                          </m:r>
                        </m:num>
                        <m:den>
                          <m:r>
                            <a:rPr lang="en-IN" sz="2800" i="1">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17 </m:t>
                              </m:r>
                            </m:e>
                          </m:rad>
                          <m:r>
                            <a:rPr lang="en-IN" sz="2800" i="1">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8</m:t>
                          </m:r>
                        </m:num>
                        <m:den>
                          <m:r>
                            <a:rPr lang="en-IN" sz="2800" i="1">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a:rPr lang="en-IN" sz="2800" b="0" i="1" smtClean="0">
                                  <a:solidFill>
                                    <a:srgbClr val="002060"/>
                                  </a:solidFill>
                                  <a:latin typeface="Cambria Math" panose="02040503050406030204" pitchFamily="18" charset="0"/>
                                </a:rPr>
                                <m:t>65 </m:t>
                              </m:r>
                            </m:e>
                          </m:rad>
                          <m:r>
                            <a:rPr lang="en-IN" sz="2800" i="1">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3E7DD975-6FD8-4AAA-8FB2-A499C6292834}"/>
                  </a:ext>
                </a:extLst>
              </p:cNvPr>
              <p:cNvSpPr>
                <a:spLocks noRot="1" noChangeAspect="1" noMove="1" noResize="1" noEditPoints="1" noAdjustHandles="1" noChangeArrowheads="1" noChangeShapeType="1" noTextEdit="1"/>
              </p:cNvSpPr>
              <p:nvPr/>
            </p:nvSpPr>
            <p:spPr>
              <a:xfrm>
                <a:off x="1983473" y="2267654"/>
                <a:ext cx="5241554" cy="1058407"/>
              </a:xfrm>
              <a:prstGeom prst="rect">
                <a:avLst/>
              </a:prstGeom>
              <a:blipFill>
                <a:blip r:embed="rId7"/>
                <a:stretch>
                  <a:fillRect/>
                </a:stretch>
              </a:blipFill>
              <a:ln>
                <a:noFill/>
              </a:ln>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DD0F45EF-B2EB-47FC-B304-C3673F2DDE97}"/>
              </a:ext>
            </a:extLst>
          </p:cNvPr>
          <p:cNvGrpSpPr/>
          <p:nvPr/>
        </p:nvGrpSpPr>
        <p:grpSpPr>
          <a:xfrm>
            <a:off x="1976395" y="4872760"/>
            <a:ext cx="3159750" cy="1054760"/>
            <a:chOff x="1964183" y="4828785"/>
            <a:chExt cx="3159750" cy="1054760"/>
          </a:xfrm>
        </p:grpSpPr>
        <p:sp>
          <p:nvSpPr>
            <p:cNvPr id="23" name="TextBox 22">
              <a:extLst>
                <a:ext uri="{FF2B5EF4-FFF2-40B4-BE49-F238E27FC236}">
                  <a16:creationId xmlns:a16="http://schemas.microsoft.com/office/drawing/2014/main" id="{7E95E040-8E8E-4D37-AE93-D2EDA3A04771}"/>
                </a:ext>
              </a:extLst>
            </p:cNvPr>
            <p:cNvSpPr txBox="1"/>
            <p:nvPr/>
          </p:nvSpPr>
          <p:spPr>
            <a:xfrm>
              <a:off x="1964183" y="5083309"/>
              <a:ext cx="947159" cy="522737"/>
            </a:xfrm>
            <a:prstGeom prst="rect">
              <a:avLst/>
            </a:prstGeom>
            <a:noFill/>
          </p:spPr>
          <p:txBody>
            <a:bodyPr wrap="square">
              <a:spAutoFit/>
            </a:bodyPr>
            <a:lstStyle/>
            <a:p>
              <a:r>
                <a:rPr lang="en-IN" sz="2800" dirty="0">
                  <a:solidFill>
                    <a:srgbClr val="002060"/>
                  </a:solidFill>
                </a:rPr>
                <a:t>Now,</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C44BCE2-4A47-4022-A648-C6ACFEBEE343}"/>
                    </a:ext>
                  </a:extLst>
                </p:cNvPr>
                <p:cNvSpPr/>
                <p:nvPr/>
              </p:nvSpPr>
              <p:spPr>
                <a:xfrm>
                  <a:off x="2687645" y="4828785"/>
                  <a:ext cx="2436288" cy="10547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num>
                              <m:den>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4</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 </m:t>
                                    </m:r>
                                  </m:e>
                                </m:rad>
                                <m:r>
                                  <a:rPr lang="en-IN" sz="280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0C44BCE2-4A47-4022-A648-C6ACFEBEE343}"/>
                    </a:ext>
                  </a:extLst>
                </p:cNvPr>
                <p:cNvSpPr>
                  <a:spLocks noRot="1" noChangeAspect="1" noMove="1" noResize="1" noEditPoints="1" noAdjustHandles="1" noChangeArrowheads="1" noChangeShapeType="1" noTextEdit="1"/>
                </p:cNvSpPr>
                <p:nvPr/>
              </p:nvSpPr>
              <p:spPr>
                <a:xfrm>
                  <a:off x="2687645" y="4828785"/>
                  <a:ext cx="2436288" cy="1054760"/>
                </a:xfrm>
                <a:prstGeom prst="rect">
                  <a:avLst/>
                </a:prstGeom>
                <a:blipFill>
                  <a:blip r:embed="rId8"/>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7F44652-CDF6-400A-8BD0-B3C47FA44BBF}"/>
                  </a:ext>
                </a:extLst>
              </p:cNvPr>
              <p:cNvSpPr/>
              <p:nvPr/>
            </p:nvSpPr>
            <p:spPr>
              <a:xfrm>
                <a:off x="6962933" y="3521410"/>
                <a:ext cx="3884068" cy="15561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num>
                            <m:den>
                              <m:rad>
                                <m:radPr>
                                  <m:degHide m:val="on"/>
                                  <m:ctrlPr>
                                    <a:rPr lang="en-IN" sz="2800" i="1" smtClean="0">
                                      <a:solidFill>
                                        <a:srgbClr val="FF0000"/>
                                      </a:solidFill>
                                      <a:latin typeface="Cambria Math" panose="02040503050406030204" pitchFamily="18" charset="0"/>
                                    </a:rPr>
                                  </m:ctrlPr>
                                </m:radPr>
                                <m:deg/>
                                <m:e>
                                  <m:sSup>
                                    <m:sSupPr>
                                      <m:ctrlPr>
                                        <a:rPr lang="en-IN" sz="2800" i="1">
                                          <a:solidFill>
                                            <a:srgbClr val="FF0000"/>
                                          </a:solidFill>
                                          <a:latin typeface="Cambria Math" panose="02040503050406030204" pitchFamily="18" charset="0"/>
                                        </a:rPr>
                                      </m:ctrlPr>
                                    </m:sSupPr>
                                    <m:e>
                                      <m:r>
                                        <a:rPr lang="en-IN" sz="2800">
                                          <a:solidFill>
                                            <a:srgbClr val="FF0000"/>
                                          </a:solidFill>
                                          <a:latin typeface="Cambria Math" panose="02040503050406030204" pitchFamily="18" charset="0"/>
                                        </a:rPr>
                                        <m:t>4</m:t>
                                      </m:r>
                                    </m:e>
                                    <m:sup>
                                      <m:r>
                                        <m:rPr>
                                          <m:sty m:val="p"/>
                                        </m:rPr>
                                        <a:rPr lang="en-IN" sz="2800">
                                          <a:solidFill>
                                            <a:srgbClr val="FF0000"/>
                                          </a:solidFill>
                                          <a:latin typeface="Cambria Math" panose="02040503050406030204" pitchFamily="18" charset="0"/>
                                        </a:rPr>
                                        <m:t>n</m:t>
                                      </m:r>
                                    </m:sup>
                                  </m:sSup>
                                  <m:r>
                                    <a:rPr lang="en-IN" sz="2800" b="0" i="1" smtClean="0">
                                      <a:solidFill>
                                        <a:srgbClr val="FF0000"/>
                                      </a:solidFill>
                                      <a:latin typeface="Cambria Math" panose="02040503050406030204" pitchFamily="18" charset="0"/>
                                    </a:rPr>
                                    <m:t> </m:t>
                                  </m:r>
                                </m:e>
                              </m:rad>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sSup>
                                        <m:sSupPr>
                                          <m:ctrlPr>
                                            <a:rPr lang="en-IN" sz="2800" i="1" smtClean="0">
                                              <a:solidFill>
                                                <a:srgbClr val="FF0000"/>
                                              </a:solidFill>
                                              <a:latin typeface="Cambria Math" panose="02040503050406030204" pitchFamily="18" charset="0"/>
                                            </a:rPr>
                                          </m:ctrlPr>
                                        </m:sSupPr>
                                        <m:e>
                                          <m:r>
                                            <a:rPr lang="en-IN" sz="2800" b="0" i="0" smtClean="0">
                                              <a:solidFill>
                                                <a:srgbClr val="FF0000"/>
                                              </a:solidFill>
                                              <a:latin typeface="Cambria Math" panose="02040503050406030204" pitchFamily="18" charset="0"/>
                                            </a:rPr>
                                            <m:t> </m:t>
                                          </m:r>
                                          <m:r>
                                            <a:rPr lang="en-IN" sz="2800">
                                              <a:solidFill>
                                                <a:srgbClr val="FF0000"/>
                                              </a:solidFill>
                                              <a:latin typeface="Cambria Math" panose="02040503050406030204" pitchFamily="18" charset="0"/>
                                            </a:rPr>
                                            <m:t>4</m:t>
                                          </m:r>
                                        </m:e>
                                        <m:sup>
                                          <m:r>
                                            <m:rPr>
                                              <m:sty m:val="p"/>
                                            </m:rPr>
                                            <a:rPr lang="en-IN" sz="2800">
                                              <a:solidFill>
                                                <a:srgbClr val="FF000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 </m:t>
                                  </m:r>
                                </m:e>
                              </m:rad>
                              <m:r>
                                <a:rPr lang="en-IN" sz="280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87F44652-CDF6-400A-8BD0-B3C47FA44BBF}"/>
                  </a:ext>
                </a:extLst>
              </p:cNvPr>
              <p:cNvSpPr>
                <a:spLocks noRot="1" noChangeAspect="1" noMove="1" noResize="1" noEditPoints="1" noAdjustHandles="1" noChangeArrowheads="1" noChangeShapeType="1" noTextEdit="1"/>
              </p:cNvSpPr>
              <p:nvPr/>
            </p:nvSpPr>
            <p:spPr>
              <a:xfrm>
                <a:off x="6962933" y="3521410"/>
                <a:ext cx="3884068" cy="1556116"/>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97DD7E5-AE1A-48B5-AD30-79DEDDE182E8}"/>
                  </a:ext>
                </a:extLst>
              </p:cNvPr>
              <p:cNvSpPr/>
              <p:nvPr/>
            </p:nvSpPr>
            <p:spPr>
              <a:xfrm>
                <a:off x="7096800" y="5017251"/>
                <a:ext cx="4306306" cy="15561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num>
                            <m:den>
                              <m:sSup>
                                <m:sSupPr>
                                  <m:ctrlPr>
                                    <a:rPr lang="en-IN" sz="2800" b="0" i="1" smtClean="0">
                                      <a:solidFill>
                                        <a:srgbClr val="002060"/>
                                      </a:solidFill>
                                      <a:latin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e>
                                          </m:d>
                                        </m:e>
                                        <m:sup>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sup>
                                      </m:sSup>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sup>
                              </m:sSup>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 </m:t>
                                  </m:r>
                                </m:e>
                              </m:rad>
                              <m:r>
                                <a:rPr lang="en-IN" sz="2800" i="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197DD7E5-AE1A-48B5-AD30-79DEDDE182E8}"/>
                  </a:ext>
                </a:extLst>
              </p:cNvPr>
              <p:cNvSpPr>
                <a:spLocks noRot="1" noChangeAspect="1" noMove="1" noResize="1" noEditPoints="1" noAdjustHandles="1" noChangeArrowheads="1" noChangeShapeType="1" noTextEdit="1"/>
              </p:cNvSpPr>
              <p:nvPr/>
            </p:nvSpPr>
            <p:spPr>
              <a:xfrm>
                <a:off x="7096800" y="5017251"/>
                <a:ext cx="4306306" cy="1556116"/>
              </a:xfrm>
              <a:prstGeom prst="rect">
                <a:avLst/>
              </a:prstGeom>
              <a:blipFill>
                <a:blip r:embed="rId10"/>
                <a:stretch>
                  <a:fillRect/>
                </a:stretch>
              </a:blipFill>
              <a:ln>
                <a:noFill/>
              </a:ln>
            </p:spPr>
            <p:txBody>
              <a:bodyPr/>
              <a:lstStyle/>
              <a:p>
                <a:r>
                  <a:rPr lang="en-IN">
                    <a:noFill/>
                  </a:rPr>
                  <a:t> </a:t>
                </a:r>
              </a:p>
            </p:txBody>
          </p:sp>
        </mc:Fallback>
      </mc:AlternateContent>
      <p:cxnSp>
        <p:nvCxnSpPr>
          <p:cNvPr id="28" name="Straight Connector 27">
            <a:extLst>
              <a:ext uri="{FF2B5EF4-FFF2-40B4-BE49-F238E27FC236}">
                <a16:creationId xmlns:a16="http://schemas.microsoft.com/office/drawing/2014/main" id="{002EE8E3-05AF-4B5D-B6C9-8D21D33FAB13}"/>
              </a:ext>
            </a:extLst>
          </p:cNvPr>
          <p:cNvCxnSpPr>
            <a:cxnSpLocks/>
          </p:cNvCxnSpPr>
          <p:nvPr/>
        </p:nvCxnSpPr>
        <p:spPr>
          <a:xfrm flipH="1">
            <a:off x="8998578" y="5877793"/>
            <a:ext cx="148347" cy="20412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08E0D21-0ACB-47B7-8F1D-F84E4C31FE4C}"/>
              </a:ext>
            </a:extLst>
          </p:cNvPr>
          <p:cNvCxnSpPr>
            <a:cxnSpLocks/>
          </p:cNvCxnSpPr>
          <p:nvPr/>
        </p:nvCxnSpPr>
        <p:spPr>
          <a:xfrm flipH="1">
            <a:off x="9512861" y="5983900"/>
            <a:ext cx="148347" cy="20412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30" name="Rectangle: Rounded Corners 29">
            <a:extLst>
              <a:ext uri="{FF2B5EF4-FFF2-40B4-BE49-F238E27FC236}">
                <a16:creationId xmlns:a16="http://schemas.microsoft.com/office/drawing/2014/main" id="{93A4DAC0-E19D-435D-8069-B6C48B1384F9}"/>
              </a:ext>
            </a:extLst>
          </p:cNvPr>
          <p:cNvSpPr/>
          <p:nvPr/>
        </p:nvSpPr>
        <p:spPr>
          <a:xfrm>
            <a:off x="6149719" y="3562021"/>
            <a:ext cx="64800" cy="2736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8982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10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125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up)">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125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125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p:bldP spid="15" grpId="0" animBg="1"/>
      <p:bldP spid="17" grpId="0" animBg="1"/>
      <p:bldP spid="19" grpId="0"/>
      <p:bldP spid="18" grpId="0"/>
      <p:bldP spid="20" grpId="0"/>
      <p:bldP spid="21" grpId="0"/>
      <p:bldP spid="25" grpId="0"/>
      <p:bldP spid="27" grpId="0"/>
      <p:bldP spid="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BB39088-9989-4676-8883-FA6D0545725D}"/>
                  </a:ext>
                </a:extLst>
              </p:cNvPr>
              <p:cNvSpPr/>
              <p:nvPr/>
            </p:nvSpPr>
            <p:spPr>
              <a:xfrm>
                <a:off x="507741" y="3005342"/>
                <a:ext cx="4306306" cy="15561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 </m:t>
                                  </m:r>
                                </m:e>
                              </m:rad>
                              <m:r>
                                <a:rPr lang="en-IN" sz="2800" i="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8BB39088-9989-4676-8883-FA6D0545725D}"/>
                  </a:ext>
                </a:extLst>
              </p:cNvPr>
              <p:cNvSpPr>
                <a:spLocks noRot="1" noChangeAspect="1" noMove="1" noResize="1" noEditPoints="1" noAdjustHandles="1" noChangeArrowheads="1" noChangeShapeType="1" noTextEdit="1"/>
              </p:cNvSpPr>
              <p:nvPr/>
            </p:nvSpPr>
            <p:spPr>
              <a:xfrm>
                <a:off x="507741" y="3005342"/>
                <a:ext cx="4306306" cy="1556116"/>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2C5B408-45DF-4EEF-9015-C972B5B7862A}"/>
                  </a:ext>
                </a:extLst>
              </p:cNvPr>
              <p:cNvSpPr>
                <a:spLocks noGrp="1"/>
              </p:cNvSpPr>
              <p:nvPr>
                <p:ph type="title"/>
              </p:nvPr>
            </p:nvSpPr>
            <p:spPr/>
            <p:txBody>
              <a:bodyPr/>
              <a:lstStyle/>
              <a:p>
                <a:r>
                  <a:rPr lang="en-IN" dirty="0"/>
                  <a:t>Method:6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02C5B408-45DF-4EEF-9015-C972B5B7862A}"/>
                  </a:ext>
                </a:extLst>
              </p:cNvPr>
              <p:cNvSpPr>
                <a:spLocks noGrp="1" noRot="1" noChangeAspect="1" noMove="1" noResize="1" noEditPoints="1" noAdjustHandles="1" noChangeArrowheads="1" noChangeShapeType="1" noTextEdit="1"/>
              </p:cNvSpPr>
              <p:nvPr>
                <p:ph type="title"/>
              </p:nvPr>
            </p:nvSpPr>
            <p:spPr>
              <a:blipFill>
                <a:blip r:embed="rId3"/>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4EC5F78-E811-49E6-B21D-45D9FDB7E0BD}"/>
                  </a:ext>
                </a:extLst>
              </p:cNvPr>
              <p:cNvSpPr/>
              <p:nvPr/>
            </p:nvSpPr>
            <p:spPr>
              <a:xfrm>
                <a:off x="1005282" y="1036921"/>
                <a:ext cx="4306306" cy="15561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num>
                            <m:den>
                              <m:sSup>
                                <m:sSupPr>
                                  <m:ctrlPr>
                                    <a:rPr lang="en-IN" sz="2800" b="0" i="1" smtClean="0">
                                      <a:solidFill>
                                        <a:srgbClr val="002060"/>
                                      </a:solidFill>
                                      <a:latin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e>
                                          </m:d>
                                        </m:e>
                                        <m:sup>
                                          <m:r>
                                            <a:rPr lang="en-IN" sz="2800" b="0" i="0" smtClean="0">
                                              <a:solidFill>
                                                <a:srgbClr val="002060"/>
                                              </a:solidFill>
                                              <a:latin typeface="Cambria Math" panose="02040503050406030204" pitchFamily="18" charset="0"/>
                                            </a:rPr>
                                            <m:t>2</m:t>
                                          </m:r>
                                          <m:r>
                                            <m:rPr>
                                              <m:sty m:val="p"/>
                                            </m:rPr>
                                            <a:rPr lang="en-IN" sz="2800" b="0" i="0" smtClean="0">
                                              <a:solidFill>
                                                <a:srgbClr val="002060"/>
                                              </a:solidFill>
                                              <a:latin typeface="Cambria Math" panose="02040503050406030204" pitchFamily="18" charset="0"/>
                                            </a:rPr>
                                            <m:t>n</m:t>
                                          </m:r>
                                        </m:sup>
                                      </m:sSup>
                                    </m:e>
                                  </m:d>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sup>
                              </m:sSup>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4</m:t>
                                          </m:r>
                                        </m:e>
                                        <m:sup>
                                          <m:r>
                                            <m:rPr>
                                              <m:sty m:val="p"/>
                                            </m:rPr>
                                            <a:rPr lang="en-IN" sz="2800" i="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rPr>
                                    <m:t> </m:t>
                                  </m:r>
                                </m:e>
                              </m:rad>
                              <m:r>
                                <a:rPr lang="en-IN" sz="2800" i="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34EC5F78-E811-49E6-B21D-45D9FDB7E0BD}"/>
                  </a:ext>
                </a:extLst>
              </p:cNvPr>
              <p:cNvSpPr>
                <a:spLocks noRot="1" noChangeAspect="1" noMove="1" noResize="1" noEditPoints="1" noAdjustHandles="1" noChangeArrowheads="1" noChangeShapeType="1" noTextEdit="1"/>
              </p:cNvSpPr>
              <p:nvPr/>
            </p:nvSpPr>
            <p:spPr>
              <a:xfrm>
                <a:off x="1005282" y="1036921"/>
                <a:ext cx="4306306" cy="1556116"/>
              </a:xfrm>
              <a:prstGeom prst="rect">
                <a:avLst/>
              </a:prstGeom>
              <a:blipFill>
                <a:blip r:embed="rId4"/>
                <a:stretch>
                  <a:fillRect/>
                </a:stretch>
              </a:blipFill>
              <a:ln>
                <a:noFill/>
              </a:ln>
            </p:spPr>
            <p:txBody>
              <a:bodyPr/>
              <a:lstStyle/>
              <a:p>
                <a:r>
                  <a:rPr lang="en-IN">
                    <a:noFill/>
                  </a:rPr>
                  <a:t> </a:t>
                </a:r>
              </a:p>
            </p:txBody>
          </p:sp>
        </mc:Fallback>
      </mc:AlternateContent>
      <p:cxnSp>
        <p:nvCxnSpPr>
          <p:cNvPr id="5" name="Straight Connector 4">
            <a:extLst>
              <a:ext uri="{FF2B5EF4-FFF2-40B4-BE49-F238E27FC236}">
                <a16:creationId xmlns:a16="http://schemas.microsoft.com/office/drawing/2014/main" id="{FFC00F90-8B6F-416B-AE3D-2ADD58BF1464}"/>
              </a:ext>
            </a:extLst>
          </p:cNvPr>
          <p:cNvCxnSpPr>
            <a:cxnSpLocks/>
          </p:cNvCxnSpPr>
          <p:nvPr/>
        </p:nvCxnSpPr>
        <p:spPr>
          <a:xfrm flipH="1">
            <a:off x="2978394" y="3101585"/>
            <a:ext cx="464053" cy="28282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B4471C1E-25E1-41B4-9357-CF3EDA91CB33}"/>
              </a:ext>
            </a:extLst>
          </p:cNvPr>
          <p:cNvCxnSpPr>
            <a:cxnSpLocks/>
          </p:cNvCxnSpPr>
          <p:nvPr/>
        </p:nvCxnSpPr>
        <p:spPr>
          <a:xfrm flipH="1">
            <a:off x="3442447" y="1989922"/>
            <a:ext cx="181836" cy="17180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622550F-3EFA-464B-85F4-98A11749E6C1}"/>
              </a:ext>
            </a:extLst>
          </p:cNvPr>
          <p:cNvCxnSpPr>
            <a:cxnSpLocks/>
          </p:cNvCxnSpPr>
          <p:nvPr/>
        </p:nvCxnSpPr>
        <p:spPr>
          <a:xfrm flipH="1">
            <a:off x="3084261" y="1907512"/>
            <a:ext cx="148347" cy="20412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8827DCC5-1AC4-41CC-8A72-DA6F4506DD10}"/>
              </a:ext>
            </a:extLst>
          </p:cNvPr>
          <p:cNvCxnSpPr>
            <a:cxnSpLocks/>
          </p:cNvCxnSpPr>
          <p:nvPr/>
        </p:nvCxnSpPr>
        <p:spPr>
          <a:xfrm flipH="1">
            <a:off x="2252922" y="3868502"/>
            <a:ext cx="464053" cy="282823"/>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818C494-0B8A-4BD7-A072-D73B0859FBEE}"/>
                  </a:ext>
                </a:extLst>
              </p:cNvPr>
              <p:cNvSpPr/>
              <p:nvPr/>
            </p:nvSpPr>
            <p:spPr>
              <a:xfrm>
                <a:off x="1019971" y="5247197"/>
                <a:ext cx="661843" cy="55737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r>
                        <a:rPr lang="en-IN" sz="2800" i="1"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2818C494-0B8A-4BD7-A072-D73B0859FBEE}"/>
                  </a:ext>
                </a:extLst>
              </p:cNvPr>
              <p:cNvSpPr>
                <a:spLocks noRot="1" noChangeAspect="1" noMove="1" noResize="1" noEditPoints="1" noAdjustHandles="1" noChangeArrowheads="1" noChangeShapeType="1" noTextEdit="1"/>
              </p:cNvSpPr>
              <p:nvPr/>
            </p:nvSpPr>
            <p:spPr>
              <a:xfrm>
                <a:off x="1019971" y="5247197"/>
                <a:ext cx="661843" cy="557370"/>
              </a:xfrm>
              <a:prstGeom prst="rect">
                <a:avLst/>
              </a:prstGeom>
              <a:blipFill>
                <a:blip r:embed="rId5"/>
                <a:stretch>
                  <a:fillRect/>
                </a:stretch>
              </a:blipFill>
              <a:ln>
                <a:noFill/>
              </a:ln>
            </p:spPr>
            <p:txBody>
              <a:bodyPr/>
              <a:lstStyle/>
              <a:p>
                <a:r>
                  <a:rPr lang="en-IN">
                    <a:noFill/>
                  </a:rPr>
                  <a:t> </a:t>
                </a:r>
              </a:p>
            </p:txBody>
          </p:sp>
        </mc:Fallback>
      </mc:AlternateContent>
      <p:sp>
        <p:nvSpPr>
          <p:cNvPr id="15" name="Rectangle: Rounded Corners 14">
            <a:extLst>
              <a:ext uri="{FF2B5EF4-FFF2-40B4-BE49-F238E27FC236}">
                <a16:creationId xmlns:a16="http://schemas.microsoft.com/office/drawing/2014/main" id="{789513BD-77B9-4347-92D8-342389796917}"/>
              </a:ext>
            </a:extLst>
          </p:cNvPr>
          <p:cNvSpPr/>
          <p:nvPr/>
        </p:nvSpPr>
        <p:spPr>
          <a:xfrm>
            <a:off x="6088831" y="1093156"/>
            <a:ext cx="64800" cy="5004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
        <p:nvSpPr>
          <p:cNvPr id="16" name="Rectangle 15">
            <a:extLst>
              <a:ext uri="{FF2B5EF4-FFF2-40B4-BE49-F238E27FC236}">
                <a16:creationId xmlns:a16="http://schemas.microsoft.com/office/drawing/2014/main" id="{406D7A1E-1A88-4451-A936-781C0E2EEC28}"/>
              </a:ext>
            </a:extLst>
          </p:cNvPr>
          <p:cNvSpPr/>
          <p:nvPr/>
        </p:nvSpPr>
        <p:spPr>
          <a:xfrm>
            <a:off x="7162959" y="1461004"/>
            <a:ext cx="429095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Zero Test</a:t>
            </a:r>
            <a:r>
              <a:rPr lang="en-IN" sz="2800" dirty="0">
                <a:solidFill>
                  <a:srgbClr val="002060"/>
                </a:solidFill>
              </a:rPr>
              <a:t>, the given </a:t>
            </a:r>
          </a:p>
        </p:txBody>
      </p:sp>
      <p:sp>
        <p:nvSpPr>
          <p:cNvPr id="17" name="Right Arrow 3">
            <a:extLst>
              <a:ext uri="{FF2B5EF4-FFF2-40B4-BE49-F238E27FC236}">
                <a16:creationId xmlns:a16="http://schemas.microsoft.com/office/drawing/2014/main" id="{96DA9FA4-B335-4EC7-B410-A36480D10C20}"/>
              </a:ext>
            </a:extLst>
          </p:cNvPr>
          <p:cNvSpPr/>
          <p:nvPr/>
        </p:nvSpPr>
        <p:spPr>
          <a:xfrm>
            <a:off x="6586372" y="152757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8" name="Rectangle 17">
            <a:extLst>
              <a:ext uri="{FF2B5EF4-FFF2-40B4-BE49-F238E27FC236}">
                <a16:creationId xmlns:a16="http://schemas.microsoft.com/office/drawing/2014/main" id="{B4C6B1FB-7F7D-4AD4-8D0C-4A003DA939F0}"/>
              </a:ext>
            </a:extLst>
          </p:cNvPr>
          <p:cNvSpPr/>
          <p:nvPr/>
        </p:nvSpPr>
        <p:spPr>
          <a:xfrm>
            <a:off x="7176406" y="1989922"/>
            <a:ext cx="290913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series is divergent.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3FA9809-54A4-4F07-9D1F-86C3941252D3}"/>
                  </a:ext>
                </a:extLst>
              </p:cNvPr>
              <p:cNvSpPr/>
              <p:nvPr/>
            </p:nvSpPr>
            <p:spPr>
              <a:xfrm>
                <a:off x="1695830" y="5247197"/>
                <a:ext cx="747519" cy="5358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≠0</m:t>
                      </m:r>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E3FA9809-54A4-4F07-9D1F-86C3941252D3}"/>
                  </a:ext>
                </a:extLst>
              </p:cNvPr>
              <p:cNvSpPr>
                <a:spLocks noRot="1" noChangeAspect="1" noMove="1" noResize="1" noEditPoints="1" noAdjustHandles="1" noChangeArrowheads="1" noChangeShapeType="1" noTextEdit="1"/>
              </p:cNvSpPr>
              <p:nvPr/>
            </p:nvSpPr>
            <p:spPr>
              <a:xfrm>
                <a:off x="1695830" y="5247197"/>
                <a:ext cx="747519" cy="53581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BE87C08-8A30-4D10-A869-4E10F00DADE7}"/>
                  </a:ext>
                </a:extLst>
              </p:cNvPr>
              <p:cNvSpPr/>
              <p:nvPr/>
            </p:nvSpPr>
            <p:spPr>
              <a:xfrm>
                <a:off x="2749171" y="4976205"/>
                <a:ext cx="3127143" cy="1120951"/>
              </a:xfrm>
              <a:prstGeom prst="roundRect">
                <a:avLst/>
              </a:prstGeom>
              <a:solidFill>
                <a:schemeClr val="accent5">
                  <a:lumMod val="40000"/>
                  <a:lumOff val="6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lim>
                          </m:limLow>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=0</m:t>
                          </m:r>
                        </m:e>
                      </m:d>
                    </m:oMath>
                  </m:oMathPara>
                </a14:m>
                <a:endParaRPr lang="en-IN" sz="2800" dirty="0">
                  <a:solidFill>
                    <a:srgbClr val="002060"/>
                  </a:solidFill>
                </a:endParaRPr>
              </a:p>
            </p:txBody>
          </p:sp>
        </mc:Choice>
        <mc:Fallback xmlns="">
          <p:sp>
            <p:nvSpPr>
              <p:cNvPr id="20" name="Rectangle: Rounded Corners 19">
                <a:extLst>
                  <a:ext uri="{FF2B5EF4-FFF2-40B4-BE49-F238E27FC236}">
                    <a16:creationId xmlns:a16="http://schemas.microsoft.com/office/drawing/2014/main" id="{DBE87C08-8A30-4D10-A869-4E10F00DADE7}"/>
                  </a:ext>
                </a:extLst>
              </p:cNvPr>
              <p:cNvSpPr>
                <a:spLocks noRot="1" noChangeAspect="1" noMove="1" noResize="1" noEditPoints="1" noAdjustHandles="1" noChangeArrowheads="1" noChangeShapeType="1" noTextEdit="1"/>
              </p:cNvSpPr>
              <p:nvPr/>
            </p:nvSpPr>
            <p:spPr>
              <a:xfrm>
                <a:off x="2749171" y="4976205"/>
                <a:ext cx="3127143" cy="1120951"/>
              </a:xfrm>
              <a:prstGeom prst="round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62887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25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75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7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10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10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75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10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animBg="1"/>
      <p:bldP spid="16" grpId="0"/>
      <p:bldP spid="17" grpId="0" animBg="1"/>
      <p:bldP spid="18" grpId="0"/>
      <p:bldP spid="19" grpId="0"/>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17FA91F-D219-48DA-8420-E56E9A7AF431}"/>
                  </a:ext>
                </a:extLst>
              </p:cNvPr>
              <p:cNvSpPr/>
              <p:nvPr/>
            </p:nvSpPr>
            <p:spPr>
              <a:xfrm>
                <a:off x="4758766" y="3445900"/>
                <a:ext cx="7109010"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a:rPr lang="en-IN" sz="2800" b="0" i="1" smtClean="0">
                              <a:solidFill>
                                <a:schemeClr val="accent2">
                                  <a:lumMod val="50000"/>
                                </a:schemeClr>
                              </a:solidFill>
                              <a:latin typeface="Cambria Math" panose="02040503050406030204" pitchFamily="18" charset="0"/>
                            </a:rPr>
                            <m:t>1</m:t>
                          </m:r>
                          <m:r>
                            <a:rPr lang="en-IN" sz="2800" b="0" i="1" smtClean="0">
                              <a:solidFill>
                                <a:srgbClr val="002060"/>
                              </a:solidFill>
                              <a:latin typeface="Cambria Math" panose="02040503050406030204" pitchFamily="18" charset="0"/>
                            </a:rPr>
                            <m:t>−</m:t>
                          </m:r>
                          <m:r>
                            <a:rPr lang="en-IN" sz="2800" b="0" i="1" smtClean="0">
                              <a:solidFill>
                                <a:schemeClr val="accent6">
                                  <a:lumMod val="75000"/>
                                </a:schemeClr>
                              </a:solidFill>
                              <a:latin typeface="Cambria Math" panose="02040503050406030204" pitchFamily="18" charset="0"/>
                            </a:rPr>
                            <m:t>1</m:t>
                          </m:r>
                        </m:e>
                      </m:d>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chemeClr val="accent2">
                                      <a:lumMod val="50000"/>
                                    </a:schemeClr>
                                  </a:solidFill>
                                  <a:latin typeface="Cambria Math" panose="02040503050406030204" pitchFamily="18" charset="0"/>
                                </a:rPr>
                              </m:ctrlPr>
                            </m:fPr>
                            <m:num>
                              <m:r>
                                <a:rPr lang="en-IN" sz="2800" b="0" i="1" smtClean="0">
                                  <a:solidFill>
                                    <a:schemeClr val="accent2">
                                      <a:lumMod val="50000"/>
                                    </a:schemeClr>
                                  </a:solidFill>
                                  <a:latin typeface="Cambria Math" panose="02040503050406030204" pitchFamily="18" charset="0"/>
                                </a:rPr>
                                <m:t>1</m:t>
                              </m:r>
                            </m:num>
                            <m:den>
                              <m:r>
                                <a:rPr lang="en-IN" sz="2800" b="0" i="1" smtClean="0">
                                  <a:solidFill>
                                    <a:schemeClr val="accent2">
                                      <a:lumMod val="50000"/>
                                    </a:schemeClr>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f>
                            <m:fPr>
                              <m:ctrlPr>
                                <a:rPr lang="en-IN" sz="2800" b="0" i="1" smtClean="0">
                                  <a:solidFill>
                                    <a:schemeClr val="accent6">
                                      <a:lumMod val="75000"/>
                                    </a:schemeClr>
                                  </a:solidFill>
                                  <a:latin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rPr>
                                <m:t> 6 </m:t>
                              </m:r>
                            </m:den>
                          </m:f>
                        </m:e>
                      </m:d>
                      <m:r>
                        <a:rPr lang="en-IN" sz="2800" b="0" i="1" smtClean="0">
                          <a:solidFill>
                            <a:srgbClr val="002060"/>
                          </a:solidFill>
                          <a:latin typeface="Cambria Math" panose="02040503050406030204" pitchFamily="18" charset="0"/>
                        </a:rPr>
                        <m:t>+</m:t>
                      </m:r>
                      <m:d>
                        <m:dPr>
                          <m:begChr m:val="{"/>
                          <m:endChr m:val="}"/>
                          <m:ctrlPr>
                            <a:rPr lang="en-IN" sz="2800" b="0" i="1" smtClean="0">
                              <a:solidFill>
                                <a:srgbClr val="002060"/>
                              </a:solidFill>
                              <a:latin typeface="Cambria Math" panose="02040503050406030204" pitchFamily="18" charset="0"/>
                            </a:rPr>
                          </m:ctrlPr>
                        </m:dPr>
                        <m:e>
                          <m:sSup>
                            <m:sSupPr>
                              <m:ctrlPr>
                                <a:rPr lang="en-IN" sz="2800" b="0" i="1" smtClean="0">
                                  <a:solidFill>
                                    <a:schemeClr val="accent2">
                                      <a:lumMod val="50000"/>
                                    </a:schemeClr>
                                  </a:solidFill>
                                  <a:latin typeface="Cambria Math" panose="02040503050406030204" pitchFamily="18" charset="0"/>
                                </a:rPr>
                              </m:ctrlPr>
                            </m:sSupPr>
                            <m:e>
                              <m:d>
                                <m:dPr>
                                  <m:ctrlPr>
                                    <a:rPr lang="en-IN" sz="2800" b="0" i="1" smtClean="0">
                                      <a:solidFill>
                                        <a:schemeClr val="accent2">
                                          <a:lumMod val="50000"/>
                                        </a:schemeClr>
                                      </a:solidFill>
                                      <a:latin typeface="Cambria Math" panose="02040503050406030204" pitchFamily="18" charset="0"/>
                                    </a:rPr>
                                  </m:ctrlPr>
                                </m:dPr>
                                <m:e>
                                  <m:f>
                                    <m:fPr>
                                      <m:ctrlPr>
                                        <a:rPr lang="en-IN" sz="2800" b="0" i="1" smtClean="0">
                                          <a:solidFill>
                                            <a:schemeClr val="accent2">
                                              <a:lumMod val="50000"/>
                                            </a:schemeClr>
                                          </a:solidFill>
                                          <a:latin typeface="Cambria Math" panose="02040503050406030204" pitchFamily="18" charset="0"/>
                                        </a:rPr>
                                      </m:ctrlPr>
                                    </m:fPr>
                                    <m:num>
                                      <m:r>
                                        <a:rPr lang="en-IN" sz="2800" b="0" i="1" smtClean="0">
                                          <a:solidFill>
                                            <a:schemeClr val="accent2">
                                              <a:lumMod val="50000"/>
                                            </a:schemeClr>
                                          </a:solidFill>
                                          <a:latin typeface="Cambria Math" panose="02040503050406030204" pitchFamily="18" charset="0"/>
                                        </a:rPr>
                                        <m:t>1</m:t>
                                      </m:r>
                                    </m:num>
                                    <m:den>
                                      <m:r>
                                        <a:rPr lang="en-IN" sz="2800" b="0" i="1" smtClean="0">
                                          <a:solidFill>
                                            <a:schemeClr val="accent2">
                                              <a:lumMod val="50000"/>
                                            </a:schemeClr>
                                          </a:solidFill>
                                          <a:latin typeface="Cambria Math" panose="02040503050406030204" pitchFamily="18" charset="0"/>
                                        </a:rPr>
                                        <m:t> 2 </m:t>
                                      </m:r>
                                    </m:den>
                                  </m:f>
                                </m:e>
                              </m:d>
                            </m:e>
                            <m:sup>
                              <m:r>
                                <a:rPr lang="en-IN" sz="2800" b="0" i="1" smtClean="0">
                                  <a:solidFill>
                                    <a:schemeClr val="accent2">
                                      <a:lumMod val="50000"/>
                                    </a:schemeClr>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chemeClr val="accent6">
                                      <a:lumMod val="75000"/>
                                    </a:schemeClr>
                                  </a:solidFill>
                                  <a:latin typeface="Cambria Math" panose="02040503050406030204" pitchFamily="18" charset="0"/>
                                </a:rPr>
                              </m:ctrlPr>
                            </m:sSupPr>
                            <m:e>
                              <m:d>
                                <m:dPr>
                                  <m:ctrlPr>
                                    <a:rPr lang="en-IN" sz="2800" b="0" i="1" smtClean="0">
                                      <a:solidFill>
                                        <a:schemeClr val="accent6">
                                          <a:lumMod val="75000"/>
                                        </a:schemeClr>
                                      </a:solidFill>
                                      <a:latin typeface="Cambria Math" panose="02040503050406030204" pitchFamily="18" charset="0"/>
                                    </a:rPr>
                                  </m:ctrlPr>
                                </m:dPr>
                                <m:e>
                                  <m:f>
                                    <m:fPr>
                                      <m:ctrlPr>
                                        <a:rPr lang="en-IN" sz="2800" b="0" i="1" smtClean="0">
                                          <a:solidFill>
                                            <a:schemeClr val="accent6">
                                              <a:lumMod val="75000"/>
                                            </a:schemeClr>
                                          </a:solidFill>
                                          <a:latin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rPr>
                                        <m:t> 6 </m:t>
                                      </m:r>
                                    </m:den>
                                  </m:f>
                                </m:e>
                              </m:d>
                            </m:e>
                            <m:sup>
                              <m:r>
                                <a:rPr lang="en-IN" sz="2800" b="0" i="1" smtClean="0">
                                  <a:solidFill>
                                    <a:schemeClr val="accent6">
                                      <a:lumMod val="75000"/>
                                    </a:schemeClr>
                                  </a:solidFill>
                                  <a:latin typeface="Cambria Math" panose="02040503050406030204" pitchFamily="18" charset="0"/>
                                </a:rPr>
                                <m:t>2</m:t>
                              </m:r>
                            </m:sup>
                          </m:sSup>
                        </m:e>
                      </m:d>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717FA91F-D219-48DA-8420-E56E9A7AF431}"/>
                  </a:ext>
                </a:extLst>
              </p:cNvPr>
              <p:cNvSpPr>
                <a:spLocks noRot="1" noChangeAspect="1" noMove="1" noResize="1" noEditPoints="1" noAdjustHandles="1" noChangeArrowheads="1" noChangeShapeType="1" noTextEdit="1"/>
              </p:cNvSpPr>
              <p:nvPr/>
            </p:nvSpPr>
            <p:spPr>
              <a:xfrm>
                <a:off x="4758766" y="3445900"/>
                <a:ext cx="7109010" cy="1307805"/>
              </a:xfrm>
              <a:prstGeom prst="rect">
                <a:avLst/>
              </a:prstGeom>
              <a:blipFill>
                <a:blip r:embed="rId2"/>
                <a:stretch>
                  <a:fillRect/>
                </a:stretch>
              </a:blipFill>
              <a:ln>
                <a:noFill/>
              </a:ln>
            </p:spPr>
            <p:txBody>
              <a:bodyPr/>
              <a:lstStyle/>
              <a:p>
                <a:r>
                  <a:rPr lang="en-IN">
                    <a:noFill/>
                  </a:rPr>
                  <a:t> </a:t>
                </a:r>
              </a:p>
            </p:txBody>
          </p:sp>
        </mc:Fallback>
      </mc:AlternateContent>
      <p:sp>
        <p:nvSpPr>
          <p:cNvPr id="2" name="Title 1">
            <a:extLst>
              <a:ext uri="{FF2B5EF4-FFF2-40B4-BE49-F238E27FC236}">
                <a16:creationId xmlns:a16="http://schemas.microsoft.com/office/drawing/2014/main" id="{12E72048-0752-45C2-8783-0349AEC1219C}"/>
              </a:ext>
            </a:extLst>
          </p:cNvPr>
          <p:cNvSpPr>
            <a:spLocks noGrp="1"/>
          </p:cNvSpPr>
          <p:nvPr>
            <p:ph type="title"/>
          </p:nvPr>
        </p:nvSpPr>
        <p:spPr/>
        <p:txBody>
          <a:bodyPr/>
          <a:lstStyle/>
          <a:p>
            <a:r>
              <a:rPr lang="en-IN" dirty="0"/>
              <a:t>Note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C73369C-6A5B-4B01-920D-8D447A4CE1C3}"/>
                  </a:ext>
                </a:extLst>
              </p:cNvPr>
              <p:cNvSpPr/>
              <p:nvPr/>
            </p:nvSpPr>
            <p:spPr>
              <a:xfrm>
                <a:off x="278493" y="885887"/>
                <a:ext cx="202614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4C73369C-6A5B-4B01-920D-8D447A4CE1C3}"/>
                  </a:ext>
                </a:extLst>
              </p:cNvPr>
              <p:cNvSpPr>
                <a:spLocks noRot="1" noChangeAspect="1" noMove="1" noResize="1" noEditPoints="1" noAdjustHandles="1" noChangeArrowheads="1" noChangeShapeType="1" noTextEdit="1"/>
              </p:cNvSpPr>
              <p:nvPr/>
            </p:nvSpPr>
            <p:spPr>
              <a:xfrm>
                <a:off x="278493" y="885887"/>
                <a:ext cx="2026148" cy="1307805"/>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A4EE47E-039A-4EB0-A630-8A933DC9D6F2}"/>
                  </a:ext>
                </a:extLst>
              </p:cNvPr>
              <p:cNvSpPr/>
              <p:nvPr/>
            </p:nvSpPr>
            <p:spPr>
              <a:xfrm>
                <a:off x="1760479" y="887940"/>
                <a:ext cx="402491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a:rPr lang="en-IN" sz="2800" b="0" i="1" smtClean="0">
                          <a:solidFill>
                            <a:schemeClr val="accent2">
                              <a:lumMod val="50000"/>
                            </a:schemeClr>
                          </a:solidFill>
                          <a:latin typeface="Cambria Math" panose="02040503050406030204" pitchFamily="18" charset="0"/>
                        </a:rPr>
                        <m:t>1+</m:t>
                      </m:r>
                      <m:d>
                        <m:dPr>
                          <m:ctrlPr>
                            <a:rPr lang="en-IN" sz="2800" b="0" i="1" smtClean="0">
                              <a:solidFill>
                                <a:schemeClr val="accent2">
                                  <a:lumMod val="50000"/>
                                </a:schemeClr>
                              </a:solidFill>
                              <a:latin typeface="Cambria Math" panose="02040503050406030204" pitchFamily="18" charset="0"/>
                            </a:rPr>
                          </m:ctrlPr>
                        </m:dPr>
                        <m:e>
                          <m:f>
                            <m:fPr>
                              <m:ctrlPr>
                                <a:rPr lang="en-IN" sz="2800" b="0" i="1" smtClean="0">
                                  <a:solidFill>
                                    <a:schemeClr val="accent2">
                                      <a:lumMod val="50000"/>
                                    </a:schemeClr>
                                  </a:solidFill>
                                  <a:latin typeface="Cambria Math" panose="02040503050406030204" pitchFamily="18" charset="0"/>
                                </a:rPr>
                              </m:ctrlPr>
                            </m:fPr>
                            <m:num>
                              <m:r>
                                <a:rPr lang="en-IN" sz="2800" b="0" i="1" smtClean="0">
                                  <a:solidFill>
                                    <a:schemeClr val="accent2">
                                      <a:lumMod val="50000"/>
                                    </a:schemeClr>
                                  </a:solidFill>
                                  <a:latin typeface="Cambria Math" panose="02040503050406030204" pitchFamily="18" charset="0"/>
                                </a:rPr>
                                <m:t>1</m:t>
                              </m:r>
                            </m:num>
                            <m:den>
                              <m:r>
                                <a:rPr lang="en-IN" sz="2800" b="0" i="1" smtClean="0">
                                  <a:solidFill>
                                    <a:schemeClr val="accent2">
                                      <a:lumMod val="50000"/>
                                    </a:schemeClr>
                                  </a:solidFill>
                                  <a:latin typeface="Cambria Math" panose="02040503050406030204" pitchFamily="18" charset="0"/>
                                </a:rPr>
                                <m:t> 2 </m:t>
                              </m:r>
                            </m:den>
                          </m:f>
                        </m:e>
                      </m:d>
                      <m:r>
                        <a:rPr lang="en-IN" sz="2800" b="0" i="1" smtClean="0">
                          <a:solidFill>
                            <a:schemeClr val="accent2">
                              <a:lumMod val="50000"/>
                            </a:schemeClr>
                          </a:solidFill>
                          <a:latin typeface="Cambria Math" panose="02040503050406030204" pitchFamily="18" charset="0"/>
                        </a:rPr>
                        <m:t>+</m:t>
                      </m:r>
                      <m:sSup>
                        <m:sSupPr>
                          <m:ctrlPr>
                            <a:rPr lang="en-IN" sz="2800" b="0" i="1" smtClean="0">
                              <a:solidFill>
                                <a:schemeClr val="accent2">
                                  <a:lumMod val="50000"/>
                                </a:schemeClr>
                              </a:solidFill>
                              <a:latin typeface="Cambria Math" panose="02040503050406030204" pitchFamily="18" charset="0"/>
                            </a:rPr>
                          </m:ctrlPr>
                        </m:sSupPr>
                        <m:e>
                          <m:d>
                            <m:dPr>
                              <m:ctrlPr>
                                <a:rPr lang="en-IN" sz="2800" b="0" i="1" smtClean="0">
                                  <a:solidFill>
                                    <a:schemeClr val="accent2">
                                      <a:lumMod val="50000"/>
                                    </a:schemeClr>
                                  </a:solidFill>
                                  <a:latin typeface="Cambria Math" panose="02040503050406030204" pitchFamily="18" charset="0"/>
                                </a:rPr>
                              </m:ctrlPr>
                            </m:dPr>
                            <m:e>
                              <m:f>
                                <m:fPr>
                                  <m:ctrlPr>
                                    <a:rPr lang="en-IN" sz="2800" b="0" i="1" smtClean="0">
                                      <a:solidFill>
                                        <a:schemeClr val="accent2">
                                          <a:lumMod val="50000"/>
                                        </a:schemeClr>
                                      </a:solidFill>
                                      <a:latin typeface="Cambria Math" panose="02040503050406030204" pitchFamily="18" charset="0"/>
                                    </a:rPr>
                                  </m:ctrlPr>
                                </m:fPr>
                                <m:num>
                                  <m:r>
                                    <a:rPr lang="en-IN" sz="2800" b="0" i="1" smtClean="0">
                                      <a:solidFill>
                                        <a:schemeClr val="accent2">
                                          <a:lumMod val="50000"/>
                                        </a:schemeClr>
                                      </a:solidFill>
                                      <a:latin typeface="Cambria Math" panose="02040503050406030204" pitchFamily="18" charset="0"/>
                                    </a:rPr>
                                    <m:t>1</m:t>
                                  </m:r>
                                </m:num>
                                <m:den>
                                  <m:r>
                                    <a:rPr lang="en-IN" sz="2800" b="0" i="1" smtClean="0">
                                      <a:solidFill>
                                        <a:schemeClr val="accent2">
                                          <a:lumMod val="50000"/>
                                        </a:schemeClr>
                                      </a:solidFill>
                                      <a:latin typeface="Cambria Math" panose="02040503050406030204" pitchFamily="18" charset="0"/>
                                    </a:rPr>
                                    <m:t> 2 </m:t>
                                  </m:r>
                                </m:den>
                              </m:f>
                            </m:e>
                          </m:d>
                        </m:e>
                        <m:sup>
                          <m:r>
                            <a:rPr lang="en-IN" sz="2800" b="0" i="1" smtClean="0">
                              <a:solidFill>
                                <a:schemeClr val="accent2">
                                  <a:lumMod val="50000"/>
                                </a:schemeClr>
                              </a:solidFill>
                              <a:latin typeface="Cambria Math" panose="02040503050406030204" pitchFamily="18" charset="0"/>
                            </a:rPr>
                            <m:t>2</m:t>
                          </m:r>
                        </m:sup>
                      </m:sSup>
                      <m:r>
                        <a:rPr lang="en-IN" sz="2800" b="0" i="1" smtClean="0">
                          <a:solidFill>
                            <a:schemeClr val="accent2">
                              <a:lumMod val="50000"/>
                            </a:schemeClr>
                          </a:solidFill>
                          <a:latin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AA4EE47E-039A-4EB0-A630-8A933DC9D6F2}"/>
                  </a:ext>
                </a:extLst>
              </p:cNvPr>
              <p:cNvSpPr>
                <a:spLocks noRot="1" noChangeAspect="1" noMove="1" noResize="1" noEditPoints="1" noAdjustHandles="1" noChangeArrowheads="1" noChangeShapeType="1" noTextEdit="1"/>
              </p:cNvSpPr>
              <p:nvPr/>
            </p:nvSpPr>
            <p:spPr>
              <a:xfrm>
                <a:off x="1760479" y="887940"/>
                <a:ext cx="4024918" cy="130780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0BC69D1-0237-409E-B6E8-2257D4B80E4B}"/>
                  </a:ext>
                </a:extLst>
              </p:cNvPr>
              <p:cNvSpPr/>
              <p:nvPr/>
            </p:nvSpPr>
            <p:spPr>
              <a:xfrm>
                <a:off x="6477301" y="831739"/>
                <a:ext cx="1865614"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6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10BC69D1-0237-409E-B6E8-2257D4B80E4B}"/>
                  </a:ext>
                </a:extLst>
              </p:cNvPr>
              <p:cNvSpPr>
                <a:spLocks noRot="1" noChangeAspect="1" noMove="1" noResize="1" noEditPoints="1" noAdjustHandles="1" noChangeArrowheads="1" noChangeShapeType="1" noTextEdit="1"/>
              </p:cNvSpPr>
              <p:nvPr/>
            </p:nvSpPr>
            <p:spPr>
              <a:xfrm>
                <a:off x="6477301" y="831739"/>
                <a:ext cx="1865614" cy="1307805"/>
              </a:xfrm>
              <a:prstGeom prst="rect">
                <a:avLst/>
              </a:prstGeom>
              <a:blipFill>
                <a:blip r:embed="rId5"/>
                <a:stretch>
                  <a:fillRect r="-163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8B64119-6613-4903-BC40-83CEE5916405}"/>
                  </a:ext>
                </a:extLst>
              </p:cNvPr>
              <p:cNvSpPr/>
              <p:nvPr/>
            </p:nvSpPr>
            <p:spPr>
              <a:xfrm>
                <a:off x="7986542" y="894262"/>
                <a:ext cx="4024918"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r>
                        <a:rPr lang="en-IN" sz="2800" b="0" i="1" smtClean="0">
                          <a:solidFill>
                            <a:schemeClr val="accent6">
                              <a:lumMod val="75000"/>
                            </a:schemeClr>
                          </a:solidFill>
                          <a:latin typeface="Cambria Math" panose="02040503050406030204" pitchFamily="18" charset="0"/>
                        </a:rPr>
                        <m:t>1+</m:t>
                      </m:r>
                      <m:d>
                        <m:dPr>
                          <m:ctrlPr>
                            <a:rPr lang="en-IN" sz="2800" b="0" i="1" smtClean="0">
                              <a:solidFill>
                                <a:schemeClr val="accent6">
                                  <a:lumMod val="75000"/>
                                </a:schemeClr>
                              </a:solidFill>
                              <a:latin typeface="Cambria Math" panose="02040503050406030204" pitchFamily="18" charset="0"/>
                            </a:rPr>
                          </m:ctrlPr>
                        </m:dPr>
                        <m:e>
                          <m:f>
                            <m:fPr>
                              <m:ctrlPr>
                                <a:rPr lang="en-IN" sz="2800" b="0" i="1" smtClean="0">
                                  <a:solidFill>
                                    <a:schemeClr val="accent6">
                                      <a:lumMod val="75000"/>
                                    </a:schemeClr>
                                  </a:solidFill>
                                  <a:latin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rPr>
                                <m:t> 6 </m:t>
                              </m:r>
                            </m:den>
                          </m:f>
                        </m:e>
                      </m:d>
                      <m:r>
                        <a:rPr lang="en-IN" sz="2800" b="0" i="1" smtClean="0">
                          <a:solidFill>
                            <a:schemeClr val="accent6">
                              <a:lumMod val="75000"/>
                            </a:schemeClr>
                          </a:solidFill>
                          <a:latin typeface="Cambria Math" panose="02040503050406030204" pitchFamily="18" charset="0"/>
                        </a:rPr>
                        <m:t>+</m:t>
                      </m:r>
                      <m:sSup>
                        <m:sSupPr>
                          <m:ctrlPr>
                            <a:rPr lang="en-IN" sz="2800" b="0" i="1" smtClean="0">
                              <a:solidFill>
                                <a:schemeClr val="accent6">
                                  <a:lumMod val="75000"/>
                                </a:schemeClr>
                              </a:solidFill>
                              <a:latin typeface="Cambria Math" panose="02040503050406030204" pitchFamily="18" charset="0"/>
                            </a:rPr>
                          </m:ctrlPr>
                        </m:sSupPr>
                        <m:e>
                          <m:d>
                            <m:dPr>
                              <m:ctrlPr>
                                <a:rPr lang="en-IN" sz="2800" b="0" i="1" smtClean="0">
                                  <a:solidFill>
                                    <a:schemeClr val="accent6">
                                      <a:lumMod val="75000"/>
                                    </a:schemeClr>
                                  </a:solidFill>
                                  <a:latin typeface="Cambria Math" panose="02040503050406030204" pitchFamily="18" charset="0"/>
                                </a:rPr>
                              </m:ctrlPr>
                            </m:dPr>
                            <m:e>
                              <m:f>
                                <m:fPr>
                                  <m:ctrlPr>
                                    <a:rPr lang="en-IN" sz="2800" b="0" i="1" smtClean="0">
                                      <a:solidFill>
                                        <a:schemeClr val="accent6">
                                          <a:lumMod val="75000"/>
                                        </a:schemeClr>
                                      </a:solidFill>
                                      <a:latin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rPr>
                                    <m:t> 6 </m:t>
                                  </m:r>
                                </m:den>
                              </m:f>
                            </m:e>
                          </m:d>
                        </m:e>
                        <m:sup>
                          <m:r>
                            <a:rPr lang="en-IN" sz="2800" b="0" i="1" smtClean="0">
                              <a:solidFill>
                                <a:schemeClr val="accent6">
                                  <a:lumMod val="75000"/>
                                </a:schemeClr>
                              </a:solidFill>
                              <a:latin typeface="Cambria Math" panose="02040503050406030204" pitchFamily="18" charset="0"/>
                            </a:rPr>
                            <m:t>2</m:t>
                          </m:r>
                        </m:sup>
                      </m:sSup>
                      <m:r>
                        <a:rPr lang="en-IN" sz="2800" b="0" i="1" smtClean="0">
                          <a:solidFill>
                            <a:schemeClr val="accent6">
                              <a:lumMod val="75000"/>
                            </a:schemeClr>
                          </a:solidFill>
                          <a:latin typeface="Cambria Math" panose="02040503050406030204" pitchFamily="18" charset="0"/>
                        </a:rPr>
                        <m:t>+…</m:t>
                      </m:r>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38B64119-6613-4903-BC40-83CEE5916405}"/>
                  </a:ext>
                </a:extLst>
              </p:cNvPr>
              <p:cNvSpPr>
                <a:spLocks noRot="1" noChangeAspect="1" noMove="1" noResize="1" noEditPoints="1" noAdjustHandles="1" noChangeArrowheads="1" noChangeShapeType="1" noTextEdit="1"/>
              </p:cNvSpPr>
              <p:nvPr/>
            </p:nvSpPr>
            <p:spPr>
              <a:xfrm>
                <a:off x="7986542" y="894262"/>
                <a:ext cx="4024918" cy="130780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97737F7-DEA5-4217-BE59-64F8AC85C5F6}"/>
                  </a:ext>
                </a:extLst>
              </p:cNvPr>
              <p:cNvSpPr/>
              <p:nvPr/>
            </p:nvSpPr>
            <p:spPr>
              <a:xfrm>
                <a:off x="170939" y="2608608"/>
                <a:ext cx="2298622" cy="60156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latin typeface="+mj-lt"/>
                  </a:rPr>
                  <a:t>converges to</a:t>
                </a:r>
                <a14:m>
                  <m:oMath xmlns:m="http://schemas.openxmlformats.org/officeDocument/2006/math">
                    <m:r>
                      <a:rPr lang="en-IN" sz="2800" b="0"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𝟐</m:t>
                    </m:r>
                  </m:oMath>
                </a14:m>
                <a:endParaRPr lang="en-IN" sz="2800" b="1" dirty="0">
                  <a:solidFill>
                    <a:srgbClr val="002060"/>
                  </a:solidFill>
                </a:endParaRPr>
              </a:p>
            </p:txBody>
          </p:sp>
        </mc:Choice>
        <mc:Fallback xmlns="">
          <p:sp>
            <p:nvSpPr>
              <p:cNvPr id="8" name="Rectangle 7">
                <a:extLst>
                  <a:ext uri="{FF2B5EF4-FFF2-40B4-BE49-F238E27FC236}">
                    <a16:creationId xmlns:a16="http://schemas.microsoft.com/office/drawing/2014/main" id="{097737F7-DEA5-4217-BE59-64F8AC85C5F6}"/>
                  </a:ext>
                </a:extLst>
              </p:cNvPr>
              <p:cNvSpPr>
                <a:spLocks noRot="1" noChangeAspect="1" noMove="1" noResize="1" noEditPoints="1" noAdjustHandles="1" noChangeArrowheads="1" noChangeShapeType="1" noTextEdit="1"/>
              </p:cNvSpPr>
              <p:nvPr/>
            </p:nvSpPr>
            <p:spPr>
              <a:xfrm>
                <a:off x="170939" y="2608608"/>
                <a:ext cx="2298622" cy="601560"/>
              </a:xfrm>
              <a:prstGeom prst="rect">
                <a:avLst/>
              </a:prstGeom>
              <a:blipFill>
                <a:blip r:embed="rId7"/>
                <a:stretch>
                  <a:fillRect l="-5305" t="-11111" b="-141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4E7AE55-C242-462C-92B1-B11427A24A35}"/>
                  </a:ext>
                </a:extLst>
              </p:cNvPr>
              <p:cNvSpPr/>
              <p:nvPr/>
            </p:nvSpPr>
            <p:spPr>
              <a:xfrm>
                <a:off x="4927195" y="5671467"/>
                <a:ext cx="414228" cy="50760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FF0000"/>
                          </a:solidFill>
                          <a:latin typeface="Cambria Math" panose="02040503050406030204" pitchFamily="18" charset="0"/>
                        </a:rPr>
                        <m:t>𝟐</m:t>
                      </m:r>
                    </m:oMath>
                  </m:oMathPara>
                </a14:m>
                <a:endParaRPr lang="en-IN" sz="2800" b="1" dirty="0">
                  <a:solidFill>
                    <a:srgbClr val="FF0000"/>
                  </a:solidFill>
                </a:endParaRPr>
              </a:p>
            </p:txBody>
          </p:sp>
        </mc:Choice>
        <mc:Fallback xmlns="">
          <p:sp>
            <p:nvSpPr>
              <p:cNvPr id="9" name="Rectangle 8">
                <a:extLst>
                  <a:ext uri="{FF2B5EF4-FFF2-40B4-BE49-F238E27FC236}">
                    <a16:creationId xmlns:a16="http://schemas.microsoft.com/office/drawing/2014/main" id="{04E7AE55-C242-462C-92B1-B11427A24A35}"/>
                  </a:ext>
                </a:extLst>
              </p:cNvPr>
              <p:cNvSpPr>
                <a:spLocks noRot="1" noChangeAspect="1" noMove="1" noResize="1" noEditPoints="1" noAdjustHandles="1" noChangeArrowheads="1" noChangeShapeType="1" noTextEdit="1"/>
              </p:cNvSpPr>
              <p:nvPr/>
            </p:nvSpPr>
            <p:spPr>
              <a:xfrm>
                <a:off x="4927195" y="5671467"/>
                <a:ext cx="414228" cy="507604"/>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80E27A8-B988-4ED8-9E76-0F0AB8EC580A}"/>
                  </a:ext>
                </a:extLst>
              </p:cNvPr>
              <p:cNvSpPr/>
              <p:nvPr/>
            </p:nvSpPr>
            <p:spPr>
              <a:xfrm>
                <a:off x="266290" y="3437196"/>
                <a:ext cx="4660227" cy="13078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p>
                          </m:sSup>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a:rPr lang="en-IN" sz="2800">
                                          <a:solidFill>
                                            <a:srgbClr val="002060"/>
                                          </a:solidFill>
                                          <a:latin typeface="Cambria Math" panose="02040503050406030204" pitchFamily="18" charset="0"/>
                                        </a:rPr>
                                        <m:t>6</m:t>
                                      </m:r>
                                      <m:r>
                                        <a:rPr lang="en-IN" sz="2800" b="0" i="0" smtClean="0">
                                          <a:solidFill>
                                            <a:srgbClr val="002060"/>
                                          </a:solidFill>
                                          <a:latin typeface="Cambria Math" panose="02040503050406030204" pitchFamily="18" charset="0"/>
                                        </a:rPr>
                                        <m:t> </m:t>
                                      </m:r>
                                    </m:den>
                                  </m:f>
                                </m:e>
                              </m:d>
                            </m:e>
                            <m:sup>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p>
                          </m:sSup>
                        </m:e>
                      </m:nary>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F80E27A8-B988-4ED8-9E76-0F0AB8EC580A}"/>
                  </a:ext>
                </a:extLst>
              </p:cNvPr>
              <p:cNvSpPr>
                <a:spLocks noRot="1" noChangeAspect="1" noMove="1" noResize="1" noEditPoints="1" noAdjustHandles="1" noChangeArrowheads="1" noChangeShapeType="1" noTextEdit="1"/>
              </p:cNvSpPr>
              <p:nvPr/>
            </p:nvSpPr>
            <p:spPr>
              <a:xfrm>
                <a:off x="266290" y="3437196"/>
                <a:ext cx="4660227" cy="1307805"/>
              </a:xfrm>
              <a:prstGeom prst="rect">
                <a:avLst/>
              </a:prstGeom>
              <a:blipFill>
                <a:blip r:embed="rId9"/>
                <a:stretch>
                  <a:fillRect/>
                </a:stretch>
              </a:blipFill>
              <a:ln>
                <a:noFill/>
              </a:ln>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3CA1B1B2-DEAD-46FF-9A35-E79797ED91D8}"/>
              </a:ext>
            </a:extLst>
          </p:cNvPr>
          <p:cNvCxnSpPr>
            <a:cxnSpLocks/>
          </p:cNvCxnSpPr>
          <p:nvPr/>
        </p:nvCxnSpPr>
        <p:spPr>
          <a:xfrm>
            <a:off x="1151016" y="2036762"/>
            <a:ext cx="0" cy="616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20AB306-F012-461A-806E-C64EACC87791}"/>
              </a:ext>
            </a:extLst>
          </p:cNvPr>
          <p:cNvSpPr/>
          <p:nvPr/>
        </p:nvSpPr>
        <p:spPr>
          <a:xfrm>
            <a:off x="6257654" y="2659383"/>
            <a:ext cx="2096469" cy="51138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latin typeface="+mj-lt"/>
              </a:rPr>
              <a:t>converges to</a:t>
            </a:r>
            <a:endParaRPr lang="en-IN" sz="2800" b="1" dirty="0">
              <a:solidFill>
                <a:srgbClr val="002060"/>
              </a:solidFill>
            </a:endParaRPr>
          </a:p>
        </p:txBody>
      </p:sp>
      <p:cxnSp>
        <p:nvCxnSpPr>
          <p:cNvPr id="20" name="Straight Arrow Connector 19">
            <a:extLst>
              <a:ext uri="{FF2B5EF4-FFF2-40B4-BE49-F238E27FC236}">
                <a16:creationId xmlns:a16="http://schemas.microsoft.com/office/drawing/2014/main" id="{B0589C6C-1BF5-4CFE-BE8A-F8E667DA77F4}"/>
              </a:ext>
            </a:extLst>
          </p:cNvPr>
          <p:cNvCxnSpPr>
            <a:cxnSpLocks/>
          </p:cNvCxnSpPr>
          <p:nvPr/>
        </p:nvCxnSpPr>
        <p:spPr>
          <a:xfrm>
            <a:off x="7203445" y="2081894"/>
            <a:ext cx="0" cy="616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A08CF96-3123-4A97-B59F-1E8AEAC70264}"/>
              </a:ext>
            </a:extLst>
          </p:cNvPr>
          <p:cNvGrpSpPr/>
          <p:nvPr/>
        </p:nvGrpSpPr>
        <p:grpSpPr>
          <a:xfrm>
            <a:off x="2443273" y="4745001"/>
            <a:ext cx="616978" cy="1225059"/>
            <a:chOff x="2443273" y="4745001"/>
            <a:chExt cx="616978" cy="724611"/>
          </a:xfrm>
        </p:grpSpPr>
        <p:cxnSp>
          <p:nvCxnSpPr>
            <p:cNvPr id="16" name="Straight Connector 15">
              <a:extLst>
                <a:ext uri="{FF2B5EF4-FFF2-40B4-BE49-F238E27FC236}">
                  <a16:creationId xmlns:a16="http://schemas.microsoft.com/office/drawing/2014/main" id="{5E30D011-1F0F-406C-B666-3D0C515041C9}"/>
                </a:ext>
              </a:extLst>
            </p:cNvPr>
            <p:cNvCxnSpPr>
              <a:cxnSpLocks/>
            </p:cNvCxnSpPr>
            <p:nvPr/>
          </p:nvCxnSpPr>
          <p:spPr>
            <a:xfrm>
              <a:off x="2443273" y="4745001"/>
              <a:ext cx="677" cy="72461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FC05D7-3124-4385-946F-2DD04D8AC12A}"/>
                </a:ext>
              </a:extLst>
            </p:cNvPr>
            <p:cNvCxnSpPr>
              <a:cxnSpLocks/>
            </p:cNvCxnSpPr>
            <p:nvPr/>
          </p:nvCxnSpPr>
          <p:spPr>
            <a:xfrm rot="16200000">
              <a:off x="2751762" y="5149651"/>
              <a:ext cx="0" cy="6169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DEDB801C-0011-4053-A022-0DB806C75864}"/>
              </a:ext>
            </a:extLst>
          </p:cNvPr>
          <p:cNvSpPr/>
          <p:nvPr/>
        </p:nvSpPr>
        <p:spPr>
          <a:xfrm>
            <a:off x="3047372" y="5662763"/>
            <a:ext cx="2011994" cy="60156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latin typeface="+mj-lt"/>
              </a:rPr>
              <a:t>converges to</a:t>
            </a:r>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FF48AD6A-6CF4-4747-AF3C-AB40CBB87A01}"/>
                  </a:ext>
                </a:extLst>
              </p:cNvPr>
              <p:cNvSpPr/>
              <p:nvPr/>
            </p:nvSpPr>
            <p:spPr>
              <a:xfrm>
                <a:off x="5664278" y="5451132"/>
                <a:ext cx="541793" cy="89675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1" i="1" smtClean="0">
                              <a:solidFill>
                                <a:srgbClr val="FF0000"/>
                              </a:solidFill>
                              <a:latin typeface="Cambria Math" panose="02040503050406030204" pitchFamily="18" charset="0"/>
                            </a:rPr>
                          </m:ctrlPr>
                        </m:fPr>
                        <m:num>
                          <m:r>
                            <a:rPr lang="en-IN" sz="2800" b="1" i="1" smtClean="0">
                              <a:solidFill>
                                <a:srgbClr val="FF0000"/>
                              </a:solidFill>
                              <a:latin typeface="Cambria Math" panose="02040503050406030204" pitchFamily="18" charset="0"/>
                            </a:rPr>
                            <m:t>𝟓</m:t>
                          </m:r>
                        </m:num>
                        <m:den>
                          <m:r>
                            <a:rPr lang="en-IN" sz="2800" b="1" i="1" smtClean="0">
                              <a:solidFill>
                                <a:srgbClr val="FF0000"/>
                              </a:solidFill>
                              <a:latin typeface="Cambria Math" panose="02040503050406030204" pitchFamily="18" charset="0"/>
                            </a:rPr>
                            <m:t> </m:t>
                          </m:r>
                          <m:r>
                            <a:rPr lang="en-IN" sz="2800" b="1" i="1" smtClean="0">
                              <a:solidFill>
                                <a:srgbClr val="FF0000"/>
                              </a:solidFill>
                              <a:latin typeface="Cambria Math" panose="02040503050406030204" pitchFamily="18" charset="0"/>
                            </a:rPr>
                            <m:t>𝟔</m:t>
                          </m:r>
                          <m:r>
                            <a:rPr lang="en-IN" sz="2800" b="1" i="1" smtClean="0">
                              <a:solidFill>
                                <a:srgbClr val="FF0000"/>
                              </a:solidFill>
                              <a:latin typeface="Cambria Math" panose="02040503050406030204" pitchFamily="18" charset="0"/>
                            </a:rPr>
                            <m:t> </m:t>
                          </m:r>
                        </m:den>
                      </m:f>
                    </m:oMath>
                  </m:oMathPara>
                </a14:m>
                <a:endParaRPr lang="en-IN" sz="2800" b="1" dirty="0">
                  <a:solidFill>
                    <a:srgbClr val="FF0000"/>
                  </a:solidFill>
                </a:endParaRPr>
              </a:p>
            </p:txBody>
          </p:sp>
        </mc:Choice>
        <mc:Fallback xmlns="">
          <p:sp>
            <p:nvSpPr>
              <p:cNvPr id="25" name="Rectangle 24">
                <a:extLst>
                  <a:ext uri="{FF2B5EF4-FFF2-40B4-BE49-F238E27FC236}">
                    <a16:creationId xmlns:a16="http://schemas.microsoft.com/office/drawing/2014/main" id="{FF48AD6A-6CF4-4747-AF3C-AB40CBB87A01}"/>
                  </a:ext>
                </a:extLst>
              </p:cNvPr>
              <p:cNvSpPr>
                <a:spLocks noRot="1" noChangeAspect="1" noMove="1" noResize="1" noEditPoints="1" noAdjustHandles="1" noChangeArrowheads="1" noChangeShapeType="1" noTextEdit="1"/>
              </p:cNvSpPr>
              <p:nvPr/>
            </p:nvSpPr>
            <p:spPr>
              <a:xfrm>
                <a:off x="5664278" y="5451132"/>
                <a:ext cx="541793" cy="896758"/>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87739C1-EAF7-454F-B6D3-0DC77765C11F}"/>
                  </a:ext>
                </a:extLst>
              </p:cNvPr>
              <p:cNvSpPr/>
              <p:nvPr/>
            </p:nvSpPr>
            <p:spPr>
              <a:xfrm>
                <a:off x="5264221" y="5671467"/>
                <a:ext cx="414228" cy="50760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287739C1-EAF7-454F-B6D3-0DC77765C11F}"/>
                  </a:ext>
                </a:extLst>
              </p:cNvPr>
              <p:cNvSpPr>
                <a:spLocks noRot="1" noChangeAspect="1" noMove="1" noResize="1" noEditPoints="1" noAdjustHandles="1" noChangeArrowheads="1" noChangeShapeType="1" noTextEdit="1"/>
              </p:cNvSpPr>
              <p:nvPr/>
            </p:nvSpPr>
            <p:spPr>
              <a:xfrm>
                <a:off x="5264221" y="5671467"/>
                <a:ext cx="414228" cy="507604"/>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33F32BAF-8D2E-4467-81C5-FDE4725C5B8B}"/>
                  </a:ext>
                </a:extLst>
              </p:cNvPr>
              <p:cNvSpPr/>
              <p:nvPr/>
            </p:nvSpPr>
            <p:spPr>
              <a:xfrm>
                <a:off x="8176791" y="2419868"/>
                <a:ext cx="541793" cy="89675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1" i="1" smtClean="0">
                              <a:solidFill>
                                <a:srgbClr val="FF0000"/>
                              </a:solidFill>
                              <a:latin typeface="Cambria Math" panose="02040503050406030204" pitchFamily="18" charset="0"/>
                            </a:rPr>
                          </m:ctrlPr>
                        </m:fPr>
                        <m:num>
                          <m:r>
                            <a:rPr lang="en-IN" sz="2800" b="1" i="1" smtClean="0">
                              <a:solidFill>
                                <a:srgbClr val="FF0000"/>
                              </a:solidFill>
                              <a:latin typeface="Cambria Math" panose="02040503050406030204" pitchFamily="18" charset="0"/>
                            </a:rPr>
                            <m:t>𝟓</m:t>
                          </m:r>
                        </m:num>
                        <m:den>
                          <m:r>
                            <a:rPr lang="en-IN" sz="2800" b="1" i="1" smtClean="0">
                              <a:solidFill>
                                <a:srgbClr val="FF0000"/>
                              </a:solidFill>
                              <a:latin typeface="Cambria Math" panose="02040503050406030204" pitchFamily="18" charset="0"/>
                            </a:rPr>
                            <m:t> </m:t>
                          </m:r>
                          <m:r>
                            <a:rPr lang="en-IN" sz="2800" b="1" i="1" smtClean="0">
                              <a:solidFill>
                                <a:srgbClr val="FF0000"/>
                              </a:solidFill>
                              <a:latin typeface="Cambria Math" panose="02040503050406030204" pitchFamily="18" charset="0"/>
                            </a:rPr>
                            <m:t>𝟔</m:t>
                          </m:r>
                          <m:r>
                            <a:rPr lang="en-IN" sz="2800" b="1" i="1" smtClean="0">
                              <a:solidFill>
                                <a:srgbClr val="FF0000"/>
                              </a:solidFill>
                              <a:latin typeface="Cambria Math" panose="02040503050406030204" pitchFamily="18" charset="0"/>
                            </a:rPr>
                            <m:t> </m:t>
                          </m:r>
                        </m:den>
                      </m:f>
                    </m:oMath>
                  </m:oMathPara>
                </a14:m>
                <a:endParaRPr lang="en-IN" sz="2800" b="1" dirty="0">
                  <a:solidFill>
                    <a:srgbClr val="FF0000"/>
                  </a:solidFill>
                </a:endParaRPr>
              </a:p>
            </p:txBody>
          </p:sp>
        </mc:Choice>
        <mc:Fallback xmlns="">
          <p:sp>
            <p:nvSpPr>
              <p:cNvPr id="27" name="Rectangle 26">
                <a:extLst>
                  <a:ext uri="{FF2B5EF4-FFF2-40B4-BE49-F238E27FC236}">
                    <a16:creationId xmlns:a16="http://schemas.microsoft.com/office/drawing/2014/main" id="{33F32BAF-8D2E-4467-81C5-FDE4725C5B8B}"/>
                  </a:ext>
                </a:extLst>
              </p:cNvPr>
              <p:cNvSpPr>
                <a:spLocks noRot="1" noChangeAspect="1" noMove="1" noResize="1" noEditPoints="1" noAdjustHandles="1" noChangeArrowheads="1" noChangeShapeType="1" noTextEdit="1"/>
              </p:cNvSpPr>
              <p:nvPr/>
            </p:nvSpPr>
            <p:spPr>
              <a:xfrm>
                <a:off x="8176791" y="2419868"/>
                <a:ext cx="541793" cy="896758"/>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A9C46DF-1C69-4E21-8AC8-D25F6C0F0150}"/>
                  </a:ext>
                </a:extLst>
              </p:cNvPr>
              <p:cNvSpPr/>
              <p:nvPr/>
            </p:nvSpPr>
            <p:spPr>
              <a:xfrm>
                <a:off x="6088300" y="5464011"/>
                <a:ext cx="982198" cy="89675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1" smtClean="0">
                              <a:solidFill>
                                <a:srgbClr val="FF0000"/>
                              </a:solidFill>
                              <a:latin typeface="Cambria Math" panose="02040503050406030204" pitchFamily="18" charset="0"/>
                            </a:rPr>
                            <m:t>𝟕</m:t>
                          </m:r>
                        </m:num>
                        <m:den>
                          <m:r>
                            <a:rPr lang="en-IN" sz="2800" b="1" i="1" smtClean="0">
                              <a:solidFill>
                                <a:srgbClr val="FF0000"/>
                              </a:solidFill>
                              <a:latin typeface="Cambria Math" panose="02040503050406030204" pitchFamily="18" charset="0"/>
                            </a:rPr>
                            <m:t> </m:t>
                          </m:r>
                          <m:r>
                            <a:rPr lang="en-IN" sz="2800" b="1" i="1" smtClean="0">
                              <a:solidFill>
                                <a:srgbClr val="FF0000"/>
                              </a:solidFill>
                              <a:latin typeface="Cambria Math" panose="02040503050406030204" pitchFamily="18" charset="0"/>
                            </a:rPr>
                            <m:t>𝟔</m:t>
                          </m:r>
                          <m:r>
                            <a:rPr lang="en-IN" sz="2800" b="1" i="1" smtClean="0">
                              <a:solidFill>
                                <a:srgbClr val="FF0000"/>
                              </a:solidFill>
                              <a:latin typeface="Cambria Math" panose="02040503050406030204" pitchFamily="18" charset="0"/>
                            </a:rPr>
                            <m:t> </m:t>
                          </m:r>
                        </m:den>
                      </m:f>
                    </m:oMath>
                  </m:oMathPara>
                </a14:m>
                <a:endParaRPr lang="en-IN" sz="2800" b="1" dirty="0">
                  <a:solidFill>
                    <a:srgbClr val="FF0000"/>
                  </a:solidFill>
                </a:endParaRPr>
              </a:p>
            </p:txBody>
          </p:sp>
        </mc:Choice>
        <mc:Fallback xmlns="">
          <p:sp>
            <p:nvSpPr>
              <p:cNvPr id="28" name="Rectangle 27">
                <a:extLst>
                  <a:ext uri="{FF2B5EF4-FFF2-40B4-BE49-F238E27FC236}">
                    <a16:creationId xmlns:a16="http://schemas.microsoft.com/office/drawing/2014/main" id="{EA9C46DF-1C69-4E21-8AC8-D25F6C0F0150}"/>
                  </a:ext>
                </a:extLst>
              </p:cNvPr>
              <p:cNvSpPr>
                <a:spLocks noRot="1" noChangeAspect="1" noMove="1" noResize="1" noEditPoints="1" noAdjustHandles="1" noChangeArrowheads="1" noChangeShapeType="1" noTextEdit="1"/>
              </p:cNvSpPr>
              <p:nvPr/>
            </p:nvSpPr>
            <p:spPr>
              <a:xfrm>
                <a:off x="6088300" y="5464011"/>
                <a:ext cx="982198" cy="896758"/>
              </a:xfrm>
              <a:prstGeom prst="rect">
                <a:avLst/>
              </a:prstGeom>
              <a:blipFill>
                <a:blip r:embed="rId13"/>
                <a:stretch>
                  <a:fillRect/>
                </a:stretch>
              </a:blipFill>
              <a:ln>
                <a:noFill/>
              </a:ln>
            </p:spPr>
            <p:txBody>
              <a:bodyPr/>
              <a:lstStyle/>
              <a:p>
                <a:r>
                  <a:rPr lang="en-IN">
                    <a:noFill/>
                  </a:rPr>
                  <a:t> </a:t>
                </a:r>
              </a:p>
            </p:txBody>
          </p:sp>
        </mc:Fallback>
      </mc:AlternateContent>
      <p:sp>
        <p:nvSpPr>
          <p:cNvPr id="29" name="Rectangle: Rounded Corners 28">
            <a:extLst>
              <a:ext uri="{FF2B5EF4-FFF2-40B4-BE49-F238E27FC236}">
                <a16:creationId xmlns:a16="http://schemas.microsoft.com/office/drawing/2014/main" id="{DB71C5EC-22AF-4EF6-93B9-64F6B8109AB4}"/>
              </a:ext>
            </a:extLst>
          </p:cNvPr>
          <p:cNvSpPr/>
          <p:nvPr/>
        </p:nvSpPr>
        <p:spPr>
          <a:xfrm>
            <a:off x="6009025" y="894262"/>
            <a:ext cx="64800" cy="234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230274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75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125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75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10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10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1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10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1000"/>
                                        <p:tgtEl>
                                          <p:spTgt spid="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10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10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wipe(left)">
                                      <p:cBhvr>
                                        <p:cTn id="9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P spid="6" grpId="0"/>
      <p:bldP spid="7" grpId="0"/>
      <p:bldP spid="8" grpId="0"/>
      <p:bldP spid="9" grpId="0"/>
      <p:bldP spid="10" grpId="0"/>
      <p:bldP spid="19" grpId="0"/>
      <p:bldP spid="24" grpId="0"/>
      <p:bldP spid="25" grpId="0"/>
      <p:bldP spid="26" grpId="0"/>
      <p:bldP spid="27" grpId="0"/>
      <p:bldP spid="28" grpId="0"/>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2331076" y="2498502"/>
            <a:ext cx="7237926"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649826" y="3075057"/>
            <a:ext cx="2179749" cy="707886"/>
          </a:xfrm>
          <a:prstGeom prst="rect">
            <a:avLst/>
          </a:prstGeom>
          <a:noFill/>
        </p:spPr>
        <p:txBody>
          <a:bodyPr wrap="square">
            <a:spAutoFit/>
          </a:bodyPr>
          <a:lstStyle/>
          <a:p>
            <a:r>
              <a:rPr lang="en-IN" sz="4000" b="1" dirty="0"/>
              <a:t>Method:7</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765180"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511683" y="3075056"/>
            <a:ext cx="3825499" cy="707886"/>
          </a:xfrm>
          <a:prstGeom prst="rect">
            <a:avLst/>
          </a:prstGeom>
          <a:noFill/>
        </p:spPr>
        <p:txBody>
          <a:bodyPr wrap="square">
            <a:spAutoFit/>
          </a:bodyPr>
          <a:lstStyle/>
          <a:p>
            <a:r>
              <a:rPr lang="en-IN" sz="4000" b="1" dirty="0"/>
              <a:t>Combining Series</a:t>
            </a:r>
            <a:endParaRPr lang="en-IN" sz="4000" dirty="0"/>
          </a:p>
        </p:txBody>
      </p:sp>
    </p:spTree>
    <p:extLst>
      <p:ext uri="{BB962C8B-B14F-4D97-AF65-F5344CB8AC3E}">
        <p14:creationId xmlns:p14="http://schemas.microsoft.com/office/powerpoint/2010/main" val="425058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Chevron 1">
            <a:extLst>
              <a:ext uri="{FF2B5EF4-FFF2-40B4-BE49-F238E27FC236}">
                <a16:creationId xmlns:a16="http://schemas.microsoft.com/office/drawing/2014/main" id="{F9B26B13-8D5C-4D5D-BEE5-A9B8F371CE67}"/>
              </a:ext>
            </a:extLst>
          </p:cNvPr>
          <p:cNvSpPr/>
          <p:nvPr/>
        </p:nvSpPr>
        <p:spPr>
          <a:xfrm>
            <a:off x="528033" y="3427135"/>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sp>
        <p:nvSpPr>
          <p:cNvPr id="23" name="Title 1">
            <a:extLst>
              <a:ext uri="{FF2B5EF4-FFF2-40B4-BE49-F238E27FC236}">
                <a16:creationId xmlns:a16="http://schemas.microsoft.com/office/drawing/2014/main" id="{DB4693B7-3041-43C7-962B-2EBE00C7D4C5}"/>
              </a:ext>
            </a:extLst>
          </p:cNvPr>
          <p:cNvSpPr txBox="1">
            <a:spLocks/>
          </p:cNvSpPr>
          <p:nvPr/>
        </p:nvSpPr>
        <p:spPr>
          <a:xfrm>
            <a:off x="3183733" y="287118"/>
            <a:ext cx="3062521" cy="1138626"/>
          </a:xfrm>
          <a:prstGeom prst="doubleWave">
            <a:avLst>
              <a:gd name="adj1" fmla="val 6250"/>
              <a:gd name="adj2" fmla="val 37"/>
            </a:avLst>
          </a:prstGeom>
          <a:solidFill>
            <a:schemeClr val="accent5"/>
          </a:solidFill>
          <a:ln>
            <a:solidFill>
              <a:srgbClr val="002060"/>
            </a:solidFill>
          </a:ln>
        </p:spPr>
        <p:txBody>
          <a:bodyPr vert="horz"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800" b="1" dirty="0"/>
              <a:t>OUTLINE</a:t>
            </a:r>
          </a:p>
        </p:txBody>
      </p:sp>
      <p:grpSp>
        <p:nvGrpSpPr>
          <p:cNvPr id="5" name="Group 4">
            <a:extLst>
              <a:ext uri="{FF2B5EF4-FFF2-40B4-BE49-F238E27FC236}">
                <a16:creationId xmlns:a16="http://schemas.microsoft.com/office/drawing/2014/main" id="{2E72C36E-DBB5-496C-8D10-A03640834DDB}"/>
              </a:ext>
            </a:extLst>
          </p:cNvPr>
          <p:cNvGrpSpPr/>
          <p:nvPr/>
        </p:nvGrpSpPr>
        <p:grpSpPr>
          <a:xfrm>
            <a:off x="811365" y="3297871"/>
            <a:ext cx="6259134" cy="523220"/>
            <a:chOff x="811365" y="3297871"/>
            <a:chExt cx="6259134" cy="523220"/>
          </a:xfrm>
        </p:grpSpPr>
        <p:sp>
          <p:nvSpPr>
            <p:cNvPr id="31" name="TextBox 30">
              <a:extLst>
                <a:ext uri="{FF2B5EF4-FFF2-40B4-BE49-F238E27FC236}">
                  <a16:creationId xmlns:a16="http://schemas.microsoft.com/office/drawing/2014/main" id="{2A33D24E-33A1-4962-843E-C14A425DFE84}"/>
                </a:ext>
              </a:extLst>
            </p:cNvPr>
            <p:cNvSpPr txBox="1"/>
            <p:nvPr/>
          </p:nvSpPr>
          <p:spPr>
            <a:xfrm>
              <a:off x="811365" y="3297871"/>
              <a:ext cx="1725772" cy="523220"/>
            </a:xfrm>
            <a:prstGeom prst="rect">
              <a:avLst/>
            </a:prstGeom>
            <a:noFill/>
          </p:spPr>
          <p:txBody>
            <a:bodyPr wrap="square">
              <a:spAutoFit/>
            </a:bodyPr>
            <a:lstStyle/>
            <a:p>
              <a:r>
                <a:rPr lang="en-IN" sz="2800" b="1" i="0" dirty="0">
                  <a:solidFill>
                    <a:schemeClr val="tx1"/>
                  </a:solidFill>
                  <a:latin typeface="+mj-lt"/>
                </a:rPr>
                <a:t>Method:18</a:t>
              </a:r>
              <a:endParaRPr lang="en-IN" sz="2800" dirty="0"/>
            </a:p>
          </p:txBody>
        </p:sp>
        <p:sp>
          <p:nvSpPr>
            <p:cNvPr id="41" name="Arrow: Notched Right 40">
              <a:extLst>
                <a:ext uri="{FF2B5EF4-FFF2-40B4-BE49-F238E27FC236}">
                  <a16:creationId xmlns:a16="http://schemas.microsoft.com/office/drawing/2014/main" id="{D6003DC5-8450-4BC2-AB0A-0CA5202D67E8}"/>
                </a:ext>
              </a:extLst>
            </p:cNvPr>
            <p:cNvSpPr/>
            <p:nvPr/>
          </p:nvSpPr>
          <p:spPr>
            <a:xfrm>
              <a:off x="2504939" y="3408154"/>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3B3D4B4-7EBF-4E30-AF50-5A776CD3B41A}"/>
                    </a:ext>
                  </a:extLst>
                </p:cNvPr>
                <p:cNvSpPr txBox="1"/>
                <p:nvPr/>
              </p:nvSpPr>
              <p:spPr>
                <a:xfrm>
                  <a:off x="3028850" y="3297871"/>
                  <a:ext cx="4041649" cy="523220"/>
                </a:xfrm>
                <a:prstGeom prst="rect">
                  <a:avLst/>
                </a:prstGeom>
                <a:noFill/>
              </p:spPr>
              <p:txBody>
                <a:bodyPr wrap="square">
                  <a:spAutoFit/>
                </a:bodyPr>
                <a:lstStyle/>
                <a:p>
                  <a14:m>
                    <m:oMath xmlns:m="http://schemas.openxmlformats.org/officeDocument/2006/math">
                      <m:sSup>
                        <m:sSupPr>
                          <m:ctrlPr>
                            <a:rPr lang="en-IN" sz="2800" b="1" i="1" smtClean="0">
                              <a:latin typeface="Cambria Math" panose="02040503050406030204" pitchFamily="18" charset="0"/>
                            </a:rPr>
                          </m:ctrlPr>
                        </m:sSupPr>
                        <m:e>
                          <m:r>
                            <a:rPr lang="en-IN" sz="2800" b="1" i="0" smtClean="0">
                              <a:latin typeface="Cambria Math" panose="02040503050406030204" pitchFamily="18" charset="0"/>
                            </a:rPr>
                            <m:t>𝟏</m:t>
                          </m:r>
                        </m:e>
                        <m:sup>
                          <m:r>
                            <a:rPr lang="en-IN" sz="2800" b="1" i="0" smtClean="0">
                              <a:latin typeface="Cambria Math" panose="02040503050406030204" pitchFamily="18" charset="0"/>
                            </a:rPr>
                            <m:t>𝐬𝐭</m:t>
                          </m:r>
                        </m:sup>
                      </m:sSup>
                    </m:oMath>
                  </a14:m>
                  <a:r>
                    <a:rPr lang="en-IN" sz="2800" b="1" dirty="0"/>
                    <a:t> form of Taylor’s Series</a:t>
                  </a:r>
                </a:p>
              </p:txBody>
            </p:sp>
          </mc:Choice>
          <mc:Fallback xmlns="">
            <p:sp>
              <p:nvSpPr>
                <p:cNvPr id="42" name="TextBox 41">
                  <a:extLst>
                    <a:ext uri="{FF2B5EF4-FFF2-40B4-BE49-F238E27FC236}">
                      <a16:creationId xmlns:a16="http://schemas.microsoft.com/office/drawing/2014/main" id="{43B3D4B4-7EBF-4E30-AF50-5A776CD3B41A}"/>
                    </a:ext>
                  </a:extLst>
                </p:cNvPr>
                <p:cNvSpPr txBox="1">
                  <a:spLocks noRot="1" noChangeAspect="1" noMove="1" noResize="1" noEditPoints="1" noAdjustHandles="1" noChangeArrowheads="1" noChangeShapeType="1" noTextEdit="1"/>
                </p:cNvSpPr>
                <p:nvPr/>
              </p:nvSpPr>
              <p:spPr>
                <a:xfrm>
                  <a:off x="3028850" y="3297871"/>
                  <a:ext cx="4041649" cy="523220"/>
                </a:xfrm>
                <a:prstGeom prst="rect">
                  <a:avLst/>
                </a:prstGeom>
                <a:blipFill>
                  <a:blip r:embed="rId2"/>
                  <a:stretch>
                    <a:fillRect t="-12791" r="-1207" b="-31395"/>
                  </a:stretch>
                </a:blipFill>
              </p:spPr>
              <p:txBody>
                <a:bodyPr/>
                <a:lstStyle/>
                <a:p>
                  <a:r>
                    <a:rPr lang="en-IN">
                      <a:noFill/>
                    </a:rPr>
                    <a:t> </a:t>
                  </a:r>
                </a:p>
              </p:txBody>
            </p:sp>
          </mc:Fallback>
        </mc:AlternateContent>
      </p:grpSp>
      <p:sp>
        <p:nvSpPr>
          <p:cNvPr id="32" name="Arrow: Chevron 31">
            <a:extLst>
              <a:ext uri="{FF2B5EF4-FFF2-40B4-BE49-F238E27FC236}">
                <a16:creationId xmlns:a16="http://schemas.microsoft.com/office/drawing/2014/main" id="{EB353A65-B85C-4D7F-8E1B-73DCAA66DF48}"/>
              </a:ext>
            </a:extLst>
          </p:cNvPr>
          <p:cNvSpPr/>
          <p:nvPr/>
        </p:nvSpPr>
        <p:spPr>
          <a:xfrm>
            <a:off x="528033" y="4089623"/>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6" name="Group 5">
            <a:extLst>
              <a:ext uri="{FF2B5EF4-FFF2-40B4-BE49-F238E27FC236}">
                <a16:creationId xmlns:a16="http://schemas.microsoft.com/office/drawing/2014/main" id="{D1C580BD-4D74-4A1B-97B1-A5EB4974B50E}"/>
              </a:ext>
            </a:extLst>
          </p:cNvPr>
          <p:cNvGrpSpPr/>
          <p:nvPr/>
        </p:nvGrpSpPr>
        <p:grpSpPr>
          <a:xfrm>
            <a:off x="811365" y="3960359"/>
            <a:ext cx="6349287" cy="539443"/>
            <a:chOff x="811365" y="3960359"/>
            <a:chExt cx="6349287" cy="539443"/>
          </a:xfrm>
        </p:grpSpPr>
        <p:sp>
          <p:nvSpPr>
            <p:cNvPr id="33" name="TextBox 32">
              <a:extLst>
                <a:ext uri="{FF2B5EF4-FFF2-40B4-BE49-F238E27FC236}">
                  <a16:creationId xmlns:a16="http://schemas.microsoft.com/office/drawing/2014/main" id="{0A4F3849-7875-4CFF-95C0-BAB165D1F48B}"/>
                </a:ext>
              </a:extLst>
            </p:cNvPr>
            <p:cNvSpPr txBox="1"/>
            <p:nvPr/>
          </p:nvSpPr>
          <p:spPr>
            <a:xfrm>
              <a:off x="811365" y="3960359"/>
              <a:ext cx="1725772" cy="523220"/>
            </a:xfrm>
            <a:prstGeom prst="rect">
              <a:avLst/>
            </a:prstGeom>
            <a:noFill/>
          </p:spPr>
          <p:txBody>
            <a:bodyPr wrap="square">
              <a:spAutoFit/>
            </a:bodyPr>
            <a:lstStyle/>
            <a:p>
              <a:r>
                <a:rPr lang="en-IN" sz="2800" b="1" i="0" dirty="0">
                  <a:solidFill>
                    <a:schemeClr val="tx1"/>
                  </a:solidFill>
                  <a:latin typeface="+mj-lt"/>
                </a:rPr>
                <a:t>Method:19</a:t>
              </a:r>
              <a:endParaRPr lang="en-IN" sz="2800" dirty="0"/>
            </a:p>
          </p:txBody>
        </p:sp>
        <p:sp>
          <p:nvSpPr>
            <p:cNvPr id="34" name="Arrow: Notched Right 33">
              <a:extLst>
                <a:ext uri="{FF2B5EF4-FFF2-40B4-BE49-F238E27FC236}">
                  <a16:creationId xmlns:a16="http://schemas.microsoft.com/office/drawing/2014/main" id="{E63A920E-AFE0-4AF6-BC3E-77AB166DD1FC}"/>
                </a:ext>
              </a:extLst>
            </p:cNvPr>
            <p:cNvSpPr/>
            <p:nvPr/>
          </p:nvSpPr>
          <p:spPr>
            <a:xfrm>
              <a:off x="2504939" y="4070642"/>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1B0ACA6-9C15-4721-BA50-8F9315438CDE}"/>
                    </a:ext>
                  </a:extLst>
                </p:cNvPr>
                <p:cNvSpPr txBox="1"/>
                <p:nvPr/>
              </p:nvSpPr>
              <p:spPr>
                <a:xfrm>
                  <a:off x="3028850" y="3960359"/>
                  <a:ext cx="4131802" cy="539443"/>
                </a:xfrm>
                <a:prstGeom prst="rect">
                  <a:avLst/>
                </a:prstGeom>
                <a:noFill/>
              </p:spPr>
              <p:txBody>
                <a:bodyPr wrap="square">
                  <a:spAutoFit/>
                </a:bodyPr>
                <a:lstStyle/>
                <a:p>
                  <a14:m>
                    <m:oMath xmlns:m="http://schemas.openxmlformats.org/officeDocument/2006/math">
                      <m:sSup>
                        <m:sSupPr>
                          <m:ctrlPr>
                            <a:rPr lang="en-IN" sz="2800" b="1" i="1" smtClean="0">
                              <a:latin typeface="Cambria Math" panose="02040503050406030204" pitchFamily="18" charset="0"/>
                            </a:rPr>
                          </m:ctrlPr>
                        </m:sSupPr>
                        <m:e>
                          <m:r>
                            <a:rPr lang="en-IN" sz="2800" b="1" i="0" smtClean="0">
                              <a:latin typeface="Cambria Math" panose="02040503050406030204" pitchFamily="18" charset="0"/>
                            </a:rPr>
                            <m:t>𝟐</m:t>
                          </m:r>
                        </m:e>
                        <m:sup>
                          <m:r>
                            <a:rPr lang="en-IN" sz="2800" b="1" i="0" smtClean="0">
                              <a:latin typeface="Cambria Math" panose="02040503050406030204" pitchFamily="18" charset="0"/>
                            </a:rPr>
                            <m:t>𝐧𝐝</m:t>
                          </m:r>
                        </m:sup>
                      </m:sSup>
                    </m:oMath>
                  </a14:m>
                  <a:r>
                    <a:rPr lang="en-IN" sz="2800" b="1" dirty="0"/>
                    <a:t> form of Taylor’s Series</a:t>
                  </a:r>
                </a:p>
              </p:txBody>
            </p:sp>
          </mc:Choice>
          <mc:Fallback xmlns="">
            <p:sp>
              <p:nvSpPr>
                <p:cNvPr id="35" name="TextBox 34">
                  <a:extLst>
                    <a:ext uri="{FF2B5EF4-FFF2-40B4-BE49-F238E27FC236}">
                      <a16:creationId xmlns:a16="http://schemas.microsoft.com/office/drawing/2014/main" id="{91B0ACA6-9C15-4721-BA50-8F9315438CDE}"/>
                    </a:ext>
                  </a:extLst>
                </p:cNvPr>
                <p:cNvSpPr txBox="1">
                  <a:spLocks noRot="1" noChangeAspect="1" noMove="1" noResize="1" noEditPoints="1" noAdjustHandles="1" noChangeArrowheads="1" noChangeShapeType="1" noTextEdit="1"/>
                </p:cNvSpPr>
                <p:nvPr/>
              </p:nvSpPr>
              <p:spPr>
                <a:xfrm>
                  <a:off x="3028850" y="3960359"/>
                  <a:ext cx="4131802" cy="539443"/>
                </a:xfrm>
                <a:prstGeom prst="rect">
                  <a:avLst/>
                </a:prstGeom>
                <a:blipFill>
                  <a:blip r:embed="rId3"/>
                  <a:stretch>
                    <a:fillRect t="-9091" r="-1327" b="-31818"/>
                  </a:stretch>
                </a:blipFill>
              </p:spPr>
              <p:txBody>
                <a:bodyPr/>
                <a:lstStyle/>
                <a:p>
                  <a:r>
                    <a:rPr lang="en-IN">
                      <a:noFill/>
                    </a:rPr>
                    <a:t> </a:t>
                  </a:r>
                </a:p>
              </p:txBody>
            </p:sp>
          </mc:Fallback>
        </mc:AlternateContent>
      </p:grpSp>
      <p:sp>
        <p:nvSpPr>
          <p:cNvPr id="36" name="Arrow: Chevron 35">
            <a:extLst>
              <a:ext uri="{FF2B5EF4-FFF2-40B4-BE49-F238E27FC236}">
                <a16:creationId xmlns:a16="http://schemas.microsoft.com/office/drawing/2014/main" id="{5967B683-441F-4C09-AE2A-6160C8158417}"/>
              </a:ext>
            </a:extLst>
          </p:cNvPr>
          <p:cNvSpPr/>
          <p:nvPr/>
        </p:nvSpPr>
        <p:spPr>
          <a:xfrm>
            <a:off x="528033" y="4752111"/>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7" name="Group 6">
            <a:extLst>
              <a:ext uri="{FF2B5EF4-FFF2-40B4-BE49-F238E27FC236}">
                <a16:creationId xmlns:a16="http://schemas.microsoft.com/office/drawing/2014/main" id="{E4C9758A-E4C8-4B00-A0D6-DEDA51D6AB65}"/>
              </a:ext>
            </a:extLst>
          </p:cNvPr>
          <p:cNvGrpSpPr/>
          <p:nvPr/>
        </p:nvGrpSpPr>
        <p:grpSpPr>
          <a:xfrm>
            <a:off x="811365" y="4622847"/>
            <a:ext cx="5087159" cy="523220"/>
            <a:chOff x="811365" y="4622847"/>
            <a:chExt cx="5087159" cy="523220"/>
          </a:xfrm>
        </p:grpSpPr>
        <p:sp>
          <p:nvSpPr>
            <p:cNvPr id="37" name="TextBox 36">
              <a:extLst>
                <a:ext uri="{FF2B5EF4-FFF2-40B4-BE49-F238E27FC236}">
                  <a16:creationId xmlns:a16="http://schemas.microsoft.com/office/drawing/2014/main" id="{6F4430CF-F4B8-410E-B139-F81373A31926}"/>
                </a:ext>
              </a:extLst>
            </p:cNvPr>
            <p:cNvSpPr txBox="1"/>
            <p:nvPr/>
          </p:nvSpPr>
          <p:spPr>
            <a:xfrm>
              <a:off x="811365" y="4622847"/>
              <a:ext cx="1725772" cy="523220"/>
            </a:xfrm>
            <a:prstGeom prst="rect">
              <a:avLst/>
            </a:prstGeom>
            <a:noFill/>
          </p:spPr>
          <p:txBody>
            <a:bodyPr wrap="square">
              <a:spAutoFit/>
            </a:bodyPr>
            <a:lstStyle/>
            <a:p>
              <a:r>
                <a:rPr lang="en-IN" sz="2800" b="1" i="0" dirty="0">
                  <a:solidFill>
                    <a:schemeClr val="tx1"/>
                  </a:solidFill>
                  <a:latin typeface="+mj-lt"/>
                </a:rPr>
                <a:t>Method:20</a:t>
              </a:r>
              <a:endParaRPr lang="en-IN" sz="2800" dirty="0"/>
            </a:p>
          </p:txBody>
        </p:sp>
        <p:sp>
          <p:nvSpPr>
            <p:cNvPr id="38" name="Arrow: Notched Right 37">
              <a:extLst>
                <a:ext uri="{FF2B5EF4-FFF2-40B4-BE49-F238E27FC236}">
                  <a16:creationId xmlns:a16="http://schemas.microsoft.com/office/drawing/2014/main" id="{A673735F-3D3F-4BFC-8016-3C1DA89BB803}"/>
                </a:ext>
              </a:extLst>
            </p:cNvPr>
            <p:cNvSpPr/>
            <p:nvPr/>
          </p:nvSpPr>
          <p:spPr>
            <a:xfrm>
              <a:off x="2504939" y="4733130"/>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39" name="TextBox 38">
              <a:extLst>
                <a:ext uri="{FF2B5EF4-FFF2-40B4-BE49-F238E27FC236}">
                  <a16:creationId xmlns:a16="http://schemas.microsoft.com/office/drawing/2014/main" id="{7DA64136-8D7E-4417-917B-00F92BB2B47D}"/>
                </a:ext>
              </a:extLst>
            </p:cNvPr>
            <p:cNvSpPr txBox="1"/>
            <p:nvPr/>
          </p:nvSpPr>
          <p:spPr>
            <a:xfrm>
              <a:off x="3028850" y="4622847"/>
              <a:ext cx="2869674" cy="523220"/>
            </a:xfrm>
            <a:prstGeom prst="rect">
              <a:avLst/>
            </a:prstGeom>
            <a:noFill/>
          </p:spPr>
          <p:txBody>
            <a:bodyPr wrap="square">
              <a:spAutoFit/>
            </a:bodyPr>
            <a:lstStyle/>
            <a:p>
              <a:r>
                <a:rPr lang="en-IN" sz="2800" b="1" dirty="0"/>
                <a:t>Maclaurin’s Series</a:t>
              </a:r>
            </a:p>
          </p:txBody>
        </p:sp>
      </p:grpSp>
      <p:sp>
        <p:nvSpPr>
          <p:cNvPr id="40" name="Arrow: Chevron 39">
            <a:extLst>
              <a:ext uri="{FF2B5EF4-FFF2-40B4-BE49-F238E27FC236}">
                <a16:creationId xmlns:a16="http://schemas.microsoft.com/office/drawing/2014/main" id="{5A249311-137B-4818-80A7-A0683C861BB8}"/>
              </a:ext>
            </a:extLst>
          </p:cNvPr>
          <p:cNvSpPr/>
          <p:nvPr/>
        </p:nvSpPr>
        <p:spPr>
          <a:xfrm>
            <a:off x="540911" y="2030844"/>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3" name="Group 2">
            <a:extLst>
              <a:ext uri="{FF2B5EF4-FFF2-40B4-BE49-F238E27FC236}">
                <a16:creationId xmlns:a16="http://schemas.microsoft.com/office/drawing/2014/main" id="{B4CF7B80-2B6B-4F4D-9FD0-54D3A3BD3155}"/>
              </a:ext>
            </a:extLst>
          </p:cNvPr>
          <p:cNvGrpSpPr/>
          <p:nvPr/>
        </p:nvGrpSpPr>
        <p:grpSpPr>
          <a:xfrm>
            <a:off x="824246" y="1906556"/>
            <a:ext cx="7006113" cy="523220"/>
            <a:chOff x="824246" y="1906556"/>
            <a:chExt cx="7006113" cy="523220"/>
          </a:xfrm>
        </p:grpSpPr>
        <p:sp>
          <p:nvSpPr>
            <p:cNvPr id="66" name="TextBox 65">
              <a:extLst>
                <a:ext uri="{FF2B5EF4-FFF2-40B4-BE49-F238E27FC236}">
                  <a16:creationId xmlns:a16="http://schemas.microsoft.com/office/drawing/2014/main" id="{7967F252-2633-4C0A-B39E-F23B6E03B59F}"/>
                </a:ext>
              </a:extLst>
            </p:cNvPr>
            <p:cNvSpPr txBox="1"/>
            <p:nvPr/>
          </p:nvSpPr>
          <p:spPr>
            <a:xfrm>
              <a:off x="824246" y="1906556"/>
              <a:ext cx="1725772" cy="523220"/>
            </a:xfrm>
            <a:prstGeom prst="rect">
              <a:avLst/>
            </a:prstGeom>
            <a:noFill/>
          </p:spPr>
          <p:txBody>
            <a:bodyPr wrap="square">
              <a:spAutoFit/>
            </a:bodyPr>
            <a:lstStyle/>
            <a:p>
              <a:r>
                <a:rPr lang="en-IN" sz="2800" b="1" i="0" dirty="0">
                  <a:solidFill>
                    <a:schemeClr val="tx1"/>
                  </a:solidFill>
                  <a:latin typeface="+mj-lt"/>
                </a:rPr>
                <a:t>Method:16</a:t>
              </a:r>
              <a:endParaRPr lang="en-IN" sz="2800" dirty="0"/>
            </a:p>
          </p:txBody>
        </p:sp>
        <p:sp>
          <p:nvSpPr>
            <p:cNvPr id="67" name="Arrow: Notched Right 66">
              <a:extLst>
                <a:ext uri="{FF2B5EF4-FFF2-40B4-BE49-F238E27FC236}">
                  <a16:creationId xmlns:a16="http://schemas.microsoft.com/office/drawing/2014/main" id="{01958185-0151-41D3-88EA-B0E7AF1A2527}"/>
                </a:ext>
              </a:extLst>
            </p:cNvPr>
            <p:cNvSpPr/>
            <p:nvPr/>
          </p:nvSpPr>
          <p:spPr>
            <a:xfrm>
              <a:off x="2517820" y="2016839"/>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68" name="TextBox 67">
              <a:extLst>
                <a:ext uri="{FF2B5EF4-FFF2-40B4-BE49-F238E27FC236}">
                  <a16:creationId xmlns:a16="http://schemas.microsoft.com/office/drawing/2014/main" id="{DA3B8D3E-7DA8-46D8-B9CA-24C737E20D5F}"/>
                </a:ext>
              </a:extLst>
            </p:cNvPr>
            <p:cNvSpPr txBox="1"/>
            <p:nvPr/>
          </p:nvSpPr>
          <p:spPr>
            <a:xfrm>
              <a:off x="3041732" y="1906556"/>
              <a:ext cx="4788627" cy="523220"/>
            </a:xfrm>
            <a:prstGeom prst="rect">
              <a:avLst/>
            </a:prstGeom>
            <a:noFill/>
          </p:spPr>
          <p:txBody>
            <a:bodyPr wrap="square">
              <a:spAutoFit/>
            </a:bodyPr>
            <a:lstStyle/>
            <a:p>
              <a:r>
                <a:rPr lang="en-IN" sz="2800" b="1" dirty="0">
                  <a:solidFill>
                    <a:schemeClr val="tx1"/>
                  </a:solidFill>
                  <a:latin typeface="+mj-lt"/>
                </a:rPr>
                <a:t>Conditionally Convergent</a:t>
              </a:r>
              <a:r>
                <a:rPr lang="en-IN" sz="2800" b="1" dirty="0"/>
                <a:t> Series</a:t>
              </a:r>
            </a:p>
          </p:txBody>
        </p:sp>
      </p:grpSp>
      <p:sp>
        <p:nvSpPr>
          <p:cNvPr id="69" name="Arrow: Chevron 68">
            <a:extLst>
              <a:ext uri="{FF2B5EF4-FFF2-40B4-BE49-F238E27FC236}">
                <a16:creationId xmlns:a16="http://schemas.microsoft.com/office/drawing/2014/main" id="{2B918B37-8AD1-4BE0-ABE1-1AD338D5C0A8}"/>
              </a:ext>
            </a:extLst>
          </p:cNvPr>
          <p:cNvSpPr/>
          <p:nvPr/>
        </p:nvSpPr>
        <p:spPr>
          <a:xfrm>
            <a:off x="540911" y="2721949"/>
            <a:ext cx="283335" cy="231820"/>
          </a:xfrm>
          <a:prstGeom prst="chevron">
            <a:avLst/>
          </a:prstGeom>
          <a:solidFill>
            <a:srgbClr val="C00000"/>
          </a:solidFill>
          <a:ln w="3175">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75000"/>
                </a:schemeClr>
              </a:solidFill>
            </a:endParaRPr>
          </a:p>
        </p:txBody>
      </p:sp>
      <p:grpSp>
        <p:nvGrpSpPr>
          <p:cNvPr id="4" name="Group 3">
            <a:extLst>
              <a:ext uri="{FF2B5EF4-FFF2-40B4-BE49-F238E27FC236}">
                <a16:creationId xmlns:a16="http://schemas.microsoft.com/office/drawing/2014/main" id="{3591B4C1-7728-45AE-87EF-B4FFB9404120}"/>
              </a:ext>
            </a:extLst>
          </p:cNvPr>
          <p:cNvGrpSpPr/>
          <p:nvPr/>
        </p:nvGrpSpPr>
        <p:grpSpPr>
          <a:xfrm>
            <a:off x="824246" y="2597661"/>
            <a:ext cx="4378825" cy="523220"/>
            <a:chOff x="824246" y="2597661"/>
            <a:chExt cx="4378825" cy="523220"/>
          </a:xfrm>
        </p:grpSpPr>
        <p:sp>
          <p:nvSpPr>
            <p:cNvPr id="70" name="TextBox 69">
              <a:extLst>
                <a:ext uri="{FF2B5EF4-FFF2-40B4-BE49-F238E27FC236}">
                  <a16:creationId xmlns:a16="http://schemas.microsoft.com/office/drawing/2014/main" id="{D4D8A59E-18B7-4F53-951F-E353BA7CF21D}"/>
                </a:ext>
              </a:extLst>
            </p:cNvPr>
            <p:cNvSpPr txBox="1"/>
            <p:nvPr/>
          </p:nvSpPr>
          <p:spPr>
            <a:xfrm>
              <a:off x="824246" y="2597661"/>
              <a:ext cx="1725772" cy="523220"/>
            </a:xfrm>
            <a:prstGeom prst="rect">
              <a:avLst/>
            </a:prstGeom>
            <a:noFill/>
          </p:spPr>
          <p:txBody>
            <a:bodyPr wrap="square">
              <a:spAutoFit/>
            </a:bodyPr>
            <a:lstStyle/>
            <a:p>
              <a:r>
                <a:rPr lang="en-IN" sz="2800" b="1" i="0" dirty="0">
                  <a:solidFill>
                    <a:schemeClr val="tx1"/>
                  </a:solidFill>
                  <a:latin typeface="+mj-lt"/>
                </a:rPr>
                <a:t>Method:17</a:t>
              </a:r>
              <a:endParaRPr lang="en-IN" sz="2800" dirty="0"/>
            </a:p>
          </p:txBody>
        </p:sp>
        <p:sp>
          <p:nvSpPr>
            <p:cNvPr id="71" name="Arrow: Notched Right 70">
              <a:extLst>
                <a:ext uri="{FF2B5EF4-FFF2-40B4-BE49-F238E27FC236}">
                  <a16:creationId xmlns:a16="http://schemas.microsoft.com/office/drawing/2014/main" id="{74E4E746-44C0-4710-BFBE-DD549E04ADFC}"/>
                </a:ext>
              </a:extLst>
            </p:cNvPr>
            <p:cNvSpPr/>
            <p:nvPr/>
          </p:nvSpPr>
          <p:spPr>
            <a:xfrm>
              <a:off x="2517820" y="2707944"/>
              <a:ext cx="523911" cy="294519"/>
            </a:xfrm>
            <a:prstGeom prst="notchedRightArrow">
              <a:avLst/>
            </a:prstGeom>
            <a:solidFill>
              <a:schemeClr val="accent1"/>
            </a:solidFill>
            <a:ln>
              <a:noFill/>
            </a:ln>
            <a:scene3d>
              <a:camera prst="orthographicFront"/>
              <a:lightRig rig="threePt" dir="t"/>
            </a:scene3d>
            <a:sp3d>
              <a:bevelT/>
            </a:sp3d>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dirty="0">
                <a:solidFill>
                  <a:srgbClr val="002060"/>
                </a:solidFill>
              </a:endParaRPr>
            </a:p>
          </p:txBody>
        </p:sp>
        <p:sp>
          <p:nvSpPr>
            <p:cNvPr id="72" name="TextBox 71">
              <a:extLst>
                <a:ext uri="{FF2B5EF4-FFF2-40B4-BE49-F238E27FC236}">
                  <a16:creationId xmlns:a16="http://schemas.microsoft.com/office/drawing/2014/main" id="{495DD1A9-D46F-43B8-8715-C050C47FC5D6}"/>
                </a:ext>
              </a:extLst>
            </p:cNvPr>
            <p:cNvSpPr txBox="1"/>
            <p:nvPr/>
          </p:nvSpPr>
          <p:spPr>
            <a:xfrm>
              <a:off x="3041733" y="2597661"/>
              <a:ext cx="2161338" cy="523220"/>
            </a:xfrm>
            <a:prstGeom prst="rect">
              <a:avLst/>
            </a:prstGeom>
            <a:noFill/>
          </p:spPr>
          <p:txBody>
            <a:bodyPr wrap="square">
              <a:spAutoFit/>
            </a:bodyPr>
            <a:lstStyle/>
            <a:p>
              <a:r>
                <a:rPr lang="en-IN" sz="2800" b="1" dirty="0">
                  <a:solidFill>
                    <a:schemeClr val="tx1"/>
                  </a:solidFill>
                  <a:latin typeface="+mj-lt"/>
                </a:rPr>
                <a:t>Power </a:t>
              </a:r>
              <a:r>
                <a:rPr lang="en-IN" sz="2800" b="1" dirty="0"/>
                <a:t>Series</a:t>
              </a:r>
            </a:p>
          </p:txBody>
        </p:sp>
      </p:grpSp>
    </p:spTree>
    <p:extLst>
      <p:ext uri="{BB962C8B-B14F-4D97-AF65-F5344CB8AC3E}">
        <p14:creationId xmlns:p14="http://schemas.microsoft.com/office/powerpoint/2010/main" val="221896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250"/>
                                        <p:tgtEl>
                                          <p:spTgt spid="4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left)">
                                      <p:cBhvr>
                                        <p:cTn id="16" dur="250"/>
                                        <p:tgtEl>
                                          <p:spTgt spid="69"/>
                                        </p:tgtEl>
                                      </p:cBhvr>
                                    </p:animEffect>
                                  </p:childTnLst>
                                </p:cTn>
                              </p:par>
                            </p:childTnLst>
                          </p:cTn>
                        </p:par>
                        <p:par>
                          <p:cTn id="17" fill="hold">
                            <p:stCondLst>
                              <p:cond delay="25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250"/>
                                        <p:tgtEl>
                                          <p:spTgt spid="2"/>
                                        </p:tgtEl>
                                      </p:cBhvr>
                                    </p:animEffect>
                                  </p:childTnLst>
                                </p:cTn>
                              </p:par>
                            </p:childTnLst>
                          </p:cTn>
                        </p:par>
                        <p:par>
                          <p:cTn id="26" fill="hold">
                            <p:stCondLst>
                              <p:cond delay="2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10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250"/>
                                        <p:tgtEl>
                                          <p:spTgt spid="32"/>
                                        </p:tgtEl>
                                      </p:cBhvr>
                                    </p:animEffect>
                                  </p:childTnLst>
                                </p:cTn>
                              </p:par>
                            </p:childTnLst>
                          </p:cTn>
                        </p:par>
                        <p:par>
                          <p:cTn id="35" fill="hold">
                            <p:stCondLst>
                              <p:cond delay="250"/>
                            </p:stCondLst>
                            <p:childTnLst>
                              <p:par>
                                <p:cTn id="36" presetID="22" presetClass="entr" presetSubtype="8"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10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250"/>
                                        <p:tgtEl>
                                          <p:spTgt spid="36"/>
                                        </p:tgtEl>
                                      </p:cBhvr>
                                    </p:animEffect>
                                  </p:childTnLst>
                                </p:cTn>
                              </p:par>
                            </p:childTnLst>
                          </p:cTn>
                        </p:par>
                        <p:par>
                          <p:cTn id="44" fill="hold">
                            <p:stCondLst>
                              <p:cond delay="250"/>
                            </p:stCondLst>
                            <p:childTnLst>
                              <p:par>
                                <p:cTn id="45" presetID="22" presetClass="entr" presetSubtype="8" fill="hold"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animBg="1"/>
      <p:bldP spid="36" grpId="0" animBg="1"/>
      <p:bldP spid="40" grpId="0" animBg="1"/>
      <p:bldP spid="6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5498AE-77BF-43C5-9A6F-FD2836B88EBB}"/>
              </a:ext>
            </a:extLst>
          </p:cNvPr>
          <p:cNvPicPr>
            <a:picLocks noChangeAspect="1"/>
          </p:cNvPicPr>
          <p:nvPr/>
        </p:nvPicPr>
        <p:blipFill rotWithShape="1">
          <a:blip r:embed="rId2"/>
          <a:srcRect l="3380" t="22897" r="22676" b="10403"/>
          <a:stretch/>
        </p:blipFill>
        <p:spPr>
          <a:xfrm>
            <a:off x="0" y="956854"/>
            <a:ext cx="9749307" cy="4944292"/>
          </a:xfrm>
          <a:prstGeom prst="rect">
            <a:avLst/>
          </a:prstGeom>
        </p:spPr>
      </p:pic>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Method:7         Combining Series</a:t>
            </a:r>
          </a:p>
        </p:txBody>
      </p:sp>
      <p:sp>
        <p:nvSpPr>
          <p:cNvPr id="6" name="Arrow: Notched Right 5">
            <a:extLst>
              <a:ext uri="{FF2B5EF4-FFF2-40B4-BE49-F238E27FC236}">
                <a16:creationId xmlns:a16="http://schemas.microsoft.com/office/drawing/2014/main" id="{E84410AF-9912-41E2-B66B-97D284D2561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Tree>
    <p:extLst>
      <p:ext uri="{BB962C8B-B14F-4D97-AF65-F5344CB8AC3E}">
        <p14:creationId xmlns:p14="http://schemas.microsoft.com/office/powerpoint/2010/main" val="3758779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2962140" y="2498502"/>
            <a:ext cx="6297769"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3280890" y="3075057"/>
            <a:ext cx="2179749" cy="707886"/>
          </a:xfrm>
          <a:prstGeom prst="rect">
            <a:avLst/>
          </a:prstGeom>
          <a:noFill/>
        </p:spPr>
        <p:txBody>
          <a:bodyPr wrap="square">
            <a:spAutoFit/>
          </a:bodyPr>
          <a:lstStyle/>
          <a:p>
            <a:r>
              <a:rPr lang="en-IN" sz="4000" b="1" dirty="0"/>
              <a:t>Method:8</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5396244"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6142747" y="3075056"/>
            <a:ext cx="2833827" cy="707886"/>
          </a:xfrm>
          <a:prstGeom prst="rect">
            <a:avLst/>
          </a:prstGeom>
          <a:noFill/>
        </p:spPr>
        <p:txBody>
          <a:bodyPr wrap="square">
            <a:spAutoFit/>
          </a:bodyPr>
          <a:lstStyle/>
          <a:p>
            <a:r>
              <a:rPr lang="en-IN" sz="4000" b="1" dirty="0"/>
              <a:t>Integral Test</a:t>
            </a:r>
            <a:endParaRPr lang="en-IN" sz="4000" dirty="0"/>
          </a:p>
        </p:txBody>
      </p:sp>
    </p:spTree>
    <p:extLst>
      <p:ext uri="{BB962C8B-B14F-4D97-AF65-F5344CB8AC3E}">
        <p14:creationId xmlns:p14="http://schemas.microsoft.com/office/powerpoint/2010/main" val="1986213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Method:8         Integral Test</a:t>
            </a:r>
          </a:p>
        </p:txBody>
      </p:sp>
      <p:sp>
        <p:nvSpPr>
          <p:cNvPr id="6" name="Arrow: Notched Right 5">
            <a:extLst>
              <a:ext uri="{FF2B5EF4-FFF2-40B4-BE49-F238E27FC236}">
                <a16:creationId xmlns:a16="http://schemas.microsoft.com/office/drawing/2014/main" id="{E84410AF-9912-41E2-B66B-97D284D2561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7" name="Line Callout 2 11">
            <a:extLst>
              <a:ext uri="{FF2B5EF4-FFF2-40B4-BE49-F238E27FC236}">
                <a16:creationId xmlns:a16="http://schemas.microsoft.com/office/drawing/2014/main" id="{9994161D-8DAC-429C-A9D3-4B2B24A0F1DD}"/>
              </a:ext>
            </a:extLst>
          </p:cNvPr>
          <p:cNvSpPr/>
          <p:nvPr/>
        </p:nvSpPr>
        <p:spPr>
          <a:xfrm>
            <a:off x="782661" y="1748698"/>
            <a:ext cx="10884253" cy="4690739"/>
          </a:xfrm>
          <a:prstGeom prst="borderCallout2">
            <a:avLst>
              <a:gd name="adj1" fmla="val 18750"/>
              <a:gd name="adj2" fmla="val -81"/>
              <a:gd name="adj3" fmla="val 18750"/>
              <a:gd name="adj4" fmla="val -4266"/>
              <a:gd name="adj5" fmla="val -11460"/>
              <a:gd name="adj6" fmla="val -49"/>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8" name="Group 7">
            <a:extLst>
              <a:ext uri="{FF2B5EF4-FFF2-40B4-BE49-F238E27FC236}">
                <a16:creationId xmlns:a16="http://schemas.microsoft.com/office/drawing/2014/main" id="{5E9EF107-193B-4378-BBF6-26383715FEB4}"/>
              </a:ext>
            </a:extLst>
          </p:cNvPr>
          <p:cNvGrpSpPr/>
          <p:nvPr/>
        </p:nvGrpSpPr>
        <p:grpSpPr>
          <a:xfrm>
            <a:off x="989223" y="2218282"/>
            <a:ext cx="4342630" cy="523220"/>
            <a:chOff x="838362" y="1962284"/>
            <a:chExt cx="4407026" cy="523220"/>
          </a:xfrm>
        </p:grpSpPr>
        <p:sp>
          <p:nvSpPr>
            <p:cNvPr id="9" name="Rectangle 8">
              <a:extLst>
                <a:ext uri="{FF2B5EF4-FFF2-40B4-BE49-F238E27FC236}">
                  <a16:creationId xmlns:a16="http://schemas.microsoft.com/office/drawing/2014/main" id="{6C884388-CA81-451A-8FE7-E6BEB0DCB2FB}"/>
                </a:ext>
              </a:extLst>
            </p:cNvPr>
            <p:cNvSpPr/>
            <p:nvPr/>
          </p:nvSpPr>
          <p:spPr>
            <a:xfrm>
              <a:off x="1159880" y="1962284"/>
              <a:ext cx="4085508" cy="523220"/>
            </a:xfrm>
            <a:prstGeom prst="rect">
              <a:avLst/>
            </a:prstGeom>
          </p:spPr>
          <p:txBody>
            <a:bodyPr wrap="square">
              <a:spAutoFit/>
            </a:bodyPr>
            <a:lstStyle/>
            <a:p>
              <a:r>
                <a:rPr lang="en-IN" sz="2800" dirty="0">
                  <a:solidFill>
                    <a:srgbClr val="002060"/>
                  </a:solidFill>
                </a:rPr>
                <a:t>For the positive term series </a:t>
              </a:r>
            </a:p>
          </p:txBody>
        </p:sp>
        <p:sp>
          <p:nvSpPr>
            <p:cNvPr id="10" name="Isosceles Triangle 9">
              <a:extLst>
                <a:ext uri="{FF2B5EF4-FFF2-40B4-BE49-F238E27FC236}">
                  <a16:creationId xmlns:a16="http://schemas.microsoft.com/office/drawing/2014/main" id="{689B2A79-B13E-47BB-9E40-7799CA18CC44}"/>
                </a:ext>
              </a:extLst>
            </p:cNvPr>
            <p:cNvSpPr/>
            <p:nvPr/>
          </p:nvSpPr>
          <p:spPr>
            <a:xfrm rot="5400000">
              <a:off x="838362" y="2080072"/>
              <a:ext cx="270000" cy="270000"/>
            </a:xfrm>
            <a:prstGeom prst="triangle">
              <a:avLst/>
            </a:prstGeom>
            <a:solidFill>
              <a:schemeClr val="accent5">
                <a:lumMod val="60000"/>
                <a:lumOff val="4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821D1D7-1B5B-4B40-81C5-85506FBE7EB5}"/>
              </a:ext>
            </a:extLst>
          </p:cNvPr>
          <p:cNvGrpSpPr/>
          <p:nvPr/>
        </p:nvGrpSpPr>
        <p:grpSpPr>
          <a:xfrm>
            <a:off x="782661" y="864497"/>
            <a:ext cx="2549057" cy="711201"/>
            <a:chOff x="672197" y="1176890"/>
            <a:chExt cx="4556626" cy="711201"/>
          </a:xfrm>
          <a:solidFill>
            <a:schemeClr val="accent5">
              <a:lumMod val="60000"/>
              <a:lumOff val="4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3" name="Rectangle 12">
              <a:extLst>
                <a:ext uri="{FF2B5EF4-FFF2-40B4-BE49-F238E27FC236}">
                  <a16:creationId xmlns:a16="http://schemas.microsoft.com/office/drawing/2014/main" id="{075F3099-BBCB-4A24-876F-9A341D268DC2}"/>
                </a:ext>
              </a:extLst>
            </p:cNvPr>
            <p:cNvSpPr/>
            <p:nvPr/>
          </p:nvSpPr>
          <p:spPr>
            <a:xfrm>
              <a:off x="735049" y="1234421"/>
              <a:ext cx="4430923" cy="589601"/>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3200" b="1" dirty="0">
                  <a:solidFill>
                    <a:srgbClr val="002060"/>
                  </a:solidFill>
                </a:rPr>
                <a:t>Integral Test</a:t>
              </a: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F0CE03C-58C6-49AB-A73E-28C8DBBD44E7}"/>
                  </a:ext>
                </a:extLst>
              </p:cNvPr>
              <p:cNvSpPr/>
              <p:nvPr/>
            </p:nvSpPr>
            <p:spPr>
              <a:xfrm>
                <a:off x="7976512" y="2216981"/>
                <a:ext cx="316217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oMath>
                </a14:m>
                <a:r>
                  <a:rPr lang="en-IN" sz="2800" dirty="0">
                    <a:solidFill>
                      <a:srgbClr val="002060"/>
                    </a:solidFill>
                  </a:rPr>
                  <a:t> is decreasing,</a:t>
                </a:r>
              </a:p>
            </p:txBody>
          </p:sp>
        </mc:Choice>
        <mc:Fallback xmlns="">
          <p:sp>
            <p:nvSpPr>
              <p:cNvPr id="14" name="Rectangle 13">
                <a:extLst>
                  <a:ext uri="{FF2B5EF4-FFF2-40B4-BE49-F238E27FC236}">
                    <a16:creationId xmlns:a16="http://schemas.microsoft.com/office/drawing/2014/main" id="{4F0CE03C-58C6-49AB-A73E-28C8DBBD44E7}"/>
                  </a:ext>
                </a:extLst>
              </p:cNvPr>
              <p:cNvSpPr>
                <a:spLocks noRot="1" noChangeAspect="1" noMove="1" noResize="1" noEditPoints="1" noAdjustHandles="1" noChangeArrowheads="1" noChangeShapeType="1" noTextEdit="1"/>
              </p:cNvSpPr>
              <p:nvPr/>
            </p:nvSpPr>
            <p:spPr>
              <a:xfrm>
                <a:off x="7976512" y="2216981"/>
                <a:ext cx="3162175" cy="551817"/>
              </a:xfrm>
              <a:prstGeom prst="rect">
                <a:avLst/>
              </a:prstGeom>
              <a:blipFill>
                <a:blip r:embed="rId2"/>
                <a:stretch>
                  <a:fillRect l="-3854" t="-12222" r="-963" b="-255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2D8C41F-2126-45D6-B3DC-21FF0C9590FE}"/>
                  </a:ext>
                </a:extLst>
              </p:cNvPr>
              <p:cNvSpPr/>
              <p:nvPr/>
            </p:nvSpPr>
            <p:spPr>
              <a:xfrm>
                <a:off x="5153676" y="1808838"/>
                <a:ext cx="2985772" cy="13421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1" i="1" smtClean="0">
                              <a:solidFill>
                                <a:srgbClr val="002060"/>
                              </a:solidFill>
                              <a:latin typeface="Cambria Math" panose="02040503050406030204" pitchFamily="18" charset="0"/>
                            </a:rPr>
                          </m:ctrlPr>
                        </m:naryPr>
                        <m:sub>
                          <m:r>
                            <m:rPr>
                              <m:brk m:alnAt="23"/>
                            </m:rP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𝐚</m:t>
                          </m:r>
                        </m:sub>
                        <m:sup>
                          <m:r>
                            <a:rPr lang="en-IN" sz="2800" b="1" i="0" smtClean="0">
                              <a:solidFill>
                                <a:srgbClr val="002060"/>
                              </a:solidFill>
                              <a:latin typeface="Cambria Math" panose="02040503050406030204" pitchFamily="18" charset="0"/>
                            </a:rPr>
                            <m:t>∞</m:t>
                          </m:r>
                        </m:sup>
                        <m:e>
                          <m:sSub>
                            <m:sSubPr>
                              <m:ctrlPr>
                                <a:rPr lang="en-IN" sz="2800" b="1" i="1" smtClean="0">
                                  <a:solidFill>
                                    <a:srgbClr val="002060"/>
                                  </a:solidFill>
                                  <a:latin typeface="Cambria Math" panose="02040503050406030204" pitchFamily="18" charset="0"/>
                                </a:rPr>
                              </m:ctrlPr>
                            </m:sSubPr>
                            <m:e>
                              <m:r>
                                <a:rPr lang="en-IN" sz="2800" b="1" i="0" smtClean="0">
                                  <a:solidFill>
                                    <a:srgbClr val="002060"/>
                                  </a:solidFill>
                                  <a:latin typeface="Cambria Math" panose="02040503050406030204" pitchFamily="18" charset="0"/>
                                </a:rPr>
                                <m:t>𝐮</m:t>
                              </m:r>
                            </m:e>
                            <m:sub>
                              <m:r>
                                <a:rPr lang="en-IN" sz="2800" b="1" i="0" smtClean="0">
                                  <a:solidFill>
                                    <a:srgbClr val="002060"/>
                                  </a:solidFill>
                                  <a:latin typeface="Cambria Math" panose="02040503050406030204" pitchFamily="18" charset="0"/>
                                </a:rPr>
                                <m:t>𝐧</m:t>
                              </m:r>
                            </m:sub>
                          </m:sSub>
                        </m:e>
                      </m:nary>
                      <m:r>
                        <a:rPr lang="en-IN" sz="2800" b="1" i="0" smtClean="0">
                          <a:solidFill>
                            <a:srgbClr val="002060"/>
                          </a:solidFill>
                          <a:latin typeface="Cambria Math" panose="02040503050406030204" pitchFamily="18" charset="0"/>
                        </a:rPr>
                        <m:t>=</m:t>
                      </m:r>
                      <m:nary>
                        <m:naryPr>
                          <m:chr m:val="∑"/>
                          <m:ctrlPr>
                            <a:rPr lang="en-IN" sz="2800" b="1" i="1">
                              <a:solidFill>
                                <a:srgbClr val="002060"/>
                              </a:solidFill>
                              <a:latin typeface="Cambria Math" panose="02040503050406030204" pitchFamily="18" charset="0"/>
                            </a:rPr>
                          </m:ctrlPr>
                        </m:naryPr>
                        <m:sub>
                          <m:r>
                            <m:rPr>
                              <m:brk m:alnAt="23"/>
                            </m:rPr>
                            <a:rPr lang="en-IN" sz="2800" b="1" i="0">
                              <a:solidFill>
                                <a:srgbClr val="002060"/>
                              </a:solidFill>
                              <a:latin typeface="Cambria Math" panose="02040503050406030204" pitchFamily="18" charset="0"/>
                            </a:rPr>
                            <m:t>𝐧</m:t>
                          </m:r>
                          <m:r>
                            <a:rPr lang="en-IN" sz="2800" b="1" i="0">
                              <a:solidFill>
                                <a:srgbClr val="002060"/>
                              </a:solidFill>
                              <a:latin typeface="Cambria Math" panose="02040503050406030204" pitchFamily="18" charset="0"/>
                            </a:rPr>
                            <m:t>=</m:t>
                          </m:r>
                          <m:r>
                            <a:rPr lang="en-IN" sz="2800" b="1" i="0">
                              <a:solidFill>
                                <a:srgbClr val="002060"/>
                              </a:solidFill>
                              <a:latin typeface="Cambria Math" panose="02040503050406030204" pitchFamily="18" charset="0"/>
                            </a:rPr>
                            <m:t>𝐚</m:t>
                          </m:r>
                        </m:sub>
                        <m:sup>
                          <m:r>
                            <a:rPr lang="en-IN" sz="2800" b="1" i="0">
                              <a:solidFill>
                                <a:srgbClr val="002060"/>
                              </a:solidFill>
                              <a:latin typeface="Cambria Math" panose="02040503050406030204" pitchFamily="18" charset="0"/>
                            </a:rPr>
                            <m:t>∞</m:t>
                          </m:r>
                        </m:sup>
                        <m:e>
                          <m:r>
                            <a:rPr lang="en-IN" sz="2800" b="1" i="0" smtClean="0">
                              <a:solidFill>
                                <a:srgbClr val="002060"/>
                              </a:solidFill>
                              <a:latin typeface="Cambria Math" panose="02040503050406030204" pitchFamily="18" charset="0"/>
                            </a:rPr>
                            <m:t>𝐟</m:t>
                          </m:r>
                          <m:d>
                            <m:dPr>
                              <m:ctrlPr>
                                <a:rPr lang="en-IN" sz="2800" b="1" i="1" smtClean="0">
                                  <a:solidFill>
                                    <a:srgbClr val="002060"/>
                                  </a:solidFill>
                                  <a:latin typeface="Cambria Math" panose="02040503050406030204" pitchFamily="18" charset="0"/>
                                </a:rPr>
                              </m:ctrlPr>
                            </m:dPr>
                            <m:e>
                              <m:r>
                                <a:rPr lang="en-IN" sz="2800" b="1" i="0" smtClean="0">
                                  <a:solidFill>
                                    <a:srgbClr val="002060"/>
                                  </a:solidFill>
                                  <a:latin typeface="Cambria Math" panose="02040503050406030204" pitchFamily="18" charset="0"/>
                                </a:rPr>
                                <m:t>𝐧</m:t>
                              </m:r>
                            </m:e>
                          </m:d>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02D8C41F-2126-45D6-B3DC-21FF0C9590FE}"/>
                  </a:ext>
                </a:extLst>
              </p:cNvPr>
              <p:cNvSpPr>
                <a:spLocks noRot="1" noChangeAspect="1" noMove="1" noResize="1" noEditPoints="1" noAdjustHandles="1" noChangeArrowheads="1" noChangeShapeType="1" noTextEdit="1"/>
              </p:cNvSpPr>
              <p:nvPr/>
            </p:nvSpPr>
            <p:spPr>
              <a:xfrm>
                <a:off x="5153676" y="1808838"/>
                <a:ext cx="2985772" cy="1342107"/>
              </a:xfrm>
              <a:prstGeom prst="rect">
                <a:avLst/>
              </a:prstGeom>
              <a:blipFill>
                <a:blip r:embed="rId3"/>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89320EEC-AF56-4A23-B501-11AACEC42156}"/>
              </a:ext>
            </a:extLst>
          </p:cNvPr>
          <p:cNvSpPr/>
          <p:nvPr/>
        </p:nvSpPr>
        <p:spPr>
          <a:xfrm>
            <a:off x="1306043" y="2990691"/>
            <a:ext cx="2235647"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integrable and</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C59516E-4E71-44CB-9F40-FE256AE3CD28}"/>
                  </a:ext>
                </a:extLst>
              </p:cNvPr>
              <p:cNvSpPr/>
              <p:nvPr/>
            </p:nvSpPr>
            <p:spPr>
              <a:xfrm>
                <a:off x="1306043" y="3554060"/>
                <a:ext cx="2025675" cy="15073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 </m:t>
                      </m:r>
                      <m:nary>
                        <m:naryPr>
                          <m:limLoc m:val="undOvr"/>
                          <m:ctrlPr>
                            <a:rPr lang="en-IN" sz="2800" b="0" i="1" smtClean="0">
                              <a:solidFill>
                                <a:srgbClr val="002060"/>
                              </a:solidFill>
                              <a:latin typeface="Cambria Math" panose="02040503050406030204" pitchFamily="18" charset="0"/>
                            </a:rPr>
                          </m:ctrlPr>
                        </m:naryPr>
                        <m:sub>
                          <m:r>
                            <m:rPr>
                              <m:sty m:val="p"/>
                              <m:brk m:alnAt="24"/>
                            </m:rPr>
                            <a:rPr lang="en-IN" sz="2800" b="0" i="0" smtClean="0">
                              <a:solidFill>
                                <a:srgbClr val="002060"/>
                              </a:solidFill>
                              <a:latin typeface="Cambria Math" panose="02040503050406030204" pitchFamily="18" charset="0"/>
                            </a:rPr>
                            <m:t>a</m:t>
                          </m:r>
                        </m:sub>
                        <m:sup>
                          <m:r>
                            <a:rPr lang="en-IN" sz="2800" b="0" i="0" smtClean="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dx</m:t>
                          </m:r>
                        </m:e>
                      </m:nary>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1C59516E-4E71-44CB-9F40-FE256AE3CD28}"/>
                  </a:ext>
                </a:extLst>
              </p:cNvPr>
              <p:cNvSpPr>
                <a:spLocks noRot="1" noChangeAspect="1" noMove="1" noResize="1" noEditPoints="1" noAdjustHandles="1" noChangeArrowheads="1" noChangeShapeType="1" noTextEdit="1"/>
              </p:cNvSpPr>
              <p:nvPr/>
            </p:nvSpPr>
            <p:spPr>
              <a:xfrm>
                <a:off x="1306043" y="3554060"/>
                <a:ext cx="2025675" cy="1507338"/>
              </a:xfrm>
              <a:prstGeom prst="rect">
                <a:avLst/>
              </a:prstGeom>
              <a:blipFill>
                <a:blip r:embed="rId4"/>
                <a:stretch>
                  <a:fillRect/>
                </a:stretch>
              </a:blipFill>
              <a:ln>
                <a:noFill/>
              </a:ln>
            </p:spPr>
            <p:txBody>
              <a:bodyPr/>
              <a:lstStyle/>
              <a:p>
                <a:r>
                  <a:rPr lang="en-IN">
                    <a:noFill/>
                  </a:rPr>
                  <a:t> </a:t>
                </a:r>
              </a:p>
            </p:txBody>
          </p:sp>
        </mc:Fallback>
      </mc:AlternateContent>
      <p:sp>
        <p:nvSpPr>
          <p:cNvPr id="18" name="Rectangle 17">
            <a:extLst>
              <a:ext uri="{FF2B5EF4-FFF2-40B4-BE49-F238E27FC236}">
                <a16:creationId xmlns:a16="http://schemas.microsoft.com/office/drawing/2014/main" id="{E093F0B2-D7C7-4A61-B7D7-0D0B1EE5A497}"/>
              </a:ext>
            </a:extLst>
          </p:cNvPr>
          <p:cNvSpPr/>
          <p:nvPr/>
        </p:nvSpPr>
        <p:spPr>
          <a:xfrm>
            <a:off x="3296559" y="3991332"/>
            <a:ext cx="6430468"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rgbClr val="002060"/>
                </a:solidFill>
              </a:rPr>
              <a:t>finite</a:t>
            </a:r>
            <a:r>
              <a:rPr lang="en-IN" sz="2800" dirty="0">
                <a:solidFill>
                  <a:srgbClr val="002060"/>
                </a:solidFill>
              </a:rPr>
              <a:t>, then the given series is </a:t>
            </a:r>
            <a:r>
              <a:rPr lang="en-IN" sz="2800" b="1" dirty="0">
                <a:solidFill>
                  <a:srgbClr val="FF0000"/>
                </a:solidFill>
              </a:rPr>
              <a:t>convergent</a:t>
            </a:r>
            <a:r>
              <a:rPr lang="en-IN" sz="2800" dirty="0">
                <a:solidFill>
                  <a:srgbClr val="002060"/>
                </a:solidFill>
              </a:rPr>
              <a: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8FDFCDD-8BC4-4F5A-9D9E-8122E06E2783}"/>
                  </a:ext>
                </a:extLst>
              </p:cNvPr>
              <p:cNvSpPr/>
              <p:nvPr/>
            </p:nvSpPr>
            <p:spPr>
              <a:xfrm>
                <a:off x="1306043" y="4992239"/>
                <a:ext cx="2025675" cy="15073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 </m:t>
                      </m:r>
                      <m:nary>
                        <m:naryPr>
                          <m:limLoc m:val="undOvr"/>
                          <m:ctrlPr>
                            <a:rPr lang="en-IN" sz="2800" b="0" i="1" smtClean="0">
                              <a:solidFill>
                                <a:srgbClr val="002060"/>
                              </a:solidFill>
                              <a:latin typeface="Cambria Math" panose="02040503050406030204" pitchFamily="18" charset="0"/>
                            </a:rPr>
                          </m:ctrlPr>
                        </m:naryPr>
                        <m:sub>
                          <m:r>
                            <m:rPr>
                              <m:sty m:val="p"/>
                              <m:brk m:alnAt="24"/>
                            </m:rPr>
                            <a:rPr lang="en-IN" sz="2800" b="0" i="0" smtClean="0">
                              <a:solidFill>
                                <a:srgbClr val="002060"/>
                              </a:solidFill>
                              <a:latin typeface="Cambria Math" panose="02040503050406030204" pitchFamily="18" charset="0"/>
                            </a:rPr>
                            <m:t>a</m:t>
                          </m:r>
                        </m:sub>
                        <m:sup>
                          <m:r>
                            <a:rPr lang="en-IN" sz="2800" b="0" i="0" smtClean="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dx</m:t>
                          </m:r>
                        </m:e>
                      </m:nary>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38FDFCDD-8BC4-4F5A-9D9E-8122E06E2783}"/>
                  </a:ext>
                </a:extLst>
              </p:cNvPr>
              <p:cNvSpPr>
                <a:spLocks noRot="1" noChangeAspect="1" noMove="1" noResize="1" noEditPoints="1" noAdjustHandles="1" noChangeArrowheads="1" noChangeShapeType="1" noTextEdit="1"/>
              </p:cNvSpPr>
              <p:nvPr/>
            </p:nvSpPr>
            <p:spPr>
              <a:xfrm>
                <a:off x="1306043" y="4992239"/>
                <a:ext cx="2025675" cy="1507338"/>
              </a:xfrm>
              <a:prstGeom prst="rect">
                <a:avLst/>
              </a:prstGeom>
              <a:blipFill>
                <a:blip r:embed="rId5"/>
                <a:stretch>
                  <a:fillRect/>
                </a:stretch>
              </a:blipFill>
              <a:ln>
                <a:noFill/>
              </a:ln>
            </p:spPr>
            <p:txBody>
              <a:bodyPr/>
              <a:lstStyle/>
              <a:p>
                <a:r>
                  <a:rPr lang="en-IN">
                    <a:noFill/>
                  </a:rPr>
                  <a:t> </a:t>
                </a:r>
              </a:p>
            </p:txBody>
          </p:sp>
        </mc:Fallback>
      </mc:AlternateContent>
      <p:sp>
        <p:nvSpPr>
          <p:cNvPr id="20" name="Rectangle 19">
            <a:extLst>
              <a:ext uri="{FF2B5EF4-FFF2-40B4-BE49-F238E27FC236}">
                <a16:creationId xmlns:a16="http://schemas.microsoft.com/office/drawing/2014/main" id="{AC0666D8-14B1-405E-A959-3393F0BB4D24}"/>
              </a:ext>
            </a:extLst>
          </p:cNvPr>
          <p:cNvSpPr/>
          <p:nvPr/>
        </p:nvSpPr>
        <p:spPr>
          <a:xfrm>
            <a:off x="3296559" y="5429511"/>
            <a:ext cx="6430468"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rgbClr val="002060"/>
                </a:solidFill>
              </a:rPr>
              <a:t>infinite</a:t>
            </a:r>
            <a:r>
              <a:rPr lang="en-IN" sz="2800" dirty="0">
                <a:solidFill>
                  <a:srgbClr val="002060"/>
                </a:solidFill>
              </a:rPr>
              <a:t>, then the given series is </a:t>
            </a:r>
            <a:r>
              <a:rPr lang="en-IN" sz="2800" b="1" dirty="0">
                <a:solidFill>
                  <a:srgbClr val="FF0000"/>
                </a:solidFill>
              </a:rPr>
              <a:t>divergent</a:t>
            </a:r>
            <a:r>
              <a:rPr lang="en-IN" sz="2800" dirty="0">
                <a:solidFill>
                  <a:srgbClr val="002060"/>
                </a:solidFill>
              </a:rPr>
              <a:t>.</a:t>
            </a:r>
          </a:p>
        </p:txBody>
      </p:sp>
    </p:spTree>
    <p:extLst>
      <p:ext uri="{BB962C8B-B14F-4D97-AF65-F5344CB8AC3E}">
        <p14:creationId xmlns:p14="http://schemas.microsoft.com/office/powerpoint/2010/main" val="246052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10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wipe(left)">
                                      <p:cBhvr>
                                        <p:cTn id="21" dur="10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10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10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wipe(left)">
                                      <p:cBhvr>
                                        <p:cTn id="36" dur="10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wipe(left)">
                                      <p:cBhvr>
                                        <p:cTn id="41" dur="1000"/>
                                        <p:tgtEl>
                                          <p:spTgt spid="1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xEl>
                                              <p:pRg st="0" end="0"/>
                                            </p:txEl>
                                          </p:spTgt>
                                        </p:tgtEl>
                                        <p:attrNameLst>
                                          <p:attrName>style.visibility</p:attrName>
                                        </p:attrNameLst>
                                      </p:cBhvr>
                                      <p:to>
                                        <p:strVal val="visible"/>
                                      </p:to>
                                    </p:set>
                                    <p:animEffect transition="in" filter="wipe(left)">
                                      <p:cBhvr>
                                        <p:cTn id="46" dur="10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uild="p"/>
      <p:bldP spid="15" grpId="0" build="p"/>
      <p:bldP spid="16" grpId="0" build="p"/>
      <p:bldP spid="17" grpId="0" build="p"/>
      <p:bldP spid="18" grpId="0" build="p"/>
      <p:bldP spid="19" grpId="0" build="p"/>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A00A-4524-40E9-BE5F-D946FD6FDCFA}"/>
              </a:ext>
            </a:extLst>
          </p:cNvPr>
          <p:cNvSpPr>
            <a:spLocks noGrp="1"/>
          </p:cNvSpPr>
          <p:nvPr>
            <p:ph type="title"/>
          </p:nvPr>
        </p:nvSpPr>
        <p:spPr/>
        <p:txBody>
          <a:bodyPr/>
          <a:lstStyle/>
          <a:p>
            <a:r>
              <a:rPr lang="en-IN" dirty="0"/>
              <a:t>Method:8         Integral Test</a:t>
            </a:r>
          </a:p>
        </p:txBody>
      </p:sp>
      <p:sp>
        <p:nvSpPr>
          <p:cNvPr id="4" name="Arrow: Notched Right 3">
            <a:extLst>
              <a:ext uri="{FF2B5EF4-FFF2-40B4-BE49-F238E27FC236}">
                <a16:creationId xmlns:a16="http://schemas.microsoft.com/office/drawing/2014/main" id="{8E06D483-FB1C-4901-843F-332B8B166AE5}"/>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458BFE7C-0DA9-48DE-8C1C-DC33FEA7872E}"/>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0CEE10FC-0471-4A63-B8DD-9E26AE81E167}"/>
              </a:ext>
            </a:extLst>
          </p:cNvPr>
          <p:cNvSpPr/>
          <p:nvPr/>
        </p:nvSpPr>
        <p:spPr>
          <a:xfrm>
            <a:off x="1948336" y="1203380"/>
            <a:ext cx="3847632"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A232DF0D-AF7C-4E5D-A899-CDFC8AC66EAB}"/>
              </a:ext>
            </a:extLst>
          </p:cNvPr>
          <p:cNvSpPr/>
          <p:nvPr/>
        </p:nvSpPr>
        <p:spPr>
          <a:xfrm>
            <a:off x="222849" y="259688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867B5A-C4B3-4B53-A2E8-012E4565FB19}"/>
                  </a:ext>
                </a:extLst>
              </p:cNvPr>
              <p:cNvSpPr/>
              <p:nvPr/>
            </p:nvSpPr>
            <p:spPr>
              <a:xfrm>
                <a:off x="5514870" y="777426"/>
                <a:ext cx="2275346"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sup>
                          </m:sSup>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F867B5A-C4B3-4B53-A2E8-012E4565FB19}"/>
                  </a:ext>
                </a:extLst>
              </p:cNvPr>
              <p:cNvSpPr>
                <a:spLocks noRot="1" noChangeAspect="1" noMove="1" noResize="1" noEditPoints="1" noAdjustHandles="1" noChangeArrowheads="1" noChangeShapeType="1" noTextEdit="1"/>
              </p:cNvSpPr>
              <p:nvPr/>
            </p:nvSpPr>
            <p:spPr>
              <a:xfrm>
                <a:off x="5514870" y="777426"/>
                <a:ext cx="2275346" cy="131990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3945892-B988-4884-B022-FA0B8E2DE44E}"/>
                  </a:ext>
                </a:extLst>
              </p:cNvPr>
              <p:cNvSpPr/>
              <p:nvPr/>
            </p:nvSpPr>
            <p:spPr>
              <a:xfrm>
                <a:off x="2007231" y="3570395"/>
                <a:ext cx="3290775" cy="62422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solidFill>
                      <a:srgbClr val="002060"/>
                    </a:solidFill>
                    <a:latin typeface="+mj-lt"/>
                  </a:rPr>
                  <a:t>Here, </a:t>
                </a:r>
                <a14:m>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sup>
                    </m:sSup>
                  </m:oMath>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23945892-B988-4884-B022-FA0B8E2DE44E}"/>
                  </a:ext>
                </a:extLst>
              </p:cNvPr>
              <p:cNvSpPr>
                <a:spLocks noRot="1" noChangeAspect="1" noMove="1" noResize="1" noEditPoints="1" noAdjustHandles="1" noChangeArrowheads="1" noChangeShapeType="1" noTextEdit="1"/>
              </p:cNvSpPr>
              <p:nvPr/>
            </p:nvSpPr>
            <p:spPr>
              <a:xfrm>
                <a:off x="2007231" y="3570395"/>
                <a:ext cx="3290775" cy="624229"/>
              </a:xfrm>
              <a:prstGeom prst="rect">
                <a:avLst/>
              </a:prstGeom>
              <a:blipFill>
                <a:blip r:embed="rId3"/>
                <a:stretch>
                  <a:fillRect l="-3704" t="-980" b="-20588"/>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A13A03F6-7139-4C6B-B6C9-CB77EB92FD72}"/>
              </a:ext>
            </a:extLst>
          </p:cNvPr>
          <p:cNvGrpSpPr/>
          <p:nvPr/>
        </p:nvGrpSpPr>
        <p:grpSpPr>
          <a:xfrm>
            <a:off x="2019815" y="2202434"/>
            <a:ext cx="4123667" cy="1319907"/>
            <a:chOff x="2019815" y="2202434"/>
            <a:chExt cx="4123667" cy="1319907"/>
          </a:xfrm>
        </p:grpSpPr>
        <p:sp>
          <p:nvSpPr>
            <p:cNvPr id="21" name="Rectangle 20">
              <a:extLst>
                <a:ext uri="{FF2B5EF4-FFF2-40B4-BE49-F238E27FC236}">
                  <a16:creationId xmlns:a16="http://schemas.microsoft.com/office/drawing/2014/main" id="{3E7DD975-6FD8-4AAA-8FB2-A499C6292834}"/>
                </a:ext>
              </a:extLst>
            </p:cNvPr>
            <p:cNvSpPr/>
            <p:nvPr/>
          </p:nvSpPr>
          <p:spPr>
            <a:xfrm>
              <a:off x="2019815" y="2605439"/>
              <a:ext cx="772605"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1F51AB8-D1F6-47E9-B239-42B429BF5173}"/>
                    </a:ext>
                  </a:extLst>
                </p:cNvPr>
                <p:cNvSpPr/>
                <p:nvPr/>
              </p:nvSpPr>
              <p:spPr>
                <a:xfrm>
                  <a:off x="2498981" y="2202434"/>
                  <a:ext cx="3644501"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sup>
                            </m:sSup>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nary>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51F51AB8-D1F6-47E9-B239-42B429BF5173}"/>
                    </a:ext>
                  </a:extLst>
                </p:cNvPr>
                <p:cNvSpPr>
                  <a:spLocks noRot="1" noChangeAspect="1" noMove="1" noResize="1" noEditPoints="1" noAdjustHandles="1" noChangeArrowheads="1" noChangeShapeType="1" noTextEdit="1"/>
                </p:cNvSpPr>
                <p:nvPr/>
              </p:nvSpPr>
              <p:spPr>
                <a:xfrm>
                  <a:off x="2498981" y="2202434"/>
                  <a:ext cx="3644501" cy="1319907"/>
                </a:xfrm>
                <a:prstGeom prst="rect">
                  <a:avLst/>
                </a:prstGeom>
                <a:blipFill>
                  <a:blip r:embed="rId4"/>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F98537-9133-4995-82B9-0C6B5F2E6715}"/>
                  </a:ext>
                </a:extLst>
              </p:cNvPr>
              <p:cNvSpPr txBox="1"/>
              <p:nvPr/>
            </p:nvSpPr>
            <p:spPr>
              <a:xfrm>
                <a:off x="4950692" y="3643690"/>
                <a:ext cx="1258349" cy="523220"/>
              </a:xfrm>
              <a:prstGeom prst="rect">
                <a:avLst/>
              </a:prstGeom>
              <a:noFill/>
            </p:spPr>
            <p:txBody>
              <a:bodyPr wrap="square">
                <a:spAutoFit/>
              </a:bodyPr>
              <a:lstStyle/>
              <a:p>
                <a14:m>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a14:m>
                <a:r>
                  <a:rPr lang="en-IN" sz="2800" dirty="0">
                    <a:solidFill>
                      <a:srgbClr val="002060"/>
                    </a:solidFill>
                  </a:rPr>
                  <a:t> </a:t>
                </a:r>
              </a:p>
            </p:txBody>
          </p:sp>
        </mc:Choice>
        <mc:Fallback xmlns="">
          <p:sp>
            <p:nvSpPr>
              <p:cNvPr id="31" name="TextBox 30">
                <a:extLst>
                  <a:ext uri="{FF2B5EF4-FFF2-40B4-BE49-F238E27FC236}">
                    <a16:creationId xmlns:a16="http://schemas.microsoft.com/office/drawing/2014/main" id="{58F98537-9133-4995-82B9-0C6B5F2E6715}"/>
                  </a:ext>
                </a:extLst>
              </p:cNvPr>
              <p:cNvSpPr txBox="1">
                <a:spLocks noRot="1" noChangeAspect="1" noMove="1" noResize="1" noEditPoints="1" noAdjustHandles="1" noChangeArrowheads="1" noChangeShapeType="1" noTextEdit="1"/>
              </p:cNvSpPr>
              <p:nvPr/>
            </p:nvSpPr>
            <p:spPr>
              <a:xfrm>
                <a:off x="4950692" y="3643690"/>
                <a:ext cx="1258349" cy="523220"/>
              </a:xfrm>
              <a:prstGeom prst="rect">
                <a:avLst/>
              </a:prstGeom>
              <a:blipFill>
                <a:blip r:embed="rId5"/>
                <a:stretch>
                  <a:fillRect/>
                </a:stretch>
              </a:blipFill>
            </p:spPr>
            <p:txBody>
              <a:bodyPr/>
              <a:lstStyle/>
              <a:p>
                <a:r>
                  <a:rPr lang="en-IN">
                    <a:noFill/>
                  </a:rPr>
                  <a:t> </a:t>
                </a:r>
              </a:p>
            </p:txBody>
          </p:sp>
        </mc:Fallback>
      </mc:AlternateContent>
      <p:sp>
        <p:nvSpPr>
          <p:cNvPr id="32" name="Right Arrow 3">
            <a:extLst>
              <a:ext uri="{FF2B5EF4-FFF2-40B4-BE49-F238E27FC236}">
                <a16:creationId xmlns:a16="http://schemas.microsoft.com/office/drawing/2014/main" id="{A7DEE28F-23D6-46E5-8E57-F60E39C52FB9}"/>
              </a:ext>
            </a:extLst>
          </p:cNvPr>
          <p:cNvSpPr/>
          <p:nvPr/>
        </p:nvSpPr>
        <p:spPr>
          <a:xfrm>
            <a:off x="1326180" y="373787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7011A61C-900C-4FAE-B565-9D65798046C1}"/>
                  </a:ext>
                </a:extLst>
              </p:cNvPr>
              <p:cNvSpPr/>
              <p:nvPr/>
            </p:nvSpPr>
            <p:spPr>
              <a:xfrm>
                <a:off x="2022834" y="4213476"/>
                <a:ext cx="3290775" cy="62422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solidFill>
                      <a:srgbClr val="002060"/>
                    </a:solidFill>
                    <a:latin typeface="+mj-lt"/>
                  </a:rPr>
                  <a:t>Let</a:t>
                </a:r>
                <a14:m>
                  <m:oMath xmlns:m="http://schemas.openxmlformats.org/officeDocument/2006/math">
                    <m:r>
                      <a:rPr lang="en-IN" sz="2800" b="0" i="1"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sup>
                    </m:sSup>
                  </m:oMath>
                </a14:m>
                <a:endParaRPr lang="en-IN" sz="2800" dirty="0">
                  <a:solidFill>
                    <a:srgbClr val="002060"/>
                  </a:solidFill>
                </a:endParaRPr>
              </a:p>
            </p:txBody>
          </p:sp>
        </mc:Choice>
        <mc:Fallback xmlns="">
          <p:sp>
            <p:nvSpPr>
              <p:cNvPr id="33" name="Rectangle 32">
                <a:extLst>
                  <a:ext uri="{FF2B5EF4-FFF2-40B4-BE49-F238E27FC236}">
                    <a16:creationId xmlns:a16="http://schemas.microsoft.com/office/drawing/2014/main" id="{7011A61C-900C-4FAE-B565-9D65798046C1}"/>
                  </a:ext>
                </a:extLst>
              </p:cNvPr>
              <p:cNvSpPr>
                <a:spLocks noRot="1" noChangeAspect="1" noMove="1" noResize="1" noEditPoints="1" noAdjustHandles="1" noChangeArrowheads="1" noChangeShapeType="1" noTextEdit="1"/>
              </p:cNvSpPr>
              <p:nvPr/>
            </p:nvSpPr>
            <p:spPr>
              <a:xfrm>
                <a:off x="2022834" y="4213476"/>
                <a:ext cx="3290775" cy="624229"/>
              </a:xfrm>
              <a:prstGeom prst="rect">
                <a:avLst/>
              </a:prstGeom>
              <a:blipFill>
                <a:blip r:embed="rId6"/>
                <a:stretch>
                  <a:fillRect l="-3889" b="-19417"/>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6511E0C-3E0A-497C-AE1D-A07E9FC53BC1}"/>
                  </a:ext>
                </a:extLst>
              </p:cNvPr>
              <p:cNvSpPr txBox="1"/>
              <p:nvPr/>
            </p:nvSpPr>
            <p:spPr>
              <a:xfrm>
                <a:off x="4644320" y="4273892"/>
                <a:ext cx="1258349" cy="523220"/>
              </a:xfrm>
              <a:prstGeom prst="rect">
                <a:avLst/>
              </a:prstGeom>
              <a:noFill/>
            </p:spPr>
            <p:txBody>
              <a:bodyPr wrap="square">
                <a:spAutoFit/>
              </a:bodyPr>
              <a:lstStyle/>
              <a:p>
                <a14:m>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≥1</m:t>
                    </m:r>
                  </m:oMath>
                </a14:m>
                <a:r>
                  <a:rPr lang="en-IN" sz="2800" dirty="0">
                    <a:solidFill>
                      <a:srgbClr val="002060"/>
                    </a:solidFill>
                  </a:rPr>
                  <a:t> </a:t>
                </a:r>
              </a:p>
            </p:txBody>
          </p:sp>
        </mc:Choice>
        <mc:Fallback xmlns="">
          <p:sp>
            <p:nvSpPr>
              <p:cNvPr id="34" name="TextBox 33">
                <a:extLst>
                  <a:ext uri="{FF2B5EF4-FFF2-40B4-BE49-F238E27FC236}">
                    <a16:creationId xmlns:a16="http://schemas.microsoft.com/office/drawing/2014/main" id="{56511E0C-3E0A-497C-AE1D-A07E9FC53BC1}"/>
                  </a:ext>
                </a:extLst>
              </p:cNvPr>
              <p:cNvSpPr txBox="1">
                <a:spLocks noRot="1" noChangeAspect="1" noMove="1" noResize="1" noEditPoints="1" noAdjustHandles="1" noChangeArrowheads="1" noChangeShapeType="1" noTextEdit="1"/>
              </p:cNvSpPr>
              <p:nvPr/>
            </p:nvSpPr>
            <p:spPr>
              <a:xfrm>
                <a:off x="4644320" y="4273892"/>
                <a:ext cx="1258349" cy="523220"/>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799EBB21-9BDB-4D9C-99D7-6CFE76B50EDC}"/>
                  </a:ext>
                </a:extLst>
              </p:cNvPr>
              <p:cNvSpPr/>
              <p:nvPr/>
            </p:nvSpPr>
            <p:spPr>
              <a:xfrm>
                <a:off x="1958379" y="4814718"/>
                <a:ext cx="6466869" cy="624229"/>
              </a:xfrm>
              <a:prstGeom prst="rect">
                <a:avLst/>
              </a:prstGeom>
              <a:noFill/>
              <a:ln>
                <a:noFill/>
              </a:ln>
            </p:spPr>
            <p:txBody>
              <a:bodyPr vert="horz" wrap="square" lIns="91440" tIns="45720" rIns="91440" bIns="45720" numCol="1" anchor="t" anchorCtr="0" compatLnSpc="1">
                <a:prstTxWarp prst="textNoShape">
                  <a:avLst/>
                </a:prstTxWarp>
              </a:bodyPr>
              <a:lstStyle/>
              <a:p>
                <a14:m>
                  <m:oMath xmlns:m="http://schemas.openxmlformats.org/officeDocument/2006/math">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sup>
                    </m:sSup>
                  </m:oMath>
                </a14:m>
                <a:r>
                  <a:rPr lang="en-IN" sz="2800" dirty="0">
                    <a:solidFill>
                      <a:srgbClr val="002060"/>
                    </a:solidFill>
                  </a:rPr>
                  <a:t> is continuous and positive.</a:t>
                </a:r>
              </a:p>
            </p:txBody>
          </p:sp>
        </mc:Choice>
        <mc:Fallback xmlns="">
          <p:sp>
            <p:nvSpPr>
              <p:cNvPr id="35" name="Rectangle 34">
                <a:extLst>
                  <a:ext uri="{FF2B5EF4-FFF2-40B4-BE49-F238E27FC236}">
                    <a16:creationId xmlns:a16="http://schemas.microsoft.com/office/drawing/2014/main" id="{799EBB21-9BDB-4D9C-99D7-6CFE76B50EDC}"/>
                  </a:ext>
                </a:extLst>
              </p:cNvPr>
              <p:cNvSpPr>
                <a:spLocks noRot="1" noChangeAspect="1" noMove="1" noResize="1" noEditPoints="1" noAdjustHandles="1" noChangeArrowheads="1" noChangeShapeType="1" noTextEdit="1"/>
              </p:cNvSpPr>
              <p:nvPr/>
            </p:nvSpPr>
            <p:spPr>
              <a:xfrm>
                <a:off x="1958379" y="4814718"/>
                <a:ext cx="6466869" cy="624229"/>
              </a:xfrm>
              <a:prstGeom prst="rect">
                <a:avLst/>
              </a:prstGeom>
              <a:blipFill>
                <a:blip r:embed="rId8"/>
                <a:stretch>
                  <a:fillRect t="-980" r="-1414" b="-20588"/>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38ED5AC-FA77-4AB4-BEB8-2FEAFDE24E33}"/>
                  </a:ext>
                </a:extLst>
              </p:cNvPr>
              <p:cNvSpPr/>
              <p:nvPr/>
            </p:nvSpPr>
            <p:spPr>
              <a:xfrm>
                <a:off x="1958379" y="5608792"/>
                <a:ext cx="2359002"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Now, 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oMath>
                </a14:m>
                <a:endParaRPr lang="en-IN" sz="2800" dirty="0">
                  <a:solidFill>
                    <a:srgbClr val="002060"/>
                  </a:solidFill>
                </a:endParaRPr>
              </a:p>
            </p:txBody>
          </p:sp>
        </mc:Choice>
        <mc:Fallback xmlns="">
          <p:sp>
            <p:nvSpPr>
              <p:cNvPr id="36" name="Rectangle 35">
                <a:extLst>
                  <a:ext uri="{FF2B5EF4-FFF2-40B4-BE49-F238E27FC236}">
                    <a16:creationId xmlns:a16="http://schemas.microsoft.com/office/drawing/2014/main" id="{538ED5AC-FA77-4AB4-BEB8-2FEAFDE24E33}"/>
                  </a:ext>
                </a:extLst>
              </p:cNvPr>
              <p:cNvSpPr>
                <a:spLocks noRot="1" noChangeAspect="1" noMove="1" noResize="1" noEditPoints="1" noAdjustHandles="1" noChangeArrowheads="1" noChangeShapeType="1" noTextEdit="1"/>
              </p:cNvSpPr>
              <p:nvPr/>
            </p:nvSpPr>
            <p:spPr>
              <a:xfrm>
                <a:off x="1958379" y="5608792"/>
                <a:ext cx="2359002" cy="544101"/>
              </a:xfrm>
              <a:prstGeom prst="rect">
                <a:avLst/>
              </a:prstGeom>
              <a:blipFill>
                <a:blip r:embed="rId9"/>
                <a:stretch>
                  <a:fillRect l="-5168" t="-11236" b="-26966"/>
                </a:stretch>
              </a:blipFill>
              <a:ln>
                <a:noFill/>
              </a:ln>
            </p:spPr>
            <p:txBody>
              <a:bodyPr/>
              <a:lstStyle/>
              <a:p>
                <a:r>
                  <a:rPr lang="en-IN">
                    <a:noFill/>
                  </a:rPr>
                  <a:t> </a:t>
                </a:r>
              </a:p>
            </p:txBody>
          </p:sp>
        </mc:Fallback>
      </mc:AlternateContent>
      <p:sp>
        <p:nvSpPr>
          <p:cNvPr id="37" name="Right Arrow 3">
            <a:extLst>
              <a:ext uri="{FF2B5EF4-FFF2-40B4-BE49-F238E27FC236}">
                <a16:creationId xmlns:a16="http://schemas.microsoft.com/office/drawing/2014/main" id="{A7E13FC4-4D4D-481C-8DFD-5AC0E08F14BD}"/>
              </a:ext>
            </a:extLst>
          </p:cNvPr>
          <p:cNvSpPr/>
          <p:nvPr/>
        </p:nvSpPr>
        <p:spPr>
          <a:xfrm>
            <a:off x="1334914" y="568664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115D9B38-D183-4236-B61C-47ADFB0F9CDB}"/>
                  </a:ext>
                </a:extLst>
              </p:cNvPr>
              <p:cNvSpPr/>
              <p:nvPr/>
            </p:nvSpPr>
            <p:spPr>
              <a:xfrm>
                <a:off x="4046922" y="5390856"/>
                <a:ext cx="2935896" cy="9811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≈0.37</m:t>
                      </m:r>
                    </m:oMath>
                  </m:oMathPara>
                </a14:m>
                <a:endParaRPr lang="en-IN" sz="2800" dirty="0">
                  <a:solidFill>
                    <a:srgbClr val="002060"/>
                  </a:solidFill>
                </a:endParaRPr>
              </a:p>
            </p:txBody>
          </p:sp>
        </mc:Choice>
        <mc:Fallback xmlns="">
          <p:sp>
            <p:nvSpPr>
              <p:cNvPr id="38" name="Rectangle 37">
                <a:extLst>
                  <a:ext uri="{FF2B5EF4-FFF2-40B4-BE49-F238E27FC236}">
                    <a16:creationId xmlns:a16="http://schemas.microsoft.com/office/drawing/2014/main" id="{115D9B38-D183-4236-B61C-47ADFB0F9CDB}"/>
                  </a:ext>
                </a:extLst>
              </p:cNvPr>
              <p:cNvSpPr>
                <a:spLocks noRot="1" noChangeAspect="1" noMove="1" noResize="1" noEditPoints="1" noAdjustHandles="1" noChangeArrowheads="1" noChangeShapeType="1" noTextEdit="1"/>
              </p:cNvSpPr>
              <p:nvPr/>
            </p:nvSpPr>
            <p:spPr>
              <a:xfrm>
                <a:off x="4046922" y="5390856"/>
                <a:ext cx="2935896" cy="981159"/>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6952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10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10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10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10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31" grpId="0"/>
      <p:bldP spid="32" grpId="0" animBg="1"/>
      <p:bldP spid="33" grpId="0"/>
      <p:bldP spid="34" grpId="0"/>
      <p:bldP spid="35" grpId="0"/>
      <p:bldP spid="36" grpId="0"/>
      <p:bldP spid="37" grpId="0" animBg="1"/>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1CE1075-C044-41DF-97A2-0FD2257455F8}"/>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21CE1075-C044-41DF-97A2-0FD2257455F8}"/>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5705FE6-2C7F-4BD7-B62A-170A802D0E19}"/>
                  </a:ext>
                </a:extLst>
              </p:cNvPr>
              <p:cNvSpPr/>
              <p:nvPr/>
            </p:nvSpPr>
            <p:spPr>
              <a:xfrm>
                <a:off x="880206" y="1003536"/>
                <a:ext cx="2359002"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Now, 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oMath>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D5705FE6-2C7F-4BD7-B62A-170A802D0E19}"/>
                  </a:ext>
                </a:extLst>
              </p:cNvPr>
              <p:cNvSpPr>
                <a:spLocks noRot="1" noChangeAspect="1" noMove="1" noResize="1" noEditPoints="1" noAdjustHandles="1" noChangeArrowheads="1" noChangeShapeType="1" noTextEdit="1"/>
              </p:cNvSpPr>
              <p:nvPr/>
            </p:nvSpPr>
            <p:spPr>
              <a:xfrm>
                <a:off x="880206" y="1003536"/>
                <a:ext cx="2359002" cy="544101"/>
              </a:xfrm>
              <a:prstGeom prst="rect">
                <a:avLst/>
              </a:prstGeom>
              <a:blipFill>
                <a:blip r:embed="rId3"/>
                <a:stretch>
                  <a:fillRect l="-5168" t="-12360" b="-26966"/>
                </a:stretch>
              </a:blipFill>
              <a:ln>
                <a:noFill/>
              </a:ln>
            </p:spPr>
            <p:txBody>
              <a:bodyPr/>
              <a:lstStyle/>
              <a:p>
                <a:r>
                  <a:rPr lang="en-IN">
                    <a:noFill/>
                  </a:rPr>
                  <a:t> </a:t>
                </a:r>
              </a:p>
            </p:txBody>
          </p:sp>
        </mc:Fallback>
      </mc:AlternateContent>
      <p:sp>
        <p:nvSpPr>
          <p:cNvPr id="5" name="Right Arrow 3">
            <a:extLst>
              <a:ext uri="{FF2B5EF4-FFF2-40B4-BE49-F238E27FC236}">
                <a16:creationId xmlns:a16="http://schemas.microsoft.com/office/drawing/2014/main" id="{C30CED94-E41F-4D89-AC08-4B3CFF310547}"/>
              </a:ext>
            </a:extLst>
          </p:cNvPr>
          <p:cNvSpPr/>
          <p:nvPr/>
        </p:nvSpPr>
        <p:spPr>
          <a:xfrm>
            <a:off x="256741" y="108139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2F8CD88-49E7-461E-9318-AC900069FE8F}"/>
                  </a:ext>
                </a:extLst>
              </p:cNvPr>
              <p:cNvSpPr/>
              <p:nvPr/>
            </p:nvSpPr>
            <p:spPr>
              <a:xfrm>
                <a:off x="2996045" y="785600"/>
                <a:ext cx="2935896" cy="9811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≈0.37</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02F8CD88-49E7-461E-9318-AC900069FE8F}"/>
                  </a:ext>
                </a:extLst>
              </p:cNvPr>
              <p:cNvSpPr>
                <a:spLocks noRot="1" noChangeAspect="1" noMove="1" noResize="1" noEditPoints="1" noAdjustHandles="1" noChangeArrowheads="1" noChangeShapeType="1" noTextEdit="1"/>
              </p:cNvSpPr>
              <p:nvPr/>
            </p:nvSpPr>
            <p:spPr>
              <a:xfrm>
                <a:off x="2996045" y="785600"/>
                <a:ext cx="2935896" cy="98115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A5E8AE3-691F-462C-A193-ED55C942FE79}"/>
                  </a:ext>
                </a:extLst>
              </p:cNvPr>
              <p:cNvSpPr/>
              <p:nvPr/>
            </p:nvSpPr>
            <p:spPr>
              <a:xfrm>
                <a:off x="1644483" y="2007787"/>
                <a:ext cx="1644630"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=2,</m:t>
                    </m:r>
                  </m:oMath>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5A5E8AE3-691F-462C-A193-ED55C942FE79}"/>
                  </a:ext>
                </a:extLst>
              </p:cNvPr>
              <p:cNvSpPr>
                <a:spLocks noRot="1" noChangeAspect="1" noMove="1" noResize="1" noEditPoints="1" noAdjustHandles="1" noChangeArrowheads="1" noChangeShapeType="1" noTextEdit="1"/>
              </p:cNvSpPr>
              <p:nvPr/>
            </p:nvSpPr>
            <p:spPr>
              <a:xfrm>
                <a:off x="1644483" y="2007787"/>
                <a:ext cx="1644630" cy="544101"/>
              </a:xfrm>
              <a:prstGeom prst="rect">
                <a:avLst/>
              </a:prstGeom>
              <a:blipFill>
                <a:blip r:embed="rId5"/>
                <a:stretch>
                  <a:fillRect l="-7778" t="-11111" b="-255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48FE692-DCCB-4431-916B-411800E2521E}"/>
                  </a:ext>
                </a:extLst>
              </p:cNvPr>
              <p:cNvSpPr/>
              <p:nvPr/>
            </p:nvSpPr>
            <p:spPr>
              <a:xfrm>
                <a:off x="3050637" y="1803499"/>
                <a:ext cx="2935896" cy="9811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≈0.04</m:t>
                      </m:r>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248FE692-DCCB-4431-916B-411800E2521E}"/>
                  </a:ext>
                </a:extLst>
              </p:cNvPr>
              <p:cNvSpPr>
                <a:spLocks noRot="1" noChangeAspect="1" noMove="1" noResize="1" noEditPoints="1" noAdjustHandles="1" noChangeArrowheads="1" noChangeShapeType="1" noTextEdit="1"/>
              </p:cNvSpPr>
              <p:nvPr/>
            </p:nvSpPr>
            <p:spPr>
              <a:xfrm>
                <a:off x="3050637" y="1803499"/>
                <a:ext cx="2935896" cy="98115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946A8B7-9B10-4D37-9E46-57D6D4270267}"/>
                  </a:ext>
                </a:extLst>
              </p:cNvPr>
              <p:cNvSpPr/>
              <p:nvPr/>
            </p:nvSpPr>
            <p:spPr>
              <a:xfrm>
                <a:off x="1643986" y="3005953"/>
                <a:ext cx="1644630"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=3,</m:t>
                    </m:r>
                  </m:oMath>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6946A8B7-9B10-4D37-9E46-57D6D4270267}"/>
                  </a:ext>
                </a:extLst>
              </p:cNvPr>
              <p:cNvSpPr>
                <a:spLocks noRot="1" noChangeAspect="1" noMove="1" noResize="1" noEditPoints="1" noAdjustHandles="1" noChangeArrowheads="1" noChangeShapeType="1" noTextEdit="1"/>
              </p:cNvSpPr>
              <p:nvPr/>
            </p:nvSpPr>
            <p:spPr>
              <a:xfrm>
                <a:off x="1643986" y="3005953"/>
                <a:ext cx="1644630" cy="544101"/>
              </a:xfrm>
              <a:prstGeom prst="rect">
                <a:avLst/>
              </a:prstGeom>
              <a:blipFill>
                <a:blip r:embed="rId7"/>
                <a:stretch>
                  <a:fillRect l="-7807" t="-11236" b="-2696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DB04DEB-FF10-4D30-A884-74987584E8A4}"/>
                  </a:ext>
                </a:extLst>
              </p:cNvPr>
              <p:cNvSpPr/>
              <p:nvPr/>
            </p:nvSpPr>
            <p:spPr>
              <a:xfrm>
                <a:off x="3091084" y="2801665"/>
                <a:ext cx="3268774" cy="9811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3</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9</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≈0.0004</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4DB04DEB-FF10-4D30-A884-74987584E8A4}"/>
                  </a:ext>
                </a:extLst>
              </p:cNvPr>
              <p:cNvSpPr>
                <a:spLocks noRot="1" noChangeAspect="1" noMove="1" noResize="1" noEditPoints="1" noAdjustHandles="1" noChangeArrowheads="1" noChangeShapeType="1" noTextEdit="1"/>
              </p:cNvSpPr>
              <p:nvPr/>
            </p:nvSpPr>
            <p:spPr>
              <a:xfrm>
                <a:off x="3091084" y="2801665"/>
                <a:ext cx="3268774" cy="981159"/>
              </a:xfrm>
              <a:prstGeom prst="rect">
                <a:avLst/>
              </a:prstGeom>
              <a:blipFill>
                <a:blip r:embed="rId8"/>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B3236070-7E90-49ED-8994-808AFEB92CAC}"/>
              </a:ext>
            </a:extLst>
          </p:cNvPr>
          <p:cNvSpPr/>
          <p:nvPr/>
        </p:nvSpPr>
        <p:spPr>
          <a:xfrm>
            <a:off x="6251466" y="3020193"/>
            <a:ext cx="1745674"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and so on.</a:t>
            </a:r>
            <a:endParaRPr lang="en-IN" sz="2800" dirty="0">
              <a:solidFill>
                <a:srgbClr val="002060"/>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4FE86C5-663C-4965-BB2F-B25C2B81F84A}"/>
                  </a:ext>
                </a:extLst>
              </p:cNvPr>
              <p:cNvSpPr/>
              <p:nvPr/>
            </p:nvSpPr>
            <p:spPr>
              <a:xfrm>
                <a:off x="852291" y="3833106"/>
                <a:ext cx="5079031"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Thus, </a:t>
                </a:r>
                <a14:m>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oMath>
                </a14:m>
                <a:r>
                  <a:rPr lang="en-IN" sz="2800" dirty="0">
                    <a:solidFill>
                      <a:srgbClr val="002060"/>
                    </a:solidFill>
                  </a:rPr>
                  <a:t> is decreasing function.</a:t>
                </a:r>
              </a:p>
            </p:txBody>
          </p:sp>
        </mc:Choice>
        <mc:Fallback xmlns="">
          <p:sp>
            <p:nvSpPr>
              <p:cNvPr id="14" name="Rectangle 13">
                <a:extLst>
                  <a:ext uri="{FF2B5EF4-FFF2-40B4-BE49-F238E27FC236}">
                    <a16:creationId xmlns:a16="http://schemas.microsoft.com/office/drawing/2014/main" id="{B4FE86C5-663C-4965-BB2F-B25C2B81F84A}"/>
                  </a:ext>
                </a:extLst>
              </p:cNvPr>
              <p:cNvSpPr>
                <a:spLocks noRot="1" noChangeAspect="1" noMove="1" noResize="1" noEditPoints="1" noAdjustHandles="1" noChangeArrowheads="1" noChangeShapeType="1" noTextEdit="1"/>
              </p:cNvSpPr>
              <p:nvPr/>
            </p:nvSpPr>
            <p:spPr>
              <a:xfrm>
                <a:off x="852291" y="3833106"/>
                <a:ext cx="5079031" cy="544101"/>
              </a:xfrm>
              <a:prstGeom prst="rect">
                <a:avLst/>
              </a:prstGeom>
              <a:blipFill>
                <a:blip r:embed="rId9"/>
                <a:stretch>
                  <a:fillRect l="-2521" t="-12360" b="-26966"/>
                </a:stretch>
              </a:blipFill>
              <a:ln>
                <a:noFill/>
              </a:ln>
            </p:spPr>
            <p:txBody>
              <a:bodyPr/>
              <a:lstStyle/>
              <a:p>
                <a:r>
                  <a:rPr lang="en-IN">
                    <a:noFill/>
                  </a:rPr>
                  <a:t> </a:t>
                </a:r>
              </a:p>
            </p:txBody>
          </p:sp>
        </mc:Fallback>
      </mc:AlternateContent>
      <p:sp>
        <p:nvSpPr>
          <p:cNvPr id="15" name="Right Arrow 3">
            <a:extLst>
              <a:ext uri="{FF2B5EF4-FFF2-40B4-BE49-F238E27FC236}">
                <a16:creationId xmlns:a16="http://schemas.microsoft.com/office/drawing/2014/main" id="{6FC5D705-D654-484E-937F-22718654CC6E}"/>
              </a:ext>
            </a:extLst>
          </p:cNvPr>
          <p:cNvSpPr/>
          <p:nvPr/>
        </p:nvSpPr>
        <p:spPr>
          <a:xfrm>
            <a:off x="256741" y="392440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D443553-D203-4A60-84E4-0303E42EA5D1}"/>
                  </a:ext>
                </a:extLst>
              </p:cNvPr>
              <p:cNvSpPr/>
              <p:nvPr/>
            </p:nvSpPr>
            <p:spPr>
              <a:xfrm>
                <a:off x="674871" y="5072546"/>
                <a:ext cx="2641536"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limLoc m:val="undOvr"/>
                          <m:ctrlPr>
                            <a:rPr lang="en-IN" sz="2800" i="1" smtClean="0">
                              <a:solidFill>
                                <a:srgbClr val="002060"/>
                              </a:solidFill>
                              <a:latin typeface="Cambria Math" panose="02040503050406030204" pitchFamily="18" charset="0"/>
                            </a:rPr>
                          </m:ctrlPr>
                        </m:naryPr>
                        <m:sub>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sub>
                        <m:sup>
                          <m:r>
                            <a:rPr lang="en-IN" sz="2800" b="0" i="0" smtClean="0">
                              <a:solidFill>
                                <a:srgbClr val="FF000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sup>
                          </m:sSup>
                        </m:e>
                      </m:nary>
                      <m:r>
                        <m:rPr>
                          <m:sty m:val="p"/>
                        </m:rPr>
                        <a:rPr lang="en-IN" sz="2800" b="0" i="0" smtClean="0">
                          <a:solidFill>
                            <a:srgbClr val="002060"/>
                          </a:solidFill>
                          <a:latin typeface="Cambria Math" panose="02040503050406030204" pitchFamily="18" charset="0"/>
                        </a:rPr>
                        <m:t>dx</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4D443553-D203-4A60-84E4-0303E42EA5D1}"/>
                  </a:ext>
                </a:extLst>
              </p:cNvPr>
              <p:cNvSpPr>
                <a:spLocks noRot="1" noChangeAspect="1" noMove="1" noResize="1" noEditPoints="1" noAdjustHandles="1" noChangeArrowheads="1" noChangeShapeType="1" noTextEdit="1"/>
              </p:cNvSpPr>
              <p:nvPr/>
            </p:nvSpPr>
            <p:spPr>
              <a:xfrm>
                <a:off x="674871" y="5072546"/>
                <a:ext cx="2641536" cy="1498026"/>
              </a:xfrm>
              <a:prstGeom prst="rect">
                <a:avLst/>
              </a:prstGeom>
              <a:blipFill>
                <a:blip r:embed="rId10"/>
                <a:stretch>
                  <a:fillRect/>
                </a:stretch>
              </a:blipFill>
              <a:ln>
                <a:noFill/>
              </a:ln>
            </p:spPr>
            <p:txBody>
              <a:bodyPr/>
              <a:lstStyle/>
              <a:p>
                <a:r>
                  <a:rPr lang="en-IN">
                    <a:noFill/>
                  </a:rPr>
                  <a:t> </a:t>
                </a:r>
              </a:p>
            </p:txBody>
          </p:sp>
        </mc:Fallback>
      </mc:AlternateContent>
      <p:sp>
        <p:nvSpPr>
          <p:cNvPr id="17" name="Right Arrow 3">
            <a:extLst>
              <a:ext uri="{FF2B5EF4-FFF2-40B4-BE49-F238E27FC236}">
                <a16:creationId xmlns:a16="http://schemas.microsoft.com/office/drawing/2014/main" id="{0E84DC9A-43DD-491E-A87B-02E16C7CDD8E}"/>
              </a:ext>
            </a:extLst>
          </p:cNvPr>
          <p:cNvSpPr/>
          <p:nvPr/>
        </p:nvSpPr>
        <p:spPr>
          <a:xfrm>
            <a:off x="256741" y="554598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94DC7A9-FD60-4B3C-9F22-4AAE048E73E3}"/>
                  </a:ext>
                </a:extLst>
              </p:cNvPr>
              <p:cNvSpPr/>
              <p:nvPr/>
            </p:nvSpPr>
            <p:spPr>
              <a:xfrm>
                <a:off x="3239208" y="5072546"/>
                <a:ext cx="2970322"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FF0000"/>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nary>
                            <m:naryPr>
                              <m:limLoc m:val="undOvr"/>
                              <m:ctrlPr>
                                <a:rPr lang="en-IN" sz="2800" i="1">
                                  <a:solidFill>
                                    <a:srgbClr val="002060"/>
                                  </a:solidFill>
                                  <a:latin typeface="Cambria Math" panose="02040503050406030204" pitchFamily="18" charset="0"/>
                                </a:rPr>
                              </m:ctrlPr>
                            </m:naryPr>
                            <m:sub>
                              <m:r>
                                <m:rPr>
                                  <m:brk m:alnAt="24"/>
                                </m:rPr>
                                <a:rPr lang="en-IN" sz="2800" i="0">
                                  <a:solidFill>
                                    <a:srgbClr val="002060"/>
                                  </a:solidFill>
                                  <a:latin typeface="Cambria Math" panose="02040503050406030204" pitchFamily="18" charset="0"/>
                                </a:rPr>
                                <m:t>1</m:t>
                              </m:r>
                            </m:sub>
                            <m:sup>
                              <m:r>
                                <m:rPr>
                                  <m:sty m:val="p"/>
                                </m:rPr>
                                <a:rPr lang="en-IN" sz="2800" i="0" smtClean="0">
                                  <a:solidFill>
                                    <a:srgbClr val="FF0000"/>
                                  </a:solidFill>
                                  <a:latin typeface="Cambria Math" panose="02040503050406030204" pitchFamily="18" charset="0"/>
                                </a:rPr>
                                <m:t>m</m:t>
                              </m:r>
                            </m:sup>
                            <m:e>
                              <m:r>
                                <m:rPr>
                                  <m:sty m:val="p"/>
                                </m:rPr>
                                <a:rPr lang="en-IN" sz="2800" i="0">
                                  <a:solidFill>
                                    <a:srgbClr val="002060"/>
                                  </a:solidFill>
                                  <a:latin typeface="Cambria Math" panose="02040503050406030204" pitchFamily="18" charset="0"/>
                                </a:rPr>
                                <m:t>x</m:t>
                              </m:r>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e</m:t>
                                  </m:r>
                                </m:e>
                                <m: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a:rPr lang="en-IN" sz="2800" i="0">
                                          <a:solidFill>
                                            <a:srgbClr val="002060"/>
                                          </a:solidFill>
                                          <a:latin typeface="Cambria Math" panose="02040503050406030204" pitchFamily="18" charset="0"/>
                                        </a:rPr>
                                        <m:t>2</m:t>
                                      </m:r>
                                    </m:sup>
                                  </m:sSup>
                                </m:sup>
                              </m:sSup>
                            </m:e>
                          </m:nary>
                          <m:r>
                            <m:rPr>
                              <m:sty m:val="p"/>
                            </m:rPr>
                            <a:rPr lang="en-IN" sz="2800" i="0">
                              <a:solidFill>
                                <a:srgbClr val="002060"/>
                              </a:solidFill>
                              <a:latin typeface="Cambria Math" panose="02040503050406030204" pitchFamily="18" charset="0"/>
                            </a:rPr>
                            <m:t>dx</m:t>
                          </m:r>
                        </m:e>
                      </m:func>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A94DC7A9-FD60-4B3C-9F22-4AAE048E73E3}"/>
                  </a:ext>
                </a:extLst>
              </p:cNvPr>
              <p:cNvSpPr>
                <a:spLocks noRot="1" noChangeAspect="1" noMove="1" noResize="1" noEditPoints="1" noAdjustHandles="1" noChangeArrowheads="1" noChangeShapeType="1" noTextEdit="1"/>
              </p:cNvSpPr>
              <p:nvPr/>
            </p:nvSpPr>
            <p:spPr>
              <a:xfrm>
                <a:off x="3239208" y="5072546"/>
                <a:ext cx="2970322" cy="1498026"/>
              </a:xfrm>
              <a:prstGeom prst="rect">
                <a:avLst/>
              </a:prstGeom>
              <a:blipFill>
                <a:blip r:embed="rId11"/>
                <a:stretch>
                  <a:fillRect/>
                </a:stretch>
              </a:blipFill>
              <a:ln>
                <a:noFill/>
              </a:ln>
            </p:spPr>
            <p:txBody>
              <a:bodyPr/>
              <a:lstStyle/>
              <a:p>
                <a:r>
                  <a:rPr lang="en-IN">
                    <a:noFill/>
                  </a:rPr>
                  <a:t> </a:t>
                </a:r>
              </a:p>
            </p:txBody>
          </p:sp>
        </mc:Fallback>
      </mc:AlternateContent>
      <p:sp>
        <p:nvSpPr>
          <p:cNvPr id="19" name="TextBox 18">
            <a:extLst>
              <a:ext uri="{FF2B5EF4-FFF2-40B4-BE49-F238E27FC236}">
                <a16:creationId xmlns:a16="http://schemas.microsoft.com/office/drawing/2014/main" id="{20FB5277-4FD1-4365-9CDE-CC38A21FF3BF}"/>
              </a:ext>
            </a:extLst>
          </p:cNvPr>
          <p:cNvSpPr txBox="1"/>
          <p:nvPr/>
        </p:nvSpPr>
        <p:spPr>
          <a:xfrm>
            <a:off x="847528" y="4463266"/>
            <a:ext cx="5862466" cy="523220"/>
          </a:xfrm>
          <a:prstGeom prst="rect">
            <a:avLst/>
          </a:prstGeom>
          <a:noFill/>
        </p:spPr>
        <p:txBody>
          <a:bodyPr wrap="square">
            <a:spAutoFit/>
          </a:bodyPr>
          <a:lstStyle/>
          <a:p>
            <a:r>
              <a:rPr lang="en-IN" sz="2800" dirty="0">
                <a:solidFill>
                  <a:srgbClr val="002060"/>
                </a:solidFill>
              </a:rPr>
              <a:t>Therefore, the integral test is applicable.</a:t>
            </a:r>
            <a:endParaRPr lang="en-IN" sz="2800" dirty="0"/>
          </a:p>
        </p:txBody>
      </p:sp>
    </p:spTree>
    <p:extLst>
      <p:ext uri="{BB962C8B-B14F-4D97-AF65-F5344CB8AC3E}">
        <p14:creationId xmlns:p14="http://schemas.microsoft.com/office/powerpoint/2010/main" val="229571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p:bldP spid="17" grpId="0" animBg="1"/>
      <p:bldP spid="18"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63CA559-C749-4D99-A25D-1947A264F294}"/>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963CA559-C749-4D99-A25D-1947A264F294}"/>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F702D86-C5F1-4B8C-8C7A-40CD0B9D0557}"/>
                  </a:ext>
                </a:extLst>
              </p:cNvPr>
              <p:cNvSpPr/>
              <p:nvPr/>
            </p:nvSpPr>
            <p:spPr>
              <a:xfrm>
                <a:off x="702166" y="852695"/>
                <a:ext cx="2641536"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limLoc m:val="undOvr"/>
                          <m:ctrlPr>
                            <a:rPr lang="en-IN" sz="2800" i="1" smtClean="0">
                              <a:solidFill>
                                <a:srgbClr val="002060"/>
                              </a:solidFill>
                              <a:latin typeface="Cambria Math" panose="02040503050406030204" pitchFamily="18" charset="0"/>
                            </a:rPr>
                          </m:ctrlPr>
                        </m:naryPr>
                        <m:sub>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sub>
                        <m:sup>
                          <m:r>
                            <a:rPr lang="en-IN" sz="2800" b="0" i="0" smtClean="0">
                              <a:solidFill>
                                <a:srgbClr val="FF000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sup>
                          </m:sSup>
                        </m:e>
                      </m:nary>
                      <m:r>
                        <m:rPr>
                          <m:sty m:val="p"/>
                        </m:rPr>
                        <a:rPr lang="en-IN" sz="2800" b="0" i="0" smtClean="0">
                          <a:solidFill>
                            <a:srgbClr val="002060"/>
                          </a:solidFill>
                          <a:latin typeface="Cambria Math" panose="02040503050406030204" pitchFamily="18" charset="0"/>
                        </a:rPr>
                        <m:t>dx</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8F702D86-C5F1-4B8C-8C7A-40CD0B9D0557}"/>
                  </a:ext>
                </a:extLst>
              </p:cNvPr>
              <p:cNvSpPr>
                <a:spLocks noRot="1" noChangeAspect="1" noMove="1" noResize="1" noEditPoints="1" noAdjustHandles="1" noChangeArrowheads="1" noChangeShapeType="1" noTextEdit="1"/>
              </p:cNvSpPr>
              <p:nvPr/>
            </p:nvSpPr>
            <p:spPr>
              <a:xfrm>
                <a:off x="702166" y="852695"/>
                <a:ext cx="2641536" cy="1498026"/>
              </a:xfrm>
              <a:prstGeom prst="rect">
                <a:avLst/>
              </a:prstGeom>
              <a:blipFill>
                <a:blip r:embed="rId3"/>
                <a:stretch>
                  <a:fillRect/>
                </a:stretch>
              </a:blipFill>
              <a:ln>
                <a:noFill/>
              </a:ln>
            </p:spPr>
            <p:txBody>
              <a:bodyPr/>
              <a:lstStyle/>
              <a:p>
                <a:r>
                  <a:rPr lang="en-IN">
                    <a:noFill/>
                  </a:rPr>
                  <a:t> </a:t>
                </a:r>
              </a:p>
            </p:txBody>
          </p:sp>
        </mc:Fallback>
      </mc:AlternateContent>
      <p:sp>
        <p:nvSpPr>
          <p:cNvPr id="5" name="Right Arrow 3">
            <a:extLst>
              <a:ext uri="{FF2B5EF4-FFF2-40B4-BE49-F238E27FC236}">
                <a16:creationId xmlns:a16="http://schemas.microsoft.com/office/drawing/2014/main" id="{402AEC90-5D0C-4323-B97A-FAD95EFBCC30}"/>
              </a:ext>
            </a:extLst>
          </p:cNvPr>
          <p:cNvSpPr/>
          <p:nvPr/>
        </p:nvSpPr>
        <p:spPr>
          <a:xfrm>
            <a:off x="284036" y="132613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628BE83-360F-4ACE-9D88-C219EF0C1C57}"/>
                  </a:ext>
                </a:extLst>
              </p:cNvPr>
              <p:cNvSpPr/>
              <p:nvPr/>
            </p:nvSpPr>
            <p:spPr>
              <a:xfrm>
                <a:off x="3266503" y="852695"/>
                <a:ext cx="2970322"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nary>
                            <m:naryPr>
                              <m:limLoc m:val="undOvr"/>
                              <m:ctrlPr>
                                <a:rPr lang="en-IN" sz="2800" i="1">
                                  <a:solidFill>
                                    <a:srgbClr val="002060"/>
                                  </a:solidFill>
                                  <a:latin typeface="Cambria Math" panose="02040503050406030204" pitchFamily="18" charset="0"/>
                                </a:rPr>
                              </m:ctrlPr>
                            </m:naryPr>
                            <m:sub>
                              <m:r>
                                <m:rPr>
                                  <m:brk m:alnAt="24"/>
                                </m:rPr>
                                <a:rPr lang="en-IN" sz="2800" i="0">
                                  <a:solidFill>
                                    <a:srgbClr val="002060"/>
                                  </a:solidFill>
                                  <a:latin typeface="Cambria Math" panose="02040503050406030204" pitchFamily="18" charset="0"/>
                                </a:rPr>
                                <m:t>1</m:t>
                              </m:r>
                            </m:sub>
                            <m:sup>
                              <m:r>
                                <m:rPr>
                                  <m:sty m:val="p"/>
                                </m:rPr>
                                <a:rPr lang="en-IN" sz="2800" i="0" smtClean="0">
                                  <a:solidFill>
                                    <a:srgbClr val="FF0000"/>
                                  </a:solidFill>
                                  <a:latin typeface="Cambria Math" panose="02040503050406030204" pitchFamily="18" charset="0"/>
                                </a:rPr>
                                <m:t>m</m:t>
                              </m:r>
                            </m:sup>
                            <m:e>
                              <m:r>
                                <m:rPr>
                                  <m:sty m:val="p"/>
                                </m:rPr>
                                <a:rPr lang="en-IN" sz="2800" i="0">
                                  <a:solidFill>
                                    <a:srgbClr val="002060"/>
                                  </a:solidFill>
                                  <a:latin typeface="Cambria Math" panose="02040503050406030204" pitchFamily="18" charset="0"/>
                                </a:rPr>
                                <m:t>x</m:t>
                              </m:r>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e</m:t>
                                  </m:r>
                                </m:e>
                                <m: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a:rPr lang="en-IN" sz="2800" i="0">
                                          <a:solidFill>
                                            <a:srgbClr val="002060"/>
                                          </a:solidFill>
                                          <a:latin typeface="Cambria Math" panose="02040503050406030204" pitchFamily="18" charset="0"/>
                                        </a:rPr>
                                        <m:t>2</m:t>
                                      </m:r>
                                    </m:sup>
                                  </m:sSup>
                                </m:sup>
                              </m:sSup>
                            </m:e>
                          </m:nary>
                          <m:r>
                            <m:rPr>
                              <m:sty m:val="p"/>
                            </m:rPr>
                            <a:rPr lang="en-IN" sz="2800" i="0">
                              <a:solidFill>
                                <a:srgbClr val="002060"/>
                              </a:solidFill>
                              <a:latin typeface="Cambria Math" panose="02040503050406030204" pitchFamily="18" charset="0"/>
                            </a:rPr>
                            <m:t>dx</m:t>
                          </m:r>
                        </m:e>
                      </m:func>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3628BE83-360F-4ACE-9D88-C219EF0C1C57}"/>
                  </a:ext>
                </a:extLst>
              </p:cNvPr>
              <p:cNvSpPr>
                <a:spLocks noRot="1" noChangeAspect="1" noMove="1" noResize="1" noEditPoints="1" noAdjustHandles="1" noChangeArrowheads="1" noChangeShapeType="1" noTextEdit="1"/>
              </p:cNvSpPr>
              <p:nvPr/>
            </p:nvSpPr>
            <p:spPr>
              <a:xfrm>
                <a:off x="3266503" y="852695"/>
                <a:ext cx="2970322" cy="149802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10EA2EF-EB18-4227-B69C-195B29B3A5D6}"/>
                  </a:ext>
                </a:extLst>
              </p:cNvPr>
              <p:cNvSpPr/>
              <p:nvPr/>
            </p:nvSpPr>
            <p:spPr>
              <a:xfrm>
                <a:off x="2893664" y="2342087"/>
                <a:ext cx="5584195"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d>
                            <m:dPr>
                              <m:begChr m:val="{"/>
                              <m:endChr m:val="}"/>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
                                <m:dPr>
                                  <m:ctrlPr>
                                    <a:rPr lang="en-IN" sz="2800" b="0" i="1" smtClean="0">
                                      <a:solidFill>
                                        <a:srgbClr val="002060"/>
                                      </a:solidFill>
                                      <a:latin typeface="Cambria Math" panose="02040503050406030204" pitchFamily="18" charset="0"/>
                                    </a:rPr>
                                  </m:ctrlPr>
                                </m:dPr>
                                <m:e>
                                  <m:nary>
                                    <m:naryPr>
                                      <m:limLoc m:val="undOvr"/>
                                      <m:ctrlPr>
                                        <a:rPr lang="en-IN" sz="2800" i="1">
                                          <a:solidFill>
                                            <a:srgbClr val="002060"/>
                                          </a:solidFill>
                                          <a:latin typeface="Cambria Math" panose="02040503050406030204" pitchFamily="18" charset="0"/>
                                        </a:rPr>
                                      </m:ctrlPr>
                                    </m:naryPr>
                                    <m:sub>
                                      <m:r>
                                        <m:rPr>
                                          <m:brk m:alnAt="24"/>
                                        </m:rPr>
                                        <a:rPr lang="en-IN" sz="2800" i="0">
                                          <a:solidFill>
                                            <a:srgbClr val="002060"/>
                                          </a:solidFill>
                                          <a:latin typeface="Cambria Math" panose="02040503050406030204" pitchFamily="18" charset="0"/>
                                        </a:rPr>
                                        <m:t>1</m:t>
                                      </m:r>
                                    </m:sub>
                                    <m:sup>
                                      <m:r>
                                        <m:rPr>
                                          <m:sty m:val="p"/>
                                        </m:rPr>
                                        <a:rPr lang="en-IN" sz="2800" i="0" smtClean="0">
                                          <a:solidFill>
                                            <a:srgbClr val="FF0000"/>
                                          </a:solidFill>
                                          <a:latin typeface="Cambria Math" panose="02040503050406030204" pitchFamily="18" charset="0"/>
                                        </a:rPr>
                                        <m:t>m</m:t>
                                      </m:r>
                                    </m:sup>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m:rPr>
                                              <m:sty m:val="p"/>
                                            </m:rPr>
                                            <a:rPr lang="en-IN" sz="2800" i="0">
                                              <a:solidFill>
                                                <a:srgbClr val="002060"/>
                                              </a:solidFill>
                                              <a:latin typeface="Cambria Math" panose="02040503050406030204" pitchFamily="18" charset="0"/>
                                            </a:rPr>
                                            <m:t>x</m:t>
                                          </m:r>
                                        </m:e>
                                      </m:d>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e</m:t>
                                          </m:r>
                                        </m:e>
                                        <m: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a:rPr lang="en-IN" sz="2800" i="0">
                                                  <a:solidFill>
                                                    <a:srgbClr val="002060"/>
                                                  </a:solidFill>
                                                  <a:latin typeface="Cambria Math" panose="02040503050406030204" pitchFamily="18" charset="0"/>
                                                </a:rPr>
                                                <m:t>2</m:t>
                                              </m:r>
                                            </m:sup>
                                          </m:sSup>
                                        </m:sup>
                                      </m:sSup>
                                    </m:e>
                                  </m:nary>
                                  <m:r>
                                    <m:rPr>
                                      <m:sty m:val="p"/>
                                    </m:rPr>
                                    <a:rPr lang="en-IN" sz="2800" i="0">
                                      <a:solidFill>
                                        <a:srgbClr val="002060"/>
                                      </a:solidFill>
                                      <a:latin typeface="Cambria Math" panose="02040503050406030204" pitchFamily="18" charset="0"/>
                                    </a:rPr>
                                    <m:t>dx</m:t>
                                  </m:r>
                                </m:e>
                              </m:d>
                            </m:e>
                          </m:d>
                        </m:e>
                      </m:func>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D10EA2EF-EB18-4227-B69C-195B29B3A5D6}"/>
                  </a:ext>
                </a:extLst>
              </p:cNvPr>
              <p:cNvSpPr>
                <a:spLocks noRot="1" noChangeAspect="1" noMove="1" noResize="1" noEditPoints="1" noAdjustHandles="1" noChangeArrowheads="1" noChangeShapeType="1" noTextEdit="1"/>
              </p:cNvSpPr>
              <p:nvPr/>
            </p:nvSpPr>
            <p:spPr>
              <a:xfrm>
                <a:off x="2893664" y="2342087"/>
                <a:ext cx="5584195" cy="1498026"/>
              </a:xfrm>
              <a:prstGeom prst="rect">
                <a:avLst/>
              </a:prstGeom>
              <a:blipFill>
                <a:blip r:embed="rId5"/>
                <a:stretch>
                  <a:fillRect/>
                </a:stretch>
              </a:blipFill>
              <a:ln>
                <a:noFill/>
              </a:ln>
            </p:spPr>
            <p:txBody>
              <a:bodyPr/>
              <a:lstStyle/>
              <a:p>
                <a:r>
                  <a:rPr lang="en-IN">
                    <a:noFill/>
                  </a:rPr>
                  <a:t> </a:t>
                </a:r>
              </a:p>
            </p:txBody>
          </p:sp>
        </mc:Fallback>
      </mc:AlternateContent>
      <p:grpSp>
        <p:nvGrpSpPr>
          <p:cNvPr id="8" name="Group 7">
            <a:extLst>
              <a:ext uri="{FF2B5EF4-FFF2-40B4-BE49-F238E27FC236}">
                <a16:creationId xmlns:a16="http://schemas.microsoft.com/office/drawing/2014/main" id="{4957362A-C284-42A4-BE70-3101CEC2AD92}"/>
              </a:ext>
            </a:extLst>
          </p:cNvPr>
          <p:cNvGrpSpPr/>
          <p:nvPr/>
        </p:nvGrpSpPr>
        <p:grpSpPr>
          <a:xfrm>
            <a:off x="1474530" y="5322657"/>
            <a:ext cx="7365359" cy="1142542"/>
            <a:chOff x="710799" y="743722"/>
            <a:chExt cx="8113887" cy="1048685"/>
          </a:xfrm>
        </p:grpSpPr>
        <p:sp>
          <p:nvSpPr>
            <p:cNvPr id="9" name="Rectangle: Rounded Corners 8">
              <a:extLst>
                <a:ext uri="{FF2B5EF4-FFF2-40B4-BE49-F238E27FC236}">
                  <a16:creationId xmlns:a16="http://schemas.microsoft.com/office/drawing/2014/main" id="{02103F48-BDFD-4C44-B2EA-B2B873FA139B}"/>
                </a:ext>
              </a:extLst>
            </p:cNvPr>
            <p:cNvSpPr/>
            <p:nvPr/>
          </p:nvSpPr>
          <p:spPr>
            <a:xfrm>
              <a:off x="710799" y="743722"/>
              <a:ext cx="8113887" cy="1048685"/>
            </a:xfrm>
            <a:prstGeom prst="roundRect">
              <a:avLst/>
            </a:prstGeom>
            <a:solidFill>
              <a:schemeClr val="bg1">
                <a:lumMod val="8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CAAB6D9-7787-4338-BDF2-72636E078F99}"/>
                    </a:ext>
                  </a:extLst>
                </p:cNvPr>
                <p:cNvSpPr/>
                <p:nvPr/>
              </p:nvSpPr>
              <p:spPr>
                <a:xfrm>
                  <a:off x="1804945" y="853052"/>
                  <a:ext cx="3791305" cy="939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IN" sz="3200" b="1" i="1" smtClean="0">
                                <a:solidFill>
                                  <a:schemeClr val="tx1"/>
                                </a:solidFill>
                                <a:latin typeface="Cambria Math" panose="02040503050406030204" pitchFamily="18" charset="0"/>
                              </a:rPr>
                            </m:ctrlPr>
                          </m:naryPr>
                          <m:sub/>
                          <m:sup/>
                          <m:e>
                            <m:sSup>
                              <m:sSupPr>
                                <m:ctrlPr>
                                  <a:rPr lang="en-IN" sz="3200" b="1" i="1" smtClean="0">
                                    <a:solidFill>
                                      <a:schemeClr val="tx1"/>
                                    </a:solidFill>
                                    <a:latin typeface="Cambria Math" panose="02040503050406030204" pitchFamily="18" charset="0"/>
                                  </a:rPr>
                                </m:ctrlPr>
                              </m:sSupPr>
                              <m:e>
                                <m:r>
                                  <a:rPr lang="en-IN" sz="3200" b="1" i="0" smtClean="0">
                                    <a:solidFill>
                                      <a:schemeClr val="tx1"/>
                                    </a:solidFill>
                                    <a:latin typeface="Cambria Math" panose="02040503050406030204" pitchFamily="18" charset="0"/>
                                  </a:rPr>
                                  <m:t>𝐞</m:t>
                                </m:r>
                              </m:e>
                              <m:sup>
                                <m:r>
                                  <a:rPr lang="en-IN" sz="3200" b="1" i="0" smtClean="0">
                                    <a:solidFill>
                                      <a:srgbClr val="FF0000"/>
                                    </a:solidFill>
                                    <a:latin typeface="Cambria Math" panose="02040503050406030204" pitchFamily="18" charset="0"/>
                                  </a:rPr>
                                  <m:t>𝐟</m:t>
                                </m:r>
                                <m:d>
                                  <m:dPr>
                                    <m:ctrlPr>
                                      <a:rPr lang="en-IN" sz="3200" b="1" i="1" smtClean="0">
                                        <a:solidFill>
                                          <a:srgbClr val="FF0000"/>
                                        </a:solidFill>
                                        <a:latin typeface="Cambria Math" panose="02040503050406030204" pitchFamily="18" charset="0"/>
                                      </a:rPr>
                                    </m:ctrlPr>
                                  </m:dPr>
                                  <m:e>
                                    <m:r>
                                      <a:rPr lang="en-IN" sz="3200" b="1" i="0" smtClean="0">
                                        <a:solidFill>
                                          <a:srgbClr val="FF0000"/>
                                        </a:solidFill>
                                        <a:latin typeface="Cambria Math" panose="02040503050406030204" pitchFamily="18" charset="0"/>
                                      </a:rPr>
                                      <m:t>𝐱</m:t>
                                    </m:r>
                                  </m:e>
                                </m:d>
                              </m:sup>
                            </m:sSup>
                          </m:e>
                        </m:nary>
                        <m:sSup>
                          <m:sSupPr>
                            <m:ctrlPr>
                              <a:rPr lang="en-IN" sz="3200" b="1" i="1" smtClean="0">
                                <a:solidFill>
                                  <a:srgbClr val="2108B4"/>
                                </a:solidFill>
                                <a:latin typeface="Cambria Math" panose="02040503050406030204" pitchFamily="18" charset="0"/>
                              </a:rPr>
                            </m:ctrlPr>
                          </m:sSupPr>
                          <m:e>
                            <m:r>
                              <a:rPr lang="en-IN" sz="3200" b="1" i="0" smtClean="0">
                                <a:solidFill>
                                  <a:srgbClr val="2108B4"/>
                                </a:solidFill>
                                <a:latin typeface="Cambria Math" panose="02040503050406030204" pitchFamily="18" charset="0"/>
                              </a:rPr>
                              <m:t>𝐟</m:t>
                            </m:r>
                          </m:e>
                          <m:sup>
                            <m:r>
                              <a:rPr lang="en-IN" sz="3200" b="1" i="0" smtClean="0">
                                <a:solidFill>
                                  <a:srgbClr val="2108B4"/>
                                </a:solidFill>
                                <a:latin typeface="Cambria Math" panose="02040503050406030204" pitchFamily="18" charset="0"/>
                              </a:rPr>
                              <m:t>′</m:t>
                            </m:r>
                          </m:sup>
                        </m:sSup>
                        <m:d>
                          <m:dPr>
                            <m:ctrlPr>
                              <a:rPr lang="en-IN" sz="3200" b="1" i="1" smtClean="0">
                                <a:solidFill>
                                  <a:srgbClr val="2108B4"/>
                                </a:solidFill>
                                <a:latin typeface="Cambria Math" panose="02040503050406030204" pitchFamily="18" charset="0"/>
                              </a:rPr>
                            </m:ctrlPr>
                          </m:dPr>
                          <m:e>
                            <m:r>
                              <a:rPr lang="en-IN" sz="3200" b="1" i="0" smtClean="0">
                                <a:solidFill>
                                  <a:srgbClr val="2108B4"/>
                                </a:solidFill>
                                <a:latin typeface="Cambria Math" panose="02040503050406030204" pitchFamily="18" charset="0"/>
                              </a:rPr>
                              <m:t>𝐱</m:t>
                            </m:r>
                          </m:e>
                        </m:d>
                        <m:r>
                          <a:rPr lang="en-IN" sz="3200" b="1" i="0" smtClean="0">
                            <a:solidFill>
                              <a:srgbClr val="2108B4"/>
                            </a:solidFill>
                            <a:latin typeface="Cambria Math" panose="02040503050406030204" pitchFamily="18" charset="0"/>
                          </a:rPr>
                          <m:t> </m:t>
                        </m:r>
                        <m:r>
                          <a:rPr lang="en-IN" sz="3200" b="1" i="0" smtClean="0">
                            <a:solidFill>
                              <a:schemeClr val="tx1"/>
                            </a:solidFill>
                            <a:latin typeface="Cambria Math" panose="02040503050406030204" pitchFamily="18" charset="0"/>
                          </a:rPr>
                          <m:t>𝐝𝐱</m:t>
                        </m:r>
                        <m:r>
                          <a:rPr lang="en-IN" sz="3200" b="1" i="0" smtClean="0">
                            <a:solidFill>
                              <a:schemeClr val="tx1"/>
                            </a:solidFill>
                            <a:latin typeface="Cambria Math" panose="02040503050406030204" pitchFamily="18" charset="0"/>
                          </a:rPr>
                          <m:t>=</m:t>
                        </m:r>
                      </m:oMath>
                    </m:oMathPara>
                  </a14:m>
                  <a:endParaRPr lang="en-IN" sz="3200" b="1" dirty="0">
                    <a:solidFill>
                      <a:schemeClr val="tx1"/>
                    </a:solidFill>
                  </a:endParaRPr>
                </a:p>
              </p:txBody>
            </p:sp>
          </mc:Choice>
          <mc:Fallback xmlns="">
            <p:sp>
              <p:nvSpPr>
                <p:cNvPr id="16" name="Rectangle 15">
                  <a:extLst>
                    <a:ext uri="{FF2B5EF4-FFF2-40B4-BE49-F238E27FC236}">
                      <a16:creationId xmlns:a16="http://schemas.microsoft.com/office/drawing/2014/main" id="{1A19D219-6DEF-467E-8C1B-97AF8B3CDE33}"/>
                    </a:ext>
                  </a:extLst>
                </p:cNvPr>
                <p:cNvSpPr>
                  <a:spLocks noRot="1" noChangeAspect="1" noMove="1" noResize="1" noEditPoints="1" noAdjustHandles="1" noChangeArrowheads="1" noChangeShapeType="1" noTextEdit="1"/>
                </p:cNvSpPr>
                <p:nvPr/>
              </p:nvSpPr>
              <p:spPr>
                <a:xfrm>
                  <a:off x="1804945" y="853052"/>
                  <a:ext cx="3791305" cy="939354"/>
                </a:xfrm>
                <a:prstGeom prst="rect">
                  <a:avLst/>
                </a:prstGeom>
                <a:blipFill>
                  <a:blip r:embed="rId6"/>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F29DC0D-0599-441D-8506-410A6AAAE5CF}"/>
                  </a:ext>
                </a:extLst>
              </p:cNvPr>
              <p:cNvSpPr/>
              <p:nvPr/>
            </p:nvSpPr>
            <p:spPr>
              <a:xfrm>
                <a:off x="5734097" y="5556072"/>
                <a:ext cx="1639098" cy="670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p>
                        <m:sSupPr>
                          <m:ctrlPr>
                            <a:rPr lang="en-IN" sz="3200" b="1" i="1" smtClean="0">
                              <a:solidFill>
                                <a:schemeClr val="tx1"/>
                              </a:solidFill>
                              <a:latin typeface="Cambria Math" panose="02040503050406030204" pitchFamily="18" charset="0"/>
                            </a:rPr>
                          </m:ctrlPr>
                        </m:sSupPr>
                        <m:e>
                          <m:r>
                            <a:rPr lang="en-IN" sz="3200" b="1" i="0" smtClean="0">
                              <a:solidFill>
                                <a:schemeClr val="tx1"/>
                              </a:solidFill>
                              <a:latin typeface="Cambria Math" panose="02040503050406030204" pitchFamily="18" charset="0"/>
                            </a:rPr>
                            <m:t>𝐞</m:t>
                          </m:r>
                        </m:e>
                        <m:sup>
                          <m:r>
                            <a:rPr lang="en-IN" sz="3200" b="1" i="0" smtClean="0">
                              <a:solidFill>
                                <a:srgbClr val="FF0000"/>
                              </a:solidFill>
                              <a:latin typeface="Cambria Math" panose="02040503050406030204" pitchFamily="18" charset="0"/>
                            </a:rPr>
                            <m:t>𝐟</m:t>
                          </m:r>
                          <m:d>
                            <m:dPr>
                              <m:ctrlPr>
                                <a:rPr lang="en-IN" sz="3200" b="1" i="1" smtClean="0">
                                  <a:solidFill>
                                    <a:srgbClr val="FF0000"/>
                                  </a:solidFill>
                                  <a:latin typeface="Cambria Math" panose="02040503050406030204" pitchFamily="18" charset="0"/>
                                </a:rPr>
                              </m:ctrlPr>
                            </m:dPr>
                            <m:e>
                              <m:r>
                                <a:rPr lang="en-IN" sz="3200" b="1" i="0" smtClean="0">
                                  <a:solidFill>
                                    <a:srgbClr val="FF0000"/>
                                  </a:solidFill>
                                  <a:latin typeface="Cambria Math" panose="02040503050406030204" pitchFamily="18" charset="0"/>
                                </a:rPr>
                                <m:t>𝐱</m:t>
                              </m:r>
                            </m:e>
                          </m:d>
                        </m:sup>
                      </m:sSup>
                      <m:r>
                        <a:rPr lang="en-IN" sz="3200" b="1" i="0" smtClean="0">
                          <a:solidFill>
                            <a:schemeClr val="tx1"/>
                          </a:solidFill>
                          <a:latin typeface="Cambria Math" panose="02040503050406030204" pitchFamily="18" charset="0"/>
                        </a:rPr>
                        <m:t>+</m:t>
                      </m:r>
                      <m:r>
                        <a:rPr lang="en-IN" sz="3200" b="1" i="0" smtClean="0">
                          <a:solidFill>
                            <a:schemeClr val="tx1"/>
                          </a:solidFill>
                          <a:latin typeface="Cambria Math" panose="02040503050406030204" pitchFamily="18" charset="0"/>
                        </a:rPr>
                        <m:t>𝐜</m:t>
                      </m:r>
                    </m:oMath>
                  </m:oMathPara>
                </a14:m>
                <a:endParaRPr lang="en-IN" sz="3200" b="1" dirty="0">
                  <a:solidFill>
                    <a:schemeClr val="tx1"/>
                  </a:solidFill>
                </a:endParaRPr>
              </a:p>
            </p:txBody>
          </p:sp>
        </mc:Choice>
        <mc:Fallback xmlns="">
          <p:sp>
            <p:nvSpPr>
              <p:cNvPr id="11" name="Rectangle 10">
                <a:extLst>
                  <a:ext uri="{FF2B5EF4-FFF2-40B4-BE49-F238E27FC236}">
                    <a16:creationId xmlns:a16="http://schemas.microsoft.com/office/drawing/2014/main" id="{0F29DC0D-0599-441D-8506-410A6AAAE5CF}"/>
                  </a:ext>
                </a:extLst>
              </p:cNvPr>
              <p:cNvSpPr>
                <a:spLocks noRot="1" noChangeAspect="1" noMove="1" noResize="1" noEditPoints="1" noAdjustHandles="1" noChangeArrowheads="1" noChangeShapeType="1" noTextEdit="1"/>
              </p:cNvSpPr>
              <p:nvPr/>
            </p:nvSpPr>
            <p:spPr>
              <a:xfrm>
                <a:off x="5734097" y="5556072"/>
                <a:ext cx="1639098" cy="670652"/>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4FB4A18-4249-4D51-B658-2E371D5AE55D}"/>
                  </a:ext>
                </a:extLst>
              </p:cNvPr>
              <p:cNvSpPr/>
              <p:nvPr/>
            </p:nvSpPr>
            <p:spPr>
              <a:xfrm>
                <a:off x="2803002" y="4007567"/>
                <a:ext cx="3829809"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d>
                            <m:dPr>
                              <m:begChr m:val="{"/>
                              <m:endChr m:val="}"/>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sSubSup>
                                <m:sSubSupPr>
                                  <m:ctrlPr>
                                    <a:rPr lang="en-IN" sz="2800" b="0" i="1" smtClean="0">
                                      <a:solidFill>
                                        <a:srgbClr val="002060"/>
                                      </a:solidFill>
                                      <a:latin typeface="Cambria Math" panose="02040503050406030204" pitchFamily="18" charset="0"/>
                                    </a:rPr>
                                  </m:ctrlPr>
                                </m:sSubSupPr>
                                <m:e>
                                  <m:d>
                                    <m:dPr>
                                      <m:ctrlPr>
                                        <a:rPr lang="en-IN" sz="2800" b="0" i="1" smtClean="0">
                                          <a:solidFill>
                                            <a:srgbClr val="002060"/>
                                          </a:solidFill>
                                          <a:latin typeface="Cambria Math" panose="02040503050406030204" pitchFamily="18" charset="0"/>
                                        </a:rPr>
                                      </m:ctrlPr>
                                    </m:dPr>
                                    <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e</m:t>
                                          </m:r>
                                        </m:e>
                                        <m:sup>
                                          <m:r>
                                            <a:rPr lang="en-IN" sz="2800" i="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x</m:t>
                                              </m:r>
                                            </m:e>
                                            <m:sup>
                                              <m:r>
                                                <a:rPr lang="en-IN" sz="2800" i="0">
                                                  <a:solidFill>
                                                    <a:srgbClr val="002060"/>
                                                  </a:solidFill>
                                                  <a:latin typeface="Cambria Math" panose="02040503050406030204" pitchFamily="18" charset="0"/>
                                                </a:rPr>
                                                <m:t>2</m:t>
                                              </m:r>
                                            </m:sup>
                                          </m:sSup>
                                        </m:sup>
                                      </m:sSup>
                                    </m:e>
                                  </m:d>
                                </m:e>
                                <m:sub>
                                  <m:r>
                                    <a:rPr lang="en-IN" sz="2800" b="0" i="0" smtClean="0">
                                      <a:solidFill>
                                        <a:srgbClr val="002060"/>
                                      </a:solidFill>
                                      <a:latin typeface="Cambria Math" panose="02040503050406030204" pitchFamily="18" charset="0"/>
                                    </a:rPr>
                                    <m:t>1</m:t>
                                  </m:r>
                                </m:sub>
                                <m:sup>
                                  <m:r>
                                    <m:rPr>
                                      <m:sty m:val="p"/>
                                    </m:rPr>
                                    <a:rPr lang="en-IN" sz="2800" b="0" i="0" smtClean="0">
                                      <a:solidFill>
                                        <a:srgbClr val="002060"/>
                                      </a:solidFill>
                                      <a:latin typeface="Cambria Math" panose="02040503050406030204" pitchFamily="18" charset="0"/>
                                    </a:rPr>
                                    <m:t>m</m:t>
                                  </m:r>
                                </m:sup>
                              </m:sSubSup>
                            </m:e>
                          </m:d>
                        </m:e>
                      </m:func>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44FB4A18-4249-4D51-B658-2E371D5AE55D}"/>
                  </a:ext>
                </a:extLst>
              </p:cNvPr>
              <p:cNvSpPr>
                <a:spLocks noRot="1" noChangeAspect="1" noMove="1" noResize="1" noEditPoints="1" noAdjustHandles="1" noChangeArrowheads="1" noChangeShapeType="1" noTextEdit="1"/>
              </p:cNvSpPr>
              <p:nvPr/>
            </p:nvSpPr>
            <p:spPr>
              <a:xfrm>
                <a:off x="2803002" y="4007567"/>
                <a:ext cx="3829809" cy="1028459"/>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ADA7C0C-0CDB-4AC8-A33D-F5B5E78DD8CA}"/>
                  </a:ext>
                </a:extLst>
              </p:cNvPr>
              <p:cNvSpPr/>
              <p:nvPr/>
            </p:nvSpPr>
            <p:spPr>
              <a:xfrm>
                <a:off x="2803001" y="5135240"/>
                <a:ext cx="4744211"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func>
                            <m:funcPr>
                              <m:ctrlPr>
                                <a:rPr lang="en-IN" sz="2800" b="0" i="1" smtClean="0">
                                  <a:solidFill>
                                    <a:srgbClr val="002060"/>
                                  </a:solidFill>
                                  <a:latin typeface="Cambria Math" panose="02040503050406030204" pitchFamily="18" charset="0"/>
                                </a:rPr>
                              </m:ctrlPr>
                            </m:funcPr>
                            <m:fName>
                              <m:r>
                                <a:rPr lang="en-IN" sz="2800" b="0" i="0" smtClean="0">
                                  <a:solidFill>
                                    <a:srgbClr val="002060"/>
                                  </a:solidFill>
                                  <a:latin typeface="Cambria Math" panose="02040503050406030204" pitchFamily="18" charset="0"/>
                                </a:rPr>
                                <m:t> </m:t>
                              </m:r>
                              <m:limLow>
                                <m:limLowPr>
                                  <m:ctrlPr>
                                    <a:rPr lang="en-IN" sz="2800" i="1">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i="0" smtClean="0">
                                      <a:solidFill>
                                        <a:srgbClr val="890E4F"/>
                                      </a:solidFill>
                                      <a:latin typeface="Cambria Math" panose="02040503050406030204" pitchFamily="18" charset="0"/>
                                    </a:rPr>
                                    <m:t>m</m:t>
                                  </m:r>
                                  <m:r>
                                    <a:rPr lang="en-IN" sz="2800" i="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ea typeface="Cambria Math" panose="02040503050406030204" pitchFamily="18" charset="0"/>
                                    </a:rPr>
                                    <m:t>→ ∞</m:t>
                                  </m:r>
                                </m:lim>
                              </m:limLow>
                            </m:fName>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FF0000"/>
                                          </a:solidFill>
                                          <a:latin typeface="Cambria Math" panose="02040503050406030204" pitchFamily="18" charset="0"/>
                                        </a:rPr>
                                        <m:t>−</m:t>
                                      </m:r>
                                      <m:sSup>
                                        <m:sSupPr>
                                          <m:ctrlPr>
                                            <a:rPr lang="en-IN" sz="2800" b="0" i="1" smtClean="0">
                                              <a:solidFill>
                                                <a:srgbClr val="FF0000"/>
                                              </a:solidFill>
                                              <a:latin typeface="Cambria Math" panose="02040503050406030204" pitchFamily="18" charset="0"/>
                                            </a:rPr>
                                          </m:ctrlPr>
                                        </m:sSupPr>
                                        <m:e>
                                          <m:r>
                                            <m:rPr>
                                              <m:sty m:val="p"/>
                                            </m:rPr>
                                            <a:rPr lang="en-IN" sz="2800" b="0" i="0" smtClean="0">
                                              <a:solidFill>
                                                <a:srgbClr val="FF0000"/>
                                              </a:solidFill>
                                              <a:latin typeface="Cambria Math" panose="02040503050406030204" pitchFamily="18" charset="0"/>
                                            </a:rPr>
                                            <m:t>m</m:t>
                                          </m:r>
                                        </m:e>
                                        <m:sup>
                                          <m:r>
                                            <a:rPr lang="en-IN" sz="2800" b="0" i="0" smtClean="0">
                                              <a:solidFill>
                                                <a:srgbClr val="FF0000"/>
                                              </a:solidFill>
                                              <a:latin typeface="Cambria Math" panose="02040503050406030204" pitchFamily="18" charset="0"/>
                                            </a:rPr>
                                            <m:t>2</m:t>
                                          </m:r>
                                        </m:sup>
                                      </m:sSup>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FF0000"/>
                                          </a:solidFill>
                                          <a:latin typeface="Cambria Math" panose="02040503050406030204" pitchFamily="18" charset="0"/>
                                        </a:rPr>
                                        <m:t>−1</m:t>
                                      </m:r>
                                    </m:sup>
                                  </m:sSup>
                                </m:e>
                              </m:d>
                              <m:r>
                                <a:rPr lang="en-IN" sz="2800" b="0" i="0" smtClean="0">
                                  <a:solidFill>
                                    <a:srgbClr val="002060"/>
                                  </a:solidFill>
                                  <a:latin typeface="Cambria Math" panose="02040503050406030204" pitchFamily="18" charset="0"/>
                                </a:rPr>
                                <m:t> </m:t>
                              </m:r>
                            </m:e>
                          </m:func>
                        </m:e>
                      </m:d>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4ADA7C0C-0CDB-4AC8-A33D-F5B5E78DD8CA}"/>
                  </a:ext>
                </a:extLst>
              </p:cNvPr>
              <p:cNvSpPr>
                <a:spLocks noRot="1" noChangeAspect="1" noMove="1" noResize="1" noEditPoints="1" noAdjustHandles="1" noChangeArrowheads="1" noChangeShapeType="1" noTextEdit="1"/>
              </p:cNvSpPr>
              <p:nvPr/>
            </p:nvSpPr>
            <p:spPr>
              <a:xfrm>
                <a:off x="2803001" y="5135240"/>
                <a:ext cx="4744211" cy="1028459"/>
              </a:xfrm>
              <a:prstGeom prst="rect">
                <a:avLst/>
              </a:prstGeom>
              <a:blipFill>
                <a:blip r:embed="rId9"/>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90059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par>
                                <p:cTn id="23" presetID="1" presetClass="exit" presetSubtype="0" fill="hold"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1" grpId="1"/>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AC4550C-0055-4338-8542-DF37F7E562F4}"/>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8AC4550C-0055-4338-8542-DF37F7E562F4}"/>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BA7F397-2FD3-46B9-974E-D705A4AA0CA7}"/>
                  </a:ext>
                </a:extLst>
              </p:cNvPr>
              <p:cNvSpPr/>
              <p:nvPr/>
            </p:nvSpPr>
            <p:spPr>
              <a:xfrm>
                <a:off x="373700" y="931729"/>
                <a:ext cx="4744211"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func>
                            <m:funcPr>
                              <m:ctrlPr>
                                <a:rPr lang="en-IN" sz="2800" b="0" i="1" smtClean="0">
                                  <a:solidFill>
                                    <a:srgbClr val="002060"/>
                                  </a:solidFill>
                                  <a:latin typeface="Cambria Math" panose="02040503050406030204" pitchFamily="18" charset="0"/>
                                </a:rPr>
                              </m:ctrlPr>
                            </m:funcPr>
                            <m:fName>
                              <m:r>
                                <a:rPr lang="en-IN" sz="2800" b="0" i="0" smtClean="0">
                                  <a:solidFill>
                                    <a:srgbClr val="002060"/>
                                  </a:solidFill>
                                  <a:latin typeface="Cambria Math" panose="02040503050406030204" pitchFamily="18" charset="0"/>
                                </a:rPr>
                                <m:t> </m:t>
                              </m:r>
                              <m:limLow>
                                <m:limLowPr>
                                  <m:ctrlPr>
                                    <a:rPr lang="en-IN" sz="2800" i="1">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i="0" smtClean="0">
                                      <a:solidFill>
                                        <a:srgbClr val="890E4F"/>
                                      </a:solidFill>
                                      <a:latin typeface="Cambria Math" panose="02040503050406030204" pitchFamily="18" charset="0"/>
                                    </a:rPr>
                                    <m:t>m</m:t>
                                  </m:r>
                                  <m:r>
                                    <a:rPr lang="en-IN" sz="2800" i="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ea typeface="Cambria Math" panose="02040503050406030204" pitchFamily="18" charset="0"/>
                                    </a:rPr>
                                    <m:t>→ ∞</m:t>
                                  </m:r>
                                </m:lim>
                              </m:limLow>
                            </m:fName>
                            <m:e>
                              <m:d>
                                <m:dPr>
                                  <m:ctrlPr>
                                    <a:rPr lang="en-IN" sz="2800" b="0" i="1" smtClean="0">
                                      <a:solidFill>
                                        <a:srgbClr val="002060"/>
                                      </a:solidFill>
                                      <a:latin typeface="Cambria Math" panose="02040503050406030204" pitchFamily="18" charset="0"/>
                                    </a:rPr>
                                  </m:ctrlPr>
                                </m:dPr>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FF0000"/>
                                          </a:solidFill>
                                          <a:latin typeface="Cambria Math" panose="02040503050406030204" pitchFamily="18" charset="0"/>
                                        </a:rPr>
                                        <m:t>−</m:t>
                                      </m:r>
                                      <m:sSup>
                                        <m:sSupPr>
                                          <m:ctrlPr>
                                            <a:rPr lang="en-IN" sz="2800" b="0" i="1" smtClean="0">
                                              <a:solidFill>
                                                <a:srgbClr val="FF0000"/>
                                              </a:solidFill>
                                              <a:latin typeface="Cambria Math" panose="02040503050406030204" pitchFamily="18" charset="0"/>
                                            </a:rPr>
                                          </m:ctrlPr>
                                        </m:sSupPr>
                                        <m:e>
                                          <m:r>
                                            <m:rPr>
                                              <m:sty m:val="p"/>
                                            </m:rPr>
                                            <a:rPr lang="en-IN" sz="2800" b="0" i="0" smtClean="0">
                                              <a:solidFill>
                                                <a:srgbClr val="FF0000"/>
                                              </a:solidFill>
                                              <a:latin typeface="Cambria Math" panose="02040503050406030204" pitchFamily="18" charset="0"/>
                                            </a:rPr>
                                            <m:t>m</m:t>
                                          </m:r>
                                        </m:e>
                                        <m:sup>
                                          <m:r>
                                            <a:rPr lang="en-IN" sz="2800" b="0" i="0" smtClean="0">
                                              <a:solidFill>
                                                <a:srgbClr val="FF0000"/>
                                              </a:solidFill>
                                              <a:latin typeface="Cambria Math" panose="02040503050406030204" pitchFamily="18" charset="0"/>
                                            </a:rPr>
                                            <m:t>2</m:t>
                                          </m:r>
                                        </m:sup>
                                      </m:sSup>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e</m:t>
                                      </m:r>
                                    </m:e>
                                    <m:sup>
                                      <m:r>
                                        <a:rPr lang="en-IN" sz="2800" b="0" i="0" smtClean="0">
                                          <a:solidFill>
                                            <a:srgbClr val="FF0000"/>
                                          </a:solidFill>
                                          <a:latin typeface="Cambria Math" panose="02040503050406030204" pitchFamily="18" charset="0"/>
                                        </a:rPr>
                                        <m:t>−1</m:t>
                                      </m:r>
                                    </m:sup>
                                  </m:sSup>
                                </m:e>
                              </m:d>
                              <m:r>
                                <a:rPr lang="en-IN" sz="2800" b="0" i="0" smtClean="0">
                                  <a:solidFill>
                                    <a:srgbClr val="002060"/>
                                  </a:solidFill>
                                  <a:latin typeface="Cambria Math" panose="02040503050406030204" pitchFamily="18" charset="0"/>
                                </a:rPr>
                                <m:t> </m:t>
                              </m:r>
                            </m:e>
                          </m:func>
                        </m:e>
                      </m:d>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5BA7F397-2FD3-46B9-974E-D705A4AA0CA7}"/>
                  </a:ext>
                </a:extLst>
              </p:cNvPr>
              <p:cNvSpPr>
                <a:spLocks noRot="1" noChangeAspect="1" noMove="1" noResize="1" noEditPoints="1" noAdjustHandles="1" noChangeArrowheads="1" noChangeShapeType="1" noTextEdit="1"/>
              </p:cNvSpPr>
              <p:nvPr/>
            </p:nvSpPr>
            <p:spPr>
              <a:xfrm>
                <a:off x="373700" y="931729"/>
                <a:ext cx="4744211" cy="102845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644353A-82D2-4D62-B01C-109A135BCEA8}"/>
                  </a:ext>
                </a:extLst>
              </p:cNvPr>
              <p:cNvSpPr/>
              <p:nvPr/>
            </p:nvSpPr>
            <p:spPr>
              <a:xfrm>
                <a:off x="428291" y="2180716"/>
                <a:ext cx="4744211"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func>
                            <m:funcPr>
                              <m:ctrlPr>
                                <a:rPr lang="en-IN" sz="2800" b="0" i="1" smtClean="0">
                                  <a:solidFill>
                                    <a:srgbClr val="002060"/>
                                  </a:solidFill>
                                  <a:latin typeface="Cambria Math" panose="02040503050406030204" pitchFamily="18" charset="0"/>
                                </a:rPr>
                              </m:ctrlPr>
                            </m:funcPr>
                            <m:fName>
                              <m:r>
                                <a:rPr lang="en-IN" sz="2800" b="0" i="0" smtClean="0">
                                  <a:solidFill>
                                    <a:srgbClr val="002060"/>
                                  </a:solidFill>
                                  <a:latin typeface="Cambria Math" panose="02040503050406030204" pitchFamily="18" charset="0"/>
                                </a:rPr>
                                <m:t> </m:t>
                              </m:r>
                              <m:limLow>
                                <m:limLowPr>
                                  <m:ctrlPr>
                                    <a:rPr lang="en-IN" sz="2800" i="1">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i="0" smtClean="0">
                                      <a:solidFill>
                                        <a:srgbClr val="890E4F"/>
                                      </a:solidFill>
                                      <a:latin typeface="Cambria Math" panose="02040503050406030204" pitchFamily="18" charset="0"/>
                                    </a:rPr>
                                    <m:t>m</m:t>
                                  </m:r>
                                  <m:r>
                                    <a:rPr lang="en-IN" sz="2800" i="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ea typeface="Cambria Math" panose="02040503050406030204" pitchFamily="18" charset="0"/>
                                    </a:rPr>
                                    <m:t>→ ∞</m:t>
                                  </m:r>
                                </m:lim>
                              </m:limLow>
                            </m:fName>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e</m:t>
                                          </m:r>
                                        </m:e>
                                        <m:sup>
                                          <m:sSup>
                                            <m:sSupPr>
                                              <m:ctrlPr>
                                                <a:rPr lang="en-IN" sz="2800" i="1">
                                                  <a:solidFill>
                                                    <a:srgbClr val="FF0000"/>
                                                  </a:solidFill>
                                                  <a:latin typeface="Cambria Math" panose="02040503050406030204" pitchFamily="18" charset="0"/>
                                                </a:rPr>
                                              </m:ctrlPr>
                                            </m:sSupPr>
                                            <m:e>
                                              <m:r>
                                                <m:rPr>
                                                  <m:sty m:val="p"/>
                                                </m:rPr>
                                                <a:rPr lang="en-IN" sz="2800">
                                                  <a:solidFill>
                                                    <a:srgbClr val="FF0000"/>
                                                  </a:solidFill>
                                                  <a:latin typeface="Cambria Math" panose="02040503050406030204" pitchFamily="18" charset="0"/>
                                                </a:rPr>
                                                <m:t>m</m:t>
                                              </m:r>
                                            </m:e>
                                            <m:sup>
                                              <m:r>
                                                <a:rPr lang="en-IN" sz="2800">
                                                  <a:solidFill>
                                                    <a:srgbClr val="FF0000"/>
                                                  </a:solidFill>
                                                  <a:latin typeface="Cambria Math" panose="02040503050406030204" pitchFamily="18" charset="0"/>
                                                </a:rPr>
                                                <m:t>2</m:t>
                                              </m:r>
                                            </m:sup>
                                          </m:sSup>
                                          <m:r>
                                            <a:rPr lang="en-IN" sz="2800" b="0" i="1" smtClean="0">
                                              <a:solidFill>
                                                <a:srgbClr val="FF0000"/>
                                              </a:solidFill>
                                              <a:latin typeface="Cambria Math" panose="02040503050406030204" pitchFamily="18" charset="0"/>
                                            </a:rPr>
                                            <m:t> </m:t>
                                          </m:r>
                                        </m:sup>
                                      </m:sSup>
                                    </m:den>
                                  </m:f>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e</m:t>
                                          </m:r>
                                        </m:e>
                                        <m:sup>
                                          <m:r>
                                            <a:rPr lang="en-IN" sz="2800">
                                              <a:solidFill>
                                                <a:srgbClr val="FF0000"/>
                                              </a:solidFill>
                                              <a:latin typeface="Cambria Math" panose="02040503050406030204" pitchFamily="18" charset="0"/>
                                            </a:rPr>
                                            <m:t>1</m:t>
                                          </m:r>
                                        </m:sup>
                                      </m:sSup>
                                      <m:r>
                                        <a:rPr lang="en-IN" sz="2800" b="0" i="1" smtClean="0">
                                          <a:solidFill>
                                            <a:srgbClr val="FF000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e>
                          </m:func>
                        </m:e>
                      </m:d>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3644353A-82D2-4D62-B01C-109A135BCEA8}"/>
                  </a:ext>
                </a:extLst>
              </p:cNvPr>
              <p:cNvSpPr>
                <a:spLocks noRot="1" noChangeAspect="1" noMove="1" noResize="1" noEditPoints="1" noAdjustHandles="1" noChangeArrowheads="1" noChangeShapeType="1" noTextEdit="1"/>
              </p:cNvSpPr>
              <p:nvPr/>
            </p:nvSpPr>
            <p:spPr>
              <a:xfrm>
                <a:off x="428291" y="2180716"/>
                <a:ext cx="4744211" cy="102845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53799F8-FB2A-4245-9107-31B0F155C122}"/>
                  </a:ext>
                </a:extLst>
              </p:cNvPr>
              <p:cNvSpPr/>
              <p:nvPr/>
            </p:nvSpPr>
            <p:spPr>
              <a:xfrm>
                <a:off x="482882" y="3644926"/>
                <a:ext cx="3010945"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2 </m:t>
                          </m:r>
                        </m:den>
                      </m:f>
                      <m:d>
                        <m:dPr>
                          <m:begChr m:val="{"/>
                          <m:endChr m:val="}"/>
                          <m:ctrlPr>
                            <a:rPr lang="en-IN" sz="2800" b="0" i="1" smtClean="0">
                              <a:solidFill>
                                <a:srgbClr val="002060"/>
                              </a:solidFill>
                              <a:latin typeface="Cambria Math" panose="02040503050406030204" pitchFamily="18" charset="0"/>
                            </a:rPr>
                          </m:ctrlPr>
                        </m:dPr>
                        <m:e>
                          <m:d>
                            <m:dPr>
                              <m:ctrlPr>
                                <a:rPr lang="en-IN" sz="2800" i="1">
                                  <a:solidFill>
                                    <a:srgbClr val="002060"/>
                                  </a:solidFill>
                                  <a:latin typeface="Cambria Math" panose="02040503050406030204" pitchFamily="18" charset="0"/>
                                </a:rPr>
                              </m:ctrlPr>
                            </m:dPr>
                            <m:e>
                              <m:r>
                                <a:rPr lang="en-IN" sz="2800" i="0" smtClean="0">
                                  <a:solidFill>
                                    <a:srgbClr val="002060"/>
                                  </a:solidFill>
                                  <a:latin typeface="Cambria Math" panose="02040503050406030204" pitchFamily="18" charset="0"/>
                                </a:rPr>
                                <m:t>0</m:t>
                              </m:r>
                              <m:r>
                                <a:rPr lang="en-IN" sz="2800" i="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e>
                          </m:d>
                        </m:e>
                      </m:d>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F53799F8-FB2A-4245-9107-31B0F155C122}"/>
                  </a:ext>
                </a:extLst>
              </p:cNvPr>
              <p:cNvSpPr>
                <a:spLocks noRot="1" noChangeAspect="1" noMove="1" noResize="1" noEditPoints="1" noAdjustHandles="1" noChangeArrowheads="1" noChangeShapeType="1" noTextEdit="1"/>
              </p:cNvSpPr>
              <p:nvPr/>
            </p:nvSpPr>
            <p:spPr>
              <a:xfrm>
                <a:off x="482882" y="3644926"/>
                <a:ext cx="3010945" cy="102845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8C8D101-AE36-4A13-869C-CA789380D912}"/>
                  </a:ext>
                </a:extLst>
              </p:cNvPr>
              <p:cNvSpPr/>
              <p:nvPr/>
            </p:nvSpPr>
            <p:spPr>
              <a:xfrm>
                <a:off x="3364835" y="3685870"/>
                <a:ext cx="1111631" cy="102845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
                            <m:rPr>
                              <m:sty m:val="p"/>
                            </m:rPr>
                            <a:rPr lang="en-IN" sz="2800" b="0" i="0" smtClean="0">
                              <a:solidFill>
                                <a:srgbClr val="002060"/>
                              </a:solidFill>
                              <a:latin typeface="Cambria Math" panose="02040503050406030204" pitchFamily="18" charset="0"/>
                            </a:rPr>
                            <m:t>e</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A8C8D101-AE36-4A13-869C-CA789380D912}"/>
                  </a:ext>
                </a:extLst>
              </p:cNvPr>
              <p:cNvSpPr>
                <a:spLocks noRot="1" noChangeAspect="1" noMove="1" noResize="1" noEditPoints="1" noAdjustHandles="1" noChangeArrowheads="1" noChangeShapeType="1" noTextEdit="1"/>
              </p:cNvSpPr>
              <p:nvPr/>
            </p:nvSpPr>
            <p:spPr>
              <a:xfrm>
                <a:off x="3364835" y="3685870"/>
                <a:ext cx="1111631" cy="1028459"/>
              </a:xfrm>
              <a:prstGeom prst="rect">
                <a:avLst/>
              </a:prstGeom>
              <a:blipFill>
                <a:blip r:embed="rId6"/>
                <a:stretch>
                  <a:fillRect/>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F54AD5C0-49C1-4932-8E1B-13226465DFAE}"/>
              </a:ext>
            </a:extLst>
          </p:cNvPr>
          <p:cNvSpPr/>
          <p:nvPr/>
        </p:nvSpPr>
        <p:spPr>
          <a:xfrm>
            <a:off x="4353635" y="3900336"/>
            <a:ext cx="2283726" cy="5176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a:t>
            </a:r>
          </a:p>
        </p:txBody>
      </p:sp>
      <p:sp>
        <p:nvSpPr>
          <p:cNvPr id="10" name="Rectangle 9">
            <a:extLst>
              <a:ext uri="{FF2B5EF4-FFF2-40B4-BE49-F238E27FC236}">
                <a16:creationId xmlns:a16="http://schemas.microsoft.com/office/drawing/2014/main" id="{0AB91010-1B12-4AE4-A280-D6AF0833AA9D}"/>
              </a:ext>
            </a:extLst>
          </p:cNvPr>
          <p:cNvSpPr/>
          <p:nvPr/>
        </p:nvSpPr>
        <p:spPr>
          <a:xfrm>
            <a:off x="922187" y="4957024"/>
            <a:ext cx="7689549"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integral test</a:t>
            </a:r>
            <a:r>
              <a:rPr lang="en-IN" sz="2800" dirty="0">
                <a:solidFill>
                  <a:srgbClr val="002060"/>
                </a:solidFill>
              </a:rPr>
              <a:t>, the given series is convergent.</a:t>
            </a:r>
          </a:p>
        </p:txBody>
      </p:sp>
      <p:sp>
        <p:nvSpPr>
          <p:cNvPr id="11" name="Right Arrow 3">
            <a:extLst>
              <a:ext uri="{FF2B5EF4-FFF2-40B4-BE49-F238E27FC236}">
                <a16:creationId xmlns:a16="http://schemas.microsoft.com/office/drawing/2014/main" id="{1306F801-8CFA-4016-BABF-FF2C6C1F0E73}"/>
              </a:ext>
            </a:extLst>
          </p:cNvPr>
          <p:cNvSpPr/>
          <p:nvPr/>
        </p:nvSpPr>
        <p:spPr>
          <a:xfrm>
            <a:off x="291813" y="502359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6" name="Group 15">
            <a:extLst>
              <a:ext uri="{FF2B5EF4-FFF2-40B4-BE49-F238E27FC236}">
                <a16:creationId xmlns:a16="http://schemas.microsoft.com/office/drawing/2014/main" id="{E191E33C-3600-42EA-987A-16046734F201}"/>
              </a:ext>
            </a:extLst>
          </p:cNvPr>
          <p:cNvGrpSpPr/>
          <p:nvPr/>
        </p:nvGrpSpPr>
        <p:grpSpPr>
          <a:xfrm>
            <a:off x="9061452" y="3644924"/>
            <a:ext cx="2647666" cy="1028459"/>
            <a:chOff x="7301553" y="1792845"/>
            <a:chExt cx="2647666" cy="1028459"/>
          </a:xfrm>
        </p:grpSpPr>
        <p:sp>
          <p:nvSpPr>
            <p:cNvPr id="15" name="Rectangle: Rounded Corners 14">
              <a:extLst>
                <a:ext uri="{FF2B5EF4-FFF2-40B4-BE49-F238E27FC236}">
                  <a16:creationId xmlns:a16="http://schemas.microsoft.com/office/drawing/2014/main" id="{B6384E73-4C16-43D9-81D8-E4CFE19CCE5D}"/>
                </a:ext>
              </a:extLst>
            </p:cNvPr>
            <p:cNvSpPr/>
            <p:nvPr/>
          </p:nvSpPr>
          <p:spPr>
            <a:xfrm>
              <a:off x="7301553" y="1792845"/>
              <a:ext cx="2647666" cy="1028459"/>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0859DA8-909A-4311-A337-BF1DB6CC7459}"/>
                    </a:ext>
                  </a:extLst>
                </p:cNvPr>
                <p:cNvSpPr/>
                <p:nvPr/>
              </p:nvSpPr>
              <p:spPr>
                <a:xfrm>
                  <a:off x="7480843" y="1970159"/>
                  <a:ext cx="2289085" cy="6738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a:solidFill>
                                      <a:srgbClr val="002060"/>
                                    </a:solidFill>
                                    <a:latin typeface="Cambria Math" panose="02040503050406030204" pitchFamily="18" charset="0"/>
                                  </a:rPr>
                                </m:ctrlPr>
                              </m:limLowPr>
                              <m:e>
                                <m:r>
                                  <m:rPr>
                                    <m:sty m:val="p"/>
                                  </m:rPr>
                                  <a:rPr lang="en-IN" sz="2800" b="0" i="0" smtClean="0">
                                    <a:solidFill>
                                      <a:srgbClr val="002060"/>
                                    </a:solidFill>
                                    <a:latin typeface="Cambria Math" panose="02040503050406030204" pitchFamily="18" charset="0"/>
                                  </a:rPr>
                                  <m:t>l</m:t>
                                </m:r>
                                <m:r>
                                  <m:rPr>
                                    <m:sty m:val="p"/>
                                  </m:rPr>
                                  <a:rPr lang="en-IN" sz="2800" i="0">
                                    <a:solidFill>
                                      <a:srgbClr val="002060"/>
                                    </a:solidFill>
                                    <a:latin typeface="Cambria Math" panose="02040503050406030204" pitchFamily="18" charset="0"/>
                                  </a:rPr>
                                  <m:t>im</m:t>
                                </m:r>
                              </m:e>
                              <m:lim>
                                <m:r>
                                  <m:rPr>
                                    <m:sty m:val="p"/>
                                  </m:rPr>
                                  <a:rPr lang="en-IN" sz="2800" i="0">
                                    <a:solidFill>
                                      <a:srgbClr val="002060"/>
                                    </a:solidFill>
                                    <a:latin typeface="Cambria Math" panose="02040503050406030204" pitchFamily="18" charset="0"/>
                                  </a:rPr>
                                  <m:t>x</m:t>
                                </m:r>
                                <m:r>
                                  <a:rPr lang="en-IN" sz="2800" i="0">
                                    <a:solidFill>
                                      <a:srgbClr val="002060"/>
                                    </a:solidFill>
                                    <a:latin typeface="Cambria Math" panose="02040503050406030204" pitchFamily="18" charset="0"/>
                                  </a:rPr>
                                  <m:t> → ∞</m:t>
                                </m:r>
                              </m:lim>
                            </m:limLow>
                          </m:fName>
                          <m:e>
                            <m:sSup>
                              <m:sSupPr>
                                <m:ctrlPr>
                                  <a:rPr lang="en-IN" sz="2800" b="1" i="1" smtClean="0">
                                    <a:solidFill>
                                      <a:srgbClr val="0070C0"/>
                                    </a:solidFill>
                                    <a:latin typeface="Cambria Math" panose="02040503050406030204" pitchFamily="18" charset="0"/>
                                  </a:rPr>
                                </m:ctrlPr>
                              </m:sSupPr>
                              <m:e>
                                <m:r>
                                  <a:rPr lang="en-IN" sz="2800" b="1" i="0" smtClean="0">
                                    <a:solidFill>
                                      <a:srgbClr val="0070C0"/>
                                    </a:solidFill>
                                    <a:latin typeface="Cambria Math" panose="02040503050406030204" pitchFamily="18" charset="0"/>
                                  </a:rPr>
                                  <m:t>𝐞</m:t>
                                </m:r>
                              </m:e>
                              <m:sup>
                                <m:r>
                                  <a:rPr lang="en-IN" sz="2800" b="1" i="0" smtClean="0">
                                    <a:solidFill>
                                      <a:srgbClr val="0070C0"/>
                                    </a:solidFill>
                                    <a:latin typeface="Cambria Math" panose="02040503050406030204" pitchFamily="18" charset="0"/>
                                  </a:rPr>
                                  <m:t>𝐱</m:t>
                                </m:r>
                              </m:sup>
                            </m:sSup>
                          </m:e>
                        </m:func>
                        <m:r>
                          <a:rPr lang="en-IN" sz="2800" b="1" i="1" smtClean="0">
                            <a:solidFill>
                              <a:srgbClr val="002060"/>
                            </a:solidFill>
                            <a:latin typeface="Cambria Math" panose="02040503050406030204" pitchFamily="18" charset="0"/>
                          </a:rPr>
                          <m:t>=∞ </m:t>
                        </m:r>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C0859DA8-909A-4311-A337-BF1DB6CC7459}"/>
                    </a:ext>
                  </a:extLst>
                </p:cNvPr>
                <p:cNvSpPr>
                  <a:spLocks noRot="1" noChangeAspect="1" noMove="1" noResize="1" noEditPoints="1" noAdjustHandles="1" noChangeArrowheads="1" noChangeShapeType="1" noTextEdit="1"/>
                </p:cNvSpPr>
                <p:nvPr/>
              </p:nvSpPr>
              <p:spPr>
                <a:xfrm>
                  <a:off x="7480843" y="1970159"/>
                  <a:ext cx="2289085" cy="673830"/>
                </a:xfrm>
                <a:prstGeom prst="rect">
                  <a:avLst/>
                </a:prstGeom>
                <a:blipFill>
                  <a:blip r:embed="rId8"/>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75765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A00A-4524-40E9-BE5F-D946FD6FDCFA}"/>
              </a:ext>
            </a:extLst>
          </p:cNvPr>
          <p:cNvSpPr>
            <a:spLocks noGrp="1"/>
          </p:cNvSpPr>
          <p:nvPr>
            <p:ph type="title"/>
          </p:nvPr>
        </p:nvSpPr>
        <p:spPr/>
        <p:txBody>
          <a:bodyPr/>
          <a:lstStyle/>
          <a:p>
            <a:r>
              <a:rPr lang="en-IN" dirty="0"/>
              <a:t>Method:8         Integral Test</a:t>
            </a:r>
          </a:p>
        </p:txBody>
      </p:sp>
      <p:sp>
        <p:nvSpPr>
          <p:cNvPr id="4" name="Arrow: Notched Right 3">
            <a:extLst>
              <a:ext uri="{FF2B5EF4-FFF2-40B4-BE49-F238E27FC236}">
                <a16:creationId xmlns:a16="http://schemas.microsoft.com/office/drawing/2014/main" id="{8E06D483-FB1C-4901-843F-332B8B166AE5}"/>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458BFE7C-0DA9-48DE-8C1C-DC33FEA7872E}"/>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0CEE10FC-0471-4A63-B8DD-9E26AE81E167}"/>
              </a:ext>
            </a:extLst>
          </p:cNvPr>
          <p:cNvSpPr/>
          <p:nvPr/>
        </p:nvSpPr>
        <p:spPr>
          <a:xfrm>
            <a:off x="1948336" y="1203380"/>
            <a:ext cx="364450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A232DF0D-AF7C-4E5D-A899-CDFC8AC66EAB}"/>
              </a:ext>
            </a:extLst>
          </p:cNvPr>
          <p:cNvSpPr/>
          <p:nvPr/>
        </p:nvSpPr>
        <p:spPr>
          <a:xfrm>
            <a:off x="222849" y="259688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F867B5A-C4B3-4B53-A2E8-012E4565FB19}"/>
                  </a:ext>
                </a:extLst>
              </p:cNvPr>
              <p:cNvSpPr/>
              <p:nvPr/>
            </p:nvSpPr>
            <p:spPr>
              <a:xfrm>
                <a:off x="5419335" y="777426"/>
                <a:ext cx="2564605"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tan</m:t>
                                      </m:r>
                                    </m:e>
                                    <m:sup>
                                      <m:r>
                                        <a:rPr lang="en-IN" sz="2800" i="0">
                                          <a:solidFill>
                                            <a:srgbClr val="002060"/>
                                          </a:solidFill>
                                          <a:latin typeface="Cambria Math" panose="02040503050406030204" pitchFamily="18" charset="0"/>
                                        </a:rPr>
                                        <m:t>−1</m:t>
                                      </m:r>
                                    </m:sup>
                                  </m:sSup>
                                </m:fName>
                                <m:e>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e>
                              </m:func>
                            </m:num>
                            <m:den>
                              <m:r>
                                <a:rPr lang="en-IN" sz="2800" b="0" i="0" smtClean="0">
                                  <a:solidFill>
                                    <a:srgbClr val="002060"/>
                                  </a:solidFill>
                                  <a:latin typeface="Cambria Math" panose="02040503050406030204" pitchFamily="18" charset="0"/>
                                </a:rPr>
                                <m:t>1+</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F867B5A-C4B3-4B53-A2E8-012E4565FB19}"/>
                  </a:ext>
                </a:extLst>
              </p:cNvPr>
              <p:cNvSpPr>
                <a:spLocks noRot="1" noChangeAspect="1" noMove="1" noResize="1" noEditPoints="1" noAdjustHandles="1" noChangeArrowheads="1" noChangeShapeType="1" noTextEdit="1"/>
              </p:cNvSpPr>
              <p:nvPr/>
            </p:nvSpPr>
            <p:spPr>
              <a:xfrm>
                <a:off x="5419335" y="777426"/>
                <a:ext cx="2564605" cy="1319907"/>
              </a:xfrm>
              <a:prstGeom prst="rect">
                <a:avLst/>
              </a:prstGeom>
              <a:blipFill>
                <a:blip r:embed="rId2"/>
                <a:stretch>
                  <a:fillRect/>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A13A03F6-7139-4C6B-B6C9-CB77EB92FD72}"/>
              </a:ext>
            </a:extLst>
          </p:cNvPr>
          <p:cNvGrpSpPr/>
          <p:nvPr/>
        </p:nvGrpSpPr>
        <p:grpSpPr>
          <a:xfrm>
            <a:off x="2019815" y="2202434"/>
            <a:ext cx="4790418" cy="1319907"/>
            <a:chOff x="2019815" y="2202434"/>
            <a:chExt cx="4790418" cy="1319907"/>
          </a:xfrm>
        </p:grpSpPr>
        <p:sp>
          <p:nvSpPr>
            <p:cNvPr id="21" name="Rectangle 20">
              <a:extLst>
                <a:ext uri="{FF2B5EF4-FFF2-40B4-BE49-F238E27FC236}">
                  <a16:creationId xmlns:a16="http://schemas.microsoft.com/office/drawing/2014/main" id="{3E7DD975-6FD8-4AAA-8FB2-A499C6292834}"/>
                </a:ext>
              </a:extLst>
            </p:cNvPr>
            <p:cNvSpPr/>
            <p:nvPr/>
          </p:nvSpPr>
          <p:spPr>
            <a:xfrm>
              <a:off x="2019815" y="2605439"/>
              <a:ext cx="772605"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51F51AB8-D1F6-47E9-B239-42B429BF5173}"/>
                    </a:ext>
                  </a:extLst>
                </p:cNvPr>
                <p:cNvSpPr/>
                <p:nvPr/>
              </p:nvSpPr>
              <p:spPr>
                <a:xfrm>
                  <a:off x="2498981" y="2202434"/>
                  <a:ext cx="4311252"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tan</m:t>
                                        </m:r>
                                      </m:e>
                                      <m:sup>
                                        <m:r>
                                          <a:rPr lang="en-IN" sz="2800">
                                            <a:solidFill>
                                              <a:srgbClr val="002060"/>
                                            </a:solidFill>
                                            <a:latin typeface="Cambria Math" panose="02040503050406030204" pitchFamily="18" charset="0"/>
                                          </a:rPr>
                                          <m:t>−1</m:t>
                                        </m:r>
                                      </m:sup>
                                    </m:sSup>
                                  </m:fName>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e>
                                </m:func>
                              </m:num>
                              <m:den>
                                <m:r>
                                  <a:rPr lang="en-IN" sz="2800">
                                    <a:solidFill>
                                      <a:srgbClr val="002060"/>
                                    </a:solidFill>
                                    <a:latin typeface="Cambria Math" panose="02040503050406030204" pitchFamily="18" charset="0"/>
                                  </a:rPr>
                                  <m:t>1+</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den>
                            </m:f>
                          </m:e>
                        </m:nary>
                        <m:r>
                          <a:rPr lang="en-IN" sz="2800" b="0" i="0" smtClean="0">
                            <a:solidFill>
                              <a:srgbClr val="002060"/>
                            </a:solidFill>
                            <a:latin typeface="Cambria Math" panose="02040503050406030204" pitchFamily="18" charset="0"/>
                          </a:rPr>
                          <m:t>=</m:t>
                        </m:r>
                        <m:nary>
                          <m:naryPr>
                            <m:chr m:val="∑"/>
                            <m:ctrlPr>
                              <a:rPr lang="en-IN" sz="2800" i="1">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nary>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51F51AB8-D1F6-47E9-B239-42B429BF5173}"/>
                    </a:ext>
                  </a:extLst>
                </p:cNvPr>
                <p:cNvSpPr>
                  <a:spLocks noRot="1" noChangeAspect="1" noMove="1" noResize="1" noEditPoints="1" noAdjustHandles="1" noChangeArrowheads="1" noChangeShapeType="1" noTextEdit="1"/>
                </p:cNvSpPr>
                <p:nvPr/>
              </p:nvSpPr>
              <p:spPr>
                <a:xfrm>
                  <a:off x="2498981" y="2202434"/>
                  <a:ext cx="4311252" cy="1319907"/>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8F98537-9133-4995-82B9-0C6B5F2E6715}"/>
                  </a:ext>
                </a:extLst>
              </p:cNvPr>
              <p:cNvSpPr txBox="1"/>
              <p:nvPr/>
            </p:nvSpPr>
            <p:spPr>
              <a:xfrm>
                <a:off x="5659700" y="3875798"/>
                <a:ext cx="1258349" cy="523220"/>
              </a:xfrm>
              <a:prstGeom prst="rect">
                <a:avLst/>
              </a:prstGeom>
              <a:noFill/>
            </p:spPr>
            <p:txBody>
              <a:bodyPr wrap="square">
                <a:spAutoFit/>
              </a:bodyPr>
              <a:lstStyle/>
              <a:p>
                <a14:m>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a14:m>
                <a:r>
                  <a:rPr lang="en-IN" sz="2800" dirty="0">
                    <a:solidFill>
                      <a:srgbClr val="002060"/>
                    </a:solidFill>
                  </a:rPr>
                  <a:t> </a:t>
                </a:r>
              </a:p>
            </p:txBody>
          </p:sp>
        </mc:Choice>
        <mc:Fallback xmlns="">
          <p:sp>
            <p:nvSpPr>
              <p:cNvPr id="31" name="TextBox 30">
                <a:extLst>
                  <a:ext uri="{FF2B5EF4-FFF2-40B4-BE49-F238E27FC236}">
                    <a16:creationId xmlns:a16="http://schemas.microsoft.com/office/drawing/2014/main" id="{58F98537-9133-4995-82B9-0C6B5F2E6715}"/>
                  </a:ext>
                </a:extLst>
              </p:cNvPr>
              <p:cNvSpPr txBox="1">
                <a:spLocks noRot="1" noChangeAspect="1" noMove="1" noResize="1" noEditPoints="1" noAdjustHandles="1" noChangeArrowheads="1" noChangeShapeType="1" noTextEdit="1"/>
              </p:cNvSpPr>
              <p:nvPr/>
            </p:nvSpPr>
            <p:spPr>
              <a:xfrm>
                <a:off x="5659700" y="3875798"/>
                <a:ext cx="1258349" cy="523220"/>
              </a:xfrm>
              <a:prstGeom prst="rect">
                <a:avLst/>
              </a:prstGeom>
              <a:blipFill>
                <a:blip r:embed="rId4"/>
                <a:stretch>
                  <a:fillRect/>
                </a:stretch>
              </a:blipFill>
            </p:spPr>
            <p:txBody>
              <a:bodyPr/>
              <a:lstStyle/>
              <a:p>
                <a:r>
                  <a:rPr lang="en-IN">
                    <a:noFill/>
                  </a:rPr>
                  <a:t> </a:t>
                </a:r>
              </a:p>
            </p:txBody>
          </p:sp>
        </mc:Fallback>
      </mc:AlternateContent>
      <p:sp>
        <p:nvSpPr>
          <p:cNvPr id="32" name="Right Arrow 3">
            <a:extLst>
              <a:ext uri="{FF2B5EF4-FFF2-40B4-BE49-F238E27FC236}">
                <a16:creationId xmlns:a16="http://schemas.microsoft.com/office/drawing/2014/main" id="{A7DEE28F-23D6-46E5-8E57-F60E39C52FB9}"/>
              </a:ext>
            </a:extLst>
          </p:cNvPr>
          <p:cNvSpPr/>
          <p:nvPr/>
        </p:nvSpPr>
        <p:spPr>
          <a:xfrm>
            <a:off x="1402017" y="392720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799EBB21-9BDB-4D9C-99D7-6CFE76B50EDC}"/>
                  </a:ext>
                </a:extLst>
              </p:cNvPr>
              <p:cNvSpPr/>
              <p:nvPr/>
            </p:nvSpPr>
            <p:spPr>
              <a:xfrm>
                <a:off x="1929670" y="5825010"/>
                <a:ext cx="4988380" cy="624229"/>
              </a:xfrm>
              <a:prstGeom prst="rect">
                <a:avLst/>
              </a:prstGeom>
              <a:noFill/>
              <a:ln>
                <a:noFill/>
              </a:ln>
            </p:spPr>
            <p:txBody>
              <a:bodyPr vert="horz" wrap="square" lIns="91440" tIns="45720" rIns="91440" bIns="45720" numCol="1" anchor="t" anchorCtr="0" compatLnSpc="1">
                <a:prstTxWarp prst="textNoShape">
                  <a:avLst/>
                </a:prstTxWarp>
              </a:bodyPr>
              <a:lstStyle/>
              <a:p>
                <a14:m>
                  <m:oMath xmlns:m="http://schemas.openxmlformats.org/officeDocument/2006/math">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oMath>
                </a14:m>
                <a:r>
                  <a:rPr lang="en-IN" sz="2800" dirty="0">
                    <a:solidFill>
                      <a:srgbClr val="002060"/>
                    </a:solidFill>
                  </a:rPr>
                  <a:t> is continuous and positive.</a:t>
                </a:r>
              </a:p>
            </p:txBody>
          </p:sp>
        </mc:Choice>
        <mc:Fallback xmlns="">
          <p:sp>
            <p:nvSpPr>
              <p:cNvPr id="35" name="Rectangle 34">
                <a:extLst>
                  <a:ext uri="{FF2B5EF4-FFF2-40B4-BE49-F238E27FC236}">
                    <a16:creationId xmlns:a16="http://schemas.microsoft.com/office/drawing/2014/main" id="{799EBB21-9BDB-4D9C-99D7-6CFE76B50EDC}"/>
                  </a:ext>
                </a:extLst>
              </p:cNvPr>
              <p:cNvSpPr>
                <a:spLocks noRot="1" noChangeAspect="1" noMove="1" noResize="1" noEditPoints="1" noAdjustHandles="1" noChangeArrowheads="1" noChangeShapeType="1" noTextEdit="1"/>
              </p:cNvSpPr>
              <p:nvPr/>
            </p:nvSpPr>
            <p:spPr>
              <a:xfrm>
                <a:off x="1929670" y="5825010"/>
                <a:ext cx="4988380" cy="624229"/>
              </a:xfrm>
              <a:prstGeom prst="rect">
                <a:avLst/>
              </a:prstGeom>
              <a:blipFill>
                <a:blip r:embed="rId5"/>
                <a:stretch>
                  <a:fillRect t="-10784" r="-367" b="-10784"/>
                </a:stretch>
              </a:blipFill>
              <a:ln>
                <a:noFill/>
              </a:ln>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3584D57B-14BA-421F-950F-5C22BB1E621A}"/>
              </a:ext>
            </a:extLst>
          </p:cNvPr>
          <p:cNvGrpSpPr/>
          <p:nvPr/>
        </p:nvGrpSpPr>
        <p:grpSpPr>
          <a:xfrm>
            <a:off x="2020201" y="3582757"/>
            <a:ext cx="3882468" cy="1023748"/>
            <a:chOff x="2020201" y="3582757"/>
            <a:chExt cx="3882468" cy="1023748"/>
          </a:xfrm>
        </p:grpSpPr>
        <p:sp>
          <p:nvSpPr>
            <p:cNvPr id="9" name="Rectangle 8">
              <a:extLst>
                <a:ext uri="{FF2B5EF4-FFF2-40B4-BE49-F238E27FC236}">
                  <a16:creationId xmlns:a16="http://schemas.microsoft.com/office/drawing/2014/main" id="{23945892-B988-4884-B022-FA0B8E2DE44E}"/>
                </a:ext>
              </a:extLst>
            </p:cNvPr>
            <p:cNvSpPr/>
            <p:nvPr/>
          </p:nvSpPr>
          <p:spPr>
            <a:xfrm>
              <a:off x="2020201" y="3843447"/>
              <a:ext cx="955011" cy="62422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solidFill>
                    <a:srgbClr val="002060"/>
                  </a:solidFill>
                  <a:latin typeface="+mj-lt"/>
                </a:rPr>
                <a:t>Here, </a:t>
              </a:r>
              <a:endParaRPr lang="en-IN" sz="2800" dirty="0">
                <a:solidFill>
                  <a:srgbClr val="002060"/>
                </a:solidFill>
              </a:endParaRP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703E2B9-82B8-488E-A03E-6B1116C9C5B2}"/>
                    </a:ext>
                  </a:extLst>
                </p:cNvPr>
                <p:cNvSpPr/>
                <p:nvPr/>
              </p:nvSpPr>
              <p:spPr>
                <a:xfrm>
                  <a:off x="2668149" y="3582757"/>
                  <a:ext cx="3234520" cy="102374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tan</m:t>
                                    </m:r>
                                  </m:e>
                                  <m:sup>
                                    <m:r>
                                      <a:rPr lang="en-IN" sz="2800" i="0">
                                        <a:solidFill>
                                          <a:srgbClr val="002060"/>
                                        </a:solidFill>
                                        <a:latin typeface="Cambria Math" panose="02040503050406030204" pitchFamily="18" charset="0"/>
                                      </a:rPr>
                                      <m:t>−1</m:t>
                                    </m:r>
                                  </m:sup>
                                </m:sSup>
                              </m:fName>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e>
                            </m:func>
                          </m:num>
                          <m:den>
                            <m:r>
                              <a:rPr lang="en-IN" sz="2800" i="0">
                                <a:solidFill>
                                  <a:srgbClr val="002060"/>
                                </a:solidFill>
                                <a:latin typeface="Cambria Math" panose="02040503050406030204" pitchFamily="18" charset="0"/>
                              </a:rPr>
                              <m:t>1+</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2</m:t>
                                </m:r>
                              </m:sup>
                            </m:sSup>
                          </m:den>
                        </m:f>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9703E2B9-82B8-488E-A03E-6B1116C9C5B2}"/>
                    </a:ext>
                  </a:extLst>
                </p:cNvPr>
                <p:cNvSpPr>
                  <a:spLocks noRot="1" noChangeAspect="1" noMove="1" noResize="1" noEditPoints="1" noAdjustHandles="1" noChangeArrowheads="1" noChangeShapeType="1" noTextEdit="1"/>
                </p:cNvSpPr>
                <p:nvPr/>
              </p:nvSpPr>
              <p:spPr>
                <a:xfrm>
                  <a:off x="2668149" y="3582757"/>
                  <a:ext cx="3234520" cy="1023748"/>
                </a:xfrm>
                <a:prstGeom prst="rect">
                  <a:avLst/>
                </a:prstGeom>
                <a:blipFill>
                  <a:blip r:embed="rId6"/>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CB89761-A49E-4BC4-A50B-AB1FFCE44153}"/>
                  </a:ext>
                </a:extLst>
              </p:cNvPr>
              <p:cNvSpPr txBox="1"/>
              <p:nvPr/>
            </p:nvSpPr>
            <p:spPr>
              <a:xfrm>
                <a:off x="5400390" y="4955617"/>
                <a:ext cx="1258349" cy="523220"/>
              </a:xfrm>
              <a:prstGeom prst="rect">
                <a:avLst/>
              </a:prstGeom>
              <a:noFill/>
            </p:spPr>
            <p:txBody>
              <a:bodyPr wrap="square">
                <a:spAutoFit/>
              </a:bodyPr>
              <a:lstStyle/>
              <a:p>
                <a14:m>
                  <m:oMath xmlns:m="http://schemas.openxmlformats.org/officeDocument/2006/math">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ea typeface="Cambria Math" panose="02040503050406030204" pitchFamily="18" charset="0"/>
                      </a:rPr>
                      <m:t>≥1</m:t>
                    </m:r>
                  </m:oMath>
                </a14:m>
                <a:r>
                  <a:rPr lang="en-IN" sz="2800" dirty="0">
                    <a:solidFill>
                      <a:srgbClr val="002060"/>
                    </a:solidFill>
                  </a:rPr>
                  <a:t> </a:t>
                </a:r>
              </a:p>
            </p:txBody>
          </p:sp>
        </mc:Choice>
        <mc:Fallback xmlns="">
          <p:sp>
            <p:nvSpPr>
              <p:cNvPr id="22" name="TextBox 21">
                <a:extLst>
                  <a:ext uri="{FF2B5EF4-FFF2-40B4-BE49-F238E27FC236}">
                    <a16:creationId xmlns:a16="http://schemas.microsoft.com/office/drawing/2014/main" id="{DCB89761-A49E-4BC4-A50B-AB1FFCE44153}"/>
                  </a:ext>
                </a:extLst>
              </p:cNvPr>
              <p:cNvSpPr txBox="1">
                <a:spLocks noRot="1" noChangeAspect="1" noMove="1" noResize="1" noEditPoints="1" noAdjustHandles="1" noChangeArrowheads="1" noChangeShapeType="1" noTextEdit="1"/>
              </p:cNvSpPr>
              <p:nvPr/>
            </p:nvSpPr>
            <p:spPr>
              <a:xfrm>
                <a:off x="5400390" y="4955617"/>
                <a:ext cx="1258349" cy="523220"/>
              </a:xfrm>
              <a:prstGeom prst="rect">
                <a:avLst/>
              </a:prstGeom>
              <a:blipFill>
                <a:blip r:embed="rId7"/>
                <a:stretch>
                  <a:fillRect/>
                </a:stretch>
              </a:blipFill>
            </p:spPr>
            <p:txBody>
              <a:bodyPr/>
              <a:lstStyle/>
              <a:p>
                <a:r>
                  <a:rPr lang="en-IN">
                    <a:noFill/>
                  </a:rPr>
                  <a:t> </a:t>
                </a:r>
              </a:p>
            </p:txBody>
          </p:sp>
        </mc:Fallback>
      </mc:AlternateContent>
      <p:grpSp>
        <p:nvGrpSpPr>
          <p:cNvPr id="23" name="Group 22">
            <a:extLst>
              <a:ext uri="{FF2B5EF4-FFF2-40B4-BE49-F238E27FC236}">
                <a16:creationId xmlns:a16="http://schemas.microsoft.com/office/drawing/2014/main" id="{B52F661B-6189-4D8E-AD57-6D3E41245045}"/>
              </a:ext>
            </a:extLst>
          </p:cNvPr>
          <p:cNvGrpSpPr/>
          <p:nvPr/>
        </p:nvGrpSpPr>
        <p:grpSpPr>
          <a:xfrm>
            <a:off x="2020201" y="4676224"/>
            <a:ext cx="3636807" cy="1023748"/>
            <a:chOff x="2020201" y="3582757"/>
            <a:chExt cx="3636807" cy="1023748"/>
          </a:xfrm>
        </p:grpSpPr>
        <p:sp>
          <p:nvSpPr>
            <p:cNvPr id="24" name="Rectangle 23">
              <a:extLst>
                <a:ext uri="{FF2B5EF4-FFF2-40B4-BE49-F238E27FC236}">
                  <a16:creationId xmlns:a16="http://schemas.microsoft.com/office/drawing/2014/main" id="{DE027735-9B3F-4329-BB20-3766ED9AB457}"/>
                </a:ext>
              </a:extLst>
            </p:cNvPr>
            <p:cNvSpPr/>
            <p:nvPr/>
          </p:nvSpPr>
          <p:spPr>
            <a:xfrm>
              <a:off x="2020201" y="3843447"/>
              <a:ext cx="772219" cy="55557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i="0" dirty="0">
                  <a:solidFill>
                    <a:srgbClr val="002060"/>
                  </a:solidFill>
                  <a:latin typeface="+mj-lt"/>
                </a:rPr>
                <a:t>Let, </a:t>
              </a:r>
              <a:endParaRPr lang="en-IN" sz="2800" dirty="0">
                <a:solidFill>
                  <a:srgbClr val="002060"/>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5CCF575-FF73-49FC-9EAB-FA0C8076B334}"/>
                    </a:ext>
                  </a:extLst>
                </p:cNvPr>
                <p:cNvSpPr/>
                <p:nvPr/>
              </p:nvSpPr>
              <p:spPr>
                <a:xfrm>
                  <a:off x="2422488" y="3582757"/>
                  <a:ext cx="3234520" cy="102374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tan</m:t>
                                    </m:r>
                                  </m:e>
                                  <m:sup>
                                    <m:r>
                                      <a:rPr lang="en-IN" sz="2800" i="0">
                                        <a:solidFill>
                                          <a:srgbClr val="002060"/>
                                        </a:solidFill>
                                        <a:latin typeface="Cambria Math" panose="02040503050406030204" pitchFamily="18" charset="0"/>
                                      </a:rPr>
                                      <m:t>−1</m:t>
                                    </m:r>
                                  </m:sup>
                                </m:sSup>
                              </m:fName>
                              <m:e>
                                <m:r>
                                  <m:rPr>
                                    <m:sty m:val="p"/>
                                  </m:rPr>
                                  <a:rPr lang="en-IN" sz="2800" b="0" i="0" smtClean="0">
                                    <a:solidFill>
                                      <a:srgbClr val="002060"/>
                                    </a:solidFill>
                                    <a:latin typeface="Cambria Math" panose="02040503050406030204" pitchFamily="18" charset="0"/>
                                  </a:rPr>
                                  <m:t>x</m:t>
                                </m:r>
                                <m:r>
                                  <a:rPr lang="en-IN" sz="2800" i="0">
                                    <a:solidFill>
                                      <a:srgbClr val="002060"/>
                                    </a:solidFill>
                                    <a:latin typeface="Cambria Math" panose="02040503050406030204" pitchFamily="18" charset="0"/>
                                  </a:rPr>
                                  <m:t> </m:t>
                                </m:r>
                              </m:e>
                            </m:func>
                          </m:num>
                          <m:den>
                            <m:r>
                              <a:rPr lang="en-IN" sz="2800" i="0">
                                <a:solidFill>
                                  <a:srgbClr val="002060"/>
                                </a:solidFill>
                                <a:latin typeface="Cambria Math" panose="02040503050406030204" pitchFamily="18" charset="0"/>
                              </a:rPr>
                              <m:t>1+</m:t>
                            </m:r>
                            <m:sSup>
                              <m:sSupPr>
                                <m:ctrlPr>
                                  <a:rPr lang="en-IN" sz="2800" i="1">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i="0">
                                    <a:solidFill>
                                      <a:srgbClr val="002060"/>
                                    </a:solidFill>
                                    <a:latin typeface="Cambria Math" panose="02040503050406030204" pitchFamily="18" charset="0"/>
                                  </a:rPr>
                                  <m:t>2</m:t>
                                </m:r>
                              </m:sup>
                            </m:sSup>
                          </m:den>
                        </m:f>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B5CCF575-FF73-49FC-9EAB-FA0C8076B334}"/>
                    </a:ext>
                  </a:extLst>
                </p:cNvPr>
                <p:cNvSpPr>
                  <a:spLocks noRot="1" noChangeAspect="1" noMove="1" noResize="1" noEditPoints="1" noAdjustHandles="1" noChangeArrowheads="1" noChangeShapeType="1" noTextEdit="1"/>
                </p:cNvSpPr>
                <p:nvPr/>
              </p:nvSpPr>
              <p:spPr>
                <a:xfrm>
                  <a:off x="2422488" y="3582757"/>
                  <a:ext cx="3234520" cy="1023748"/>
                </a:xfrm>
                <a:prstGeom prst="rect">
                  <a:avLst/>
                </a:prstGeom>
                <a:blipFill>
                  <a:blip r:embed="rId8"/>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307489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10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1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1" grpId="0"/>
      <p:bldP spid="32" grpId="0" animBg="1"/>
      <p:bldP spid="35"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95EA500-0E94-4112-A9EF-CAD6D343E94D}"/>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795EA500-0E94-4112-A9EF-CAD6D343E94D}"/>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D1E7FE6-7081-4BC5-A9AA-DF9BC50863A6}"/>
                  </a:ext>
                </a:extLst>
              </p:cNvPr>
              <p:cNvSpPr/>
              <p:nvPr/>
            </p:nvSpPr>
            <p:spPr>
              <a:xfrm>
                <a:off x="876987" y="1261474"/>
                <a:ext cx="2359002"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Now, 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oMath>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FD1E7FE6-7081-4BC5-A9AA-DF9BC50863A6}"/>
                  </a:ext>
                </a:extLst>
              </p:cNvPr>
              <p:cNvSpPr>
                <a:spLocks noRot="1" noChangeAspect="1" noMove="1" noResize="1" noEditPoints="1" noAdjustHandles="1" noChangeArrowheads="1" noChangeShapeType="1" noTextEdit="1"/>
              </p:cNvSpPr>
              <p:nvPr/>
            </p:nvSpPr>
            <p:spPr>
              <a:xfrm>
                <a:off x="876987" y="1261474"/>
                <a:ext cx="2359002" cy="544101"/>
              </a:xfrm>
              <a:prstGeom prst="rect">
                <a:avLst/>
              </a:prstGeom>
              <a:blipFill>
                <a:blip r:embed="rId3"/>
                <a:stretch>
                  <a:fillRect l="-5426" t="-12360" b="-26966"/>
                </a:stretch>
              </a:blipFill>
              <a:ln>
                <a:noFill/>
              </a:ln>
            </p:spPr>
            <p:txBody>
              <a:bodyPr/>
              <a:lstStyle/>
              <a:p>
                <a:r>
                  <a:rPr lang="en-IN">
                    <a:noFill/>
                  </a:rPr>
                  <a:t> </a:t>
                </a:r>
              </a:p>
            </p:txBody>
          </p:sp>
        </mc:Fallback>
      </mc:AlternateContent>
      <p:sp>
        <p:nvSpPr>
          <p:cNvPr id="5" name="Right Arrow 3">
            <a:extLst>
              <a:ext uri="{FF2B5EF4-FFF2-40B4-BE49-F238E27FC236}">
                <a16:creationId xmlns:a16="http://schemas.microsoft.com/office/drawing/2014/main" id="{807DC27E-97B5-4801-96C0-BDAC0AFDC9C9}"/>
              </a:ext>
            </a:extLst>
          </p:cNvPr>
          <p:cNvSpPr/>
          <p:nvPr/>
        </p:nvSpPr>
        <p:spPr>
          <a:xfrm>
            <a:off x="253522" y="133933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7DAB902-9C2C-4BCE-A6DA-8E586389B561}"/>
                  </a:ext>
                </a:extLst>
              </p:cNvPr>
              <p:cNvSpPr/>
              <p:nvPr/>
            </p:nvSpPr>
            <p:spPr>
              <a:xfrm>
                <a:off x="3082979" y="979143"/>
                <a:ext cx="3572180" cy="100456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2</m:t>
                          </m:r>
                          <m:r>
                            <a:rPr lang="en-IN" sz="2800" b="0" i="1" smtClean="0">
                              <a:solidFill>
                                <a:srgbClr val="002060"/>
                              </a:solidFill>
                              <a:latin typeface="Cambria Math" panose="02040503050406030204" pitchFamily="18" charset="0"/>
                            </a:rPr>
                            <m:t>∙</m:t>
                          </m:r>
                          <m:func>
                            <m:funcPr>
                              <m:ctrlPr>
                                <a:rPr lang="en-IN" sz="2800" b="0" i="1" smtClean="0">
                                  <a:solidFill>
                                    <a:srgbClr val="002060"/>
                                  </a:solidFill>
                                  <a:latin typeface="Cambria Math" panose="02040503050406030204" pitchFamily="18" charset="0"/>
                                </a:rPr>
                              </m:ctrlPr>
                            </m:funcPr>
                            <m:fNa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tan</m:t>
                                  </m:r>
                                </m:e>
                                <m:sup>
                                  <m:r>
                                    <a:rPr lang="en-IN" sz="2800" b="0" i="1" smtClean="0">
                                      <a:solidFill>
                                        <a:srgbClr val="002060"/>
                                      </a:solidFill>
                                      <a:latin typeface="Cambria Math" panose="02040503050406030204" pitchFamily="18" charset="0"/>
                                    </a:rPr>
                                    <m:t>−1</m:t>
                                  </m:r>
                                </m:sup>
                              </m:sSup>
                            </m:fName>
                            <m:e>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 </m:t>
                              </m:r>
                            </m:e>
                          </m:func>
                        </m:num>
                        <m:den>
                          <m:r>
                            <a:rPr lang="en-IN" sz="2800" b="0" i="0" smtClean="0">
                              <a:solidFill>
                                <a:srgbClr val="002060"/>
                              </a:solidFill>
                              <a:latin typeface="Cambria Math" panose="02040503050406030204" pitchFamily="18" charset="0"/>
                            </a:rPr>
                            <m:t> 2 </m:t>
                          </m:r>
                        </m:den>
                      </m:f>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37DAB902-9C2C-4BCE-A6DA-8E586389B561}"/>
                  </a:ext>
                </a:extLst>
              </p:cNvPr>
              <p:cNvSpPr>
                <a:spLocks noRot="1" noChangeAspect="1" noMove="1" noResize="1" noEditPoints="1" noAdjustHandles="1" noChangeArrowheads="1" noChangeShapeType="1" noTextEdit="1"/>
              </p:cNvSpPr>
              <p:nvPr/>
            </p:nvSpPr>
            <p:spPr>
              <a:xfrm>
                <a:off x="3082979" y="979143"/>
                <a:ext cx="3572180" cy="100456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A5DD01-DEF5-4986-BEB7-BFDC29D65974}"/>
                  </a:ext>
                </a:extLst>
              </p:cNvPr>
              <p:cNvSpPr txBox="1"/>
              <p:nvPr/>
            </p:nvSpPr>
            <p:spPr>
              <a:xfrm>
                <a:off x="6526370" y="1271914"/>
                <a:ext cx="8371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0.78</m:t>
                      </m:r>
                    </m:oMath>
                  </m:oMathPara>
                </a14:m>
                <a:endParaRPr lang="en-IN" dirty="0"/>
              </a:p>
            </p:txBody>
          </p:sp>
        </mc:Choice>
        <mc:Fallback xmlns="">
          <p:sp>
            <p:nvSpPr>
              <p:cNvPr id="7" name="TextBox 6">
                <a:extLst>
                  <a:ext uri="{FF2B5EF4-FFF2-40B4-BE49-F238E27FC236}">
                    <a16:creationId xmlns:a16="http://schemas.microsoft.com/office/drawing/2014/main" id="{C4A5DD01-DEF5-4986-BEB7-BFDC29D65974}"/>
                  </a:ext>
                </a:extLst>
              </p:cNvPr>
              <p:cNvSpPr txBox="1">
                <a:spLocks noRot="1" noChangeAspect="1" noMove="1" noResize="1" noEditPoints="1" noAdjustHandles="1" noChangeArrowheads="1" noChangeShapeType="1" noTextEdit="1"/>
              </p:cNvSpPr>
              <p:nvPr/>
            </p:nvSpPr>
            <p:spPr>
              <a:xfrm>
                <a:off x="6526370" y="1271914"/>
                <a:ext cx="837126" cy="5232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DF6592C-1DC5-418C-8037-494C337F3294}"/>
                  </a:ext>
                </a:extLst>
              </p:cNvPr>
              <p:cNvSpPr/>
              <p:nvPr/>
            </p:nvSpPr>
            <p:spPr>
              <a:xfrm>
                <a:off x="864619" y="2517349"/>
                <a:ext cx="1656932"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=2,</m:t>
                    </m:r>
                  </m:oMath>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EDF6592C-1DC5-418C-8037-494C337F3294}"/>
                  </a:ext>
                </a:extLst>
              </p:cNvPr>
              <p:cNvSpPr>
                <a:spLocks noRot="1" noChangeAspect="1" noMove="1" noResize="1" noEditPoints="1" noAdjustHandles="1" noChangeArrowheads="1" noChangeShapeType="1" noTextEdit="1"/>
              </p:cNvSpPr>
              <p:nvPr/>
            </p:nvSpPr>
            <p:spPr>
              <a:xfrm>
                <a:off x="864619" y="2517349"/>
                <a:ext cx="1656932" cy="544101"/>
              </a:xfrm>
              <a:prstGeom prst="rect">
                <a:avLst/>
              </a:prstGeom>
              <a:blipFill>
                <a:blip r:embed="rId6"/>
                <a:stretch>
                  <a:fillRect l="-7721" t="-12360" b="-2696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1A95286-4ABA-4AED-9288-CB87071CDD7E}"/>
                  </a:ext>
                </a:extLst>
              </p:cNvPr>
              <p:cNvSpPr/>
              <p:nvPr/>
            </p:nvSpPr>
            <p:spPr>
              <a:xfrm>
                <a:off x="2362274" y="2250308"/>
                <a:ext cx="3572180" cy="100456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2</m:t>
                          </m:r>
                          <m:r>
                            <a:rPr lang="en-IN" sz="2800" b="0" i="1" smtClean="0">
                              <a:solidFill>
                                <a:srgbClr val="002060"/>
                              </a:solidFill>
                              <a:latin typeface="Cambria Math" panose="02040503050406030204" pitchFamily="18" charset="0"/>
                            </a:rPr>
                            <m:t>∙</m:t>
                          </m:r>
                          <m:func>
                            <m:funcPr>
                              <m:ctrlPr>
                                <a:rPr lang="en-IN" sz="2800" b="0" i="1" smtClean="0">
                                  <a:solidFill>
                                    <a:srgbClr val="002060"/>
                                  </a:solidFill>
                                  <a:latin typeface="Cambria Math" panose="02040503050406030204" pitchFamily="18" charset="0"/>
                                </a:rPr>
                              </m:ctrlPr>
                            </m:funcPr>
                            <m:fNa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tan</m:t>
                                  </m:r>
                                </m:e>
                                <m:sup>
                                  <m:r>
                                    <a:rPr lang="en-IN" sz="2800" b="0" i="1" smtClean="0">
                                      <a:solidFill>
                                        <a:srgbClr val="002060"/>
                                      </a:solidFill>
                                      <a:latin typeface="Cambria Math" panose="02040503050406030204" pitchFamily="18" charset="0"/>
                                    </a:rPr>
                                    <m:t>−1</m:t>
                                  </m:r>
                                </m:sup>
                              </m:sSup>
                            </m:fName>
                            <m:e>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e>
                              </m:d>
                              <m:r>
                                <a:rPr lang="en-IN" sz="2800" b="0" i="1" smtClean="0">
                                  <a:solidFill>
                                    <a:srgbClr val="002060"/>
                                  </a:solidFill>
                                  <a:latin typeface="Cambria Math" panose="02040503050406030204" pitchFamily="18" charset="0"/>
                                </a:rPr>
                                <m:t> </m:t>
                              </m:r>
                            </m:e>
                          </m:func>
                        </m:num>
                        <m:den>
                          <m:r>
                            <a:rPr lang="en-IN" sz="2800" b="0" i="0" smtClean="0">
                              <a:solidFill>
                                <a:srgbClr val="002060"/>
                              </a:solidFill>
                              <a:latin typeface="Cambria Math" panose="02040503050406030204" pitchFamily="18" charset="0"/>
                            </a:rPr>
                            <m:t>1+</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e>
                              </m:d>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71A95286-4ABA-4AED-9288-CB87071CDD7E}"/>
                  </a:ext>
                </a:extLst>
              </p:cNvPr>
              <p:cNvSpPr>
                <a:spLocks noRot="1" noChangeAspect="1" noMove="1" noResize="1" noEditPoints="1" noAdjustHandles="1" noChangeArrowheads="1" noChangeShapeType="1" noTextEdit="1"/>
              </p:cNvSpPr>
              <p:nvPr/>
            </p:nvSpPr>
            <p:spPr>
              <a:xfrm>
                <a:off x="2362274" y="2250308"/>
                <a:ext cx="3572180" cy="1004563"/>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86709A-7DF4-40CC-8409-CF76ACF101B3}"/>
                  </a:ext>
                </a:extLst>
              </p:cNvPr>
              <p:cNvSpPr txBox="1"/>
              <p:nvPr/>
            </p:nvSpPr>
            <p:spPr>
              <a:xfrm>
                <a:off x="5805665" y="2543079"/>
                <a:ext cx="8371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0.44</m:t>
                      </m:r>
                    </m:oMath>
                  </m:oMathPara>
                </a14:m>
                <a:endParaRPr lang="en-IN" dirty="0"/>
              </a:p>
            </p:txBody>
          </p:sp>
        </mc:Choice>
        <mc:Fallback xmlns="">
          <p:sp>
            <p:nvSpPr>
              <p:cNvPr id="10" name="TextBox 9">
                <a:extLst>
                  <a:ext uri="{FF2B5EF4-FFF2-40B4-BE49-F238E27FC236}">
                    <a16:creationId xmlns:a16="http://schemas.microsoft.com/office/drawing/2014/main" id="{C586709A-7DF4-40CC-8409-CF76ACF101B3}"/>
                  </a:ext>
                </a:extLst>
              </p:cNvPr>
              <p:cNvSpPr txBox="1">
                <a:spLocks noRot="1" noChangeAspect="1" noMove="1" noResize="1" noEditPoints="1" noAdjustHandles="1" noChangeArrowheads="1" noChangeShapeType="1" noTextEdit="1"/>
              </p:cNvSpPr>
              <p:nvPr/>
            </p:nvSpPr>
            <p:spPr>
              <a:xfrm>
                <a:off x="5805665" y="2543079"/>
                <a:ext cx="837126" cy="523220"/>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A394E01-59BE-4E8A-BF8A-BE69A447CCF1}"/>
                  </a:ext>
                </a:extLst>
              </p:cNvPr>
              <p:cNvSpPr/>
              <p:nvPr/>
            </p:nvSpPr>
            <p:spPr>
              <a:xfrm>
                <a:off x="876987" y="3814697"/>
                <a:ext cx="1656932" cy="54410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0" dirty="0">
                    <a:solidFill>
                      <a:srgbClr val="002060"/>
                    </a:solidFill>
                    <a:latin typeface="+mj-lt"/>
                  </a:rPr>
                  <a:t>For </a:t>
                </a:r>
                <a14:m>
                  <m:oMath xmlns:m="http://schemas.openxmlformats.org/officeDocument/2006/math">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=3,</m:t>
                    </m:r>
                  </m:oMath>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5A394E01-59BE-4E8A-BF8A-BE69A447CCF1}"/>
                  </a:ext>
                </a:extLst>
              </p:cNvPr>
              <p:cNvSpPr>
                <a:spLocks noRot="1" noChangeAspect="1" noMove="1" noResize="1" noEditPoints="1" noAdjustHandles="1" noChangeArrowheads="1" noChangeShapeType="1" noTextEdit="1"/>
              </p:cNvSpPr>
              <p:nvPr/>
            </p:nvSpPr>
            <p:spPr>
              <a:xfrm>
                <a:off x="876987" y="3814697"/>
                <a:ext cx="1656932" cy="544101"/>
              </a:xfrm>
              <a:prstGeom prst="rect">
                <a:avLst/>
              </a:prstGeom>
              <a:blipFill>
                <a:blip r:embed="rId9"/>
                <a:stretch>
                  <a:fillRect l="-7721" t="-12360" b="-2696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3E48EC2-65C0-4BEB-90A1-76060A3BFA55}"/>
                  </a:ext>
                </a:extLst>
              </p:cNvPr>
              <p:cNvSpPr/>
              <p:nvPr/>
            </p:nvSpPr>
            <p:spPr>
              <a:xfrm>
                <a:off x="2374642" y="3547656"/>
                <a:ext cx="3572180" cy="100456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e>
                      </m:d>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2</m:t>
                          </m:r>
                          <m:r>
                            <a:rPr lang="en-IN" sz="2800" b="0" i="1" smtClean="0">
                              <a:solidFill>
                                <a:srgbClr val="002060"/>
                              </a:solidFill>
                              <a:latin typeface="Cambria Math" panose="02040503050406030204" pitchFamily="18" charset="0"/>
                            </a:rPr>
                            <m:t>∙</m:t>
                          </m:r>
                          <m:func>
                            <m:funcPr>
                              <m:ctrlPr>
                                <a:rPr lang="en-IN" sz="2800" b="0" i="1" smtClean="0">
                                  <a:solidFill>
                                    <a:srgbClr val="002060"/>
                                  </a:solidFill>
                                  <a:latin typeface="Cambria Math" panose="02040503050406030204" pitchFamily="18" charset="0"/>
                                </a:rPr>
                              </m:ctrlPr>
                            </m:funcPr>
                            <m:fNa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tan</m:t>
                                  </m:r>
                                </m:e>
                                <m:sup>
                                  <m:r>
                                    <a:rPr lang="en-IN" sz="2800" b="0" i="1" smtClean="0">
                                      <a:solidFill>
                                        <a:srgbClr val="002060"/>
                                      </a:solidFill>
                                      <a:latin typeface="Cambria Math" panose="02040503050406030204" pitchFamily="18" charset="0"/>
                                    </a:rPr>
                                    <m:t>−1</m:t>
                                  </m:r>
                                </m:sup>
                              </m:sSup>
                            </m:fName>
                            <m:e>
                              <m:d>
                                <m:dPr>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3</m:t>
                                  </m:r>
                                </m:e>
                              </m:d>
                              <m:r>
                                <a:rPr lang="en-IN" sz="2800" b="0" i="1" smtClean="0">
                                  <a:solidFill>
                                    <a:srgbClr val="002060"/>
                                  </a:solidFill>
                                  <a:latin typeface="Cambria Math" panose="02040503050406030204" pitchFamily="18" charset="0"/>
                                </a:rPr>
                                <m:t> </m:t>
                              </m:r>
                            </m:e>
                          </m:func>
                        </m:num>
                        <m:den>
                          <m:r>
                            <a:rPr lang="en-IN" sz="2800" b="0" i="0" smtClean="0">
                              <a:solidFill>
                                <a:srgbClr val="002060"/>
                              </a:solidFill>
                              <a:latin typeface="Cambria Math" panose="02040503050406030204" pitchFamily="18" charset="0"/>
                            </a:rPr>
                            <m:t>1+</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3</m:t>
                                  </m:r>
                                </m:e>
                              </m:d>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63E48EC2-65C0-4BEB-90A1-76060A3BFA55}"/>
                  </a:ext>
                </a:extLst>
              </p:cNvPr>
              <p:cNvSpPr>
                <a:spLocks noRot="1" noChangeAspect="1" noMove="1" noResize="1" noEditPoints="1" noAdjustHandles="1" noChangeArrowheads="1" noChangeShapeType="1" noTextEdit="1"/>
              </p:cNvSpPr>
              <p:nvPr/>
            </p:nvSpPr>
            <p:spPr>
              <a:xfrm>
                <a:off x="2374642" y="3547656"/>
                <a:ext cx="3572180" cy="1004563"/>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D5FD5B-4F6A-4211-BC85-7A119CDA9E9B}"/>
                  </a:ext>
                </a:extLst>
              </p:cNvPr>
              <p:cNvSpPr txBox="1"/>
              <p:nvPr/>
            </p:nvSpPr>
            <p:spPr>
              <a:xfrm>
                <a:off x="5818033" y="3840427"/>
                <a:ext cx="83712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0.25</m:t>
                      </m:r>
                    </m:oMath>
                  </m:oMathPara>
                </a14:m>
                <a:endParaRPr lang="en-IN" dirty="0"/>
              </a:p>
            </p:txBody>
          </p:sp>
        </mc:Choice>
        <mc:Fallback xmlns="">
          <p:sp>
            <p:nvSpPr>
              <p:cNvPr id="16" name="TextBox 15">
                <a:extLst>
                  <a:ext uri="{FF2B5EF4-FFF2-40B4-BE49-F238E27FC236}">
                    <a16:creationId xmlns:a16="http://schemas.microsoft.com/office/drawing/2014/main" id="{E1D5FD5B-4F6A-4211-BC85-7A119CDA9E9B}"/>
                  </a:ext>
                </a:extLst>
              </p:cNvPr>
              <p:cNvSpPr txBox="1">
                <a:spLocks noRot="1" noChangeAspect="1" noMove="1" noResize="1" noEditPoints="1" noAdjustHandles="1" noChangeArrowheads="1" noChangeShapeType="1" noTextEdit="1"/>
              </p:cNvSpPr>
              <p:nvPr/>
            </p:nvSpPr>
            <p:spPr>
              <a:xfrm>
                <a:off x="5818033" y="3840427"/>
                <a:ext cx="837126" cy="523220"/>
              </a:xfrm>
              <a:prstGeom prst="rect">
                <a:avLst/>
              </a:prstGeom>
              <a:blipFill>
                <a:blip r:embed="rId11"/>
                <a:stretch>
                  <a:fillRect/>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293D1CB8-3D7A-4EF9-9E59-FDB2DF660009}"/>
              </a:ext>
            </a:extLst>
          </p:cNvPr>
          <p:cNvSpPr txBox="1"/>
          <p:nvPr/>
        </p:nvSpPr>
        <p:spPr>
          <a:xfrm>
            <a:off x="6529589" y="3840427"/>
            <a:ext cx="1667813" cy="523220"/>
          </a:xfrm>
          <a:prstGeom prst="rect">
            <a:avLst/>
          </a:prstGeom>
          <a:noFill/>
        </p:spPr>
        <p:txBody>
          <a:bodyPr wrap="square">
            <a:spAutoFit/>
          </a:bodyPr>
          <a:lstStyle/>
          <a:p>
            <a:r>
              <a:rPr lang="en-IN" sz="2800" dirty="0">
                <a:solidFill>
                  <a:srgbClr val="002060"/>
                </a:solidFill>
              </a:rPr>
              <a:t>and so on.</a:t>
            </a:r>
          </a:p>
        </p:txBody>
      </p:sp>
      <p:sp>
        <p:nvSpPr>
          <p:cNvPr id="19" name="Right Arrow 3">
            <a:extLst>
              <a:ext uri="{FF2B5EF4-FFF2-40B4-BE49-F238E27FC236}">
                <a16:creationId xmlns:a16="http://schemas.microsoft.com/office/drawing/2014/main" id="{BBC18633-2216-420E-9366-292F12D9976D}"/>
              </a:ext>
            </a:extLst>
          </p:cNvPr>
          <p:cNvSpPr/>
          <p:nvPr/>
        </p:nvSpPr>
        <p:spPr>
          <a:xfrm>
            <a:off x="334013" y="521416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3" name="Group 22">
            <a:extLst>
              <a:ext uri="{FF2B5EF4-FFF2-40B4-BE49-F238E27FC236}">
                <a16:creationId xmlns:a16="http://schemas.microsoft.com/office/drawing/2014/main" id="{DC2E9705-0CAB-4EE9-85C3-5689EAF49CAC}"/>
              </a:ext>
            </a:extLst>
          </p:cNvPr>
          <p:cNvGrpSpPr/>
          <p:nvPr/>
        </p:nvGrpSpPr>
        <p:grpSpPr>
          <a:xfrm>
            <a:off x="905962" y="4842657"/>
            <a:ext cx="8456979" cy="1146675"/>
            <a:chOff x="880206" y="4314094"/>
            <a:chExt cx="8409863" cy="1146675"/>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9D36245-D8F9-4CBE-BC57-01422E35D609}"/>
                    </a:ext>
                  </a:extLst>
                </p:cNvPr>
                <p:cNvSpPr/>
                <p:nvPr/>
              </p:nvSpPr>
              <p:spPr>
                <a:xfrm>
                  <a:off x="1708671" y="4314094"/>
                  <a:ext cx="4212395" cy="114667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tan</m:t>
                                    </m:r>
                                  </m:e>
                                  <m:sup>
                                    <m:r>
                                      <a:rPr lang="en-IN" sz="2800" i="0">
                                        <a:solidFill>
                                          <a:srgbClr val="002060"/>
                                        </a:solidFill>
                                        <a:latin typeface="Cambria Math" panose="02040503050406030204" pitchFamily="18" charset="0"/>
                                      </a:rPr>
                                      <m:t>−1</m:t>
                                    </m:r>
                                  </m:sup>
                                </m:sSup>
                              </m:fName>
                              <m:e>
                                <m:d>
                                  <m:dPr>
                                    <m:ctrlPr>
                                      <a:rPr lang="en-IN" sz="2800" i="1">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r>
                                  <a:rPr lang="en-IN" sz="2800" i="0">
                                    <a:solidFill>
                                      <a:srgbClr val="002060"/>
                                    </a:solidFill>
                                    <a:latin typeface="Cambria Math" panose="02040503050406030204" pitchFamily="18" charset="0"/>
                                  </a:rPr>
                                  <m:t> </m:t>
                                </m:r>
                              </m:e>
                            </m:func>
                          </m:num>
                          <m:den>
                            <m:r>
                              <a:rPr lang="en-IN" sz="2800" i="0">
                                <a:solidFill>
                                  <a:srgbClr val="002060"/>
                                </a:solidFill>
                                <a:latin typeface="Cambria Math" panose="02040503050406030204" pitchFamily="18" charset="0"/>
                              </a:rPr>
                              <m:t>1+</m:t>
                            </m:r>
                            <m:sSup>
                              <m:sSupPr>
                                <m:ctrlPr>
                                  <a:rPr lang="en-IN" sz="2800" i="1">
                                    <a:solidFill>
                                      <a:srgbClr val="002060"/>
                                    </a:solidFill>
                                    <a:latin typeface="Cambria Math" panose="02040503050406030204" pitchFamily="18" charset="0"/>
                                  </a:rPr>
                                </m:ctrlPr>
                              </m:sSupPr>
                              <m:e>
                                <m:d>
                                  <m:dPr>
                                    <m:ctrlPr>
                                      <a:rPr lang="en-IN" sz="2800" i="1">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e>
                              <m:sup>
                                <m:r>
                                  <a:rPr lang="en-IN" sz="2800" i="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den>
                        </m:f>
                        <m:r>
                          <a:rPr lang="en-IN" sz="2800" b="0" i="0" smtClean="0">
                            <a:solidFill>
                              <a:srgbClr val="002060"/>
                            </a:solidFill>
                            <a:latin typeface="Cambria Math" panose="02040503050406030204" pitchFamily="18" charset="0"/>
                          </a:rPr>
                          <m:t>;</m:t>
                        </m:r>
                        <m:r>
                          <m:rPr>
                            <m:sty m:val="p"/>
                          </m:rPr>
                          <a:rPr lang="en-IN" sz="2800">
                            <a:solidFill>
                              <a:srgbClr val="002060"/>
                            </a:solidFill>
                            <a:latin typeface="Cambria Math" panose="02040503050406030204" pitchFamily="18" charset="0"/>
                          </a:rPr>
                          <m:t>x</m:t>
                        </m:r>
                        <m:r>
                          <a:rPr lang="en-IN" sz="280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D9D36245-D8F9-4CBE-BC57-01422E35D609}"/>
                    </a:ext>
                  </a:extLst>
                </p:cNvPr>
                <p:cNvSpPr>
                  <a:spLocks noRot="1" noChangeAspect="1" noMove="1" noResize="1" noEditPoints="1" noAdjustHandles="1" noChangeArrowheads="1" noChangeShapeType="1" noTextEdit="1"/>
                </p:cNvSpPr>
                <p:nvPr/>
              </p:nvSpPr>
              <p:spPr>
                <a:xfrm>
                  <a:off x="1708671" y="4314094"/>
                  <a:ext cx="4212395" cy="1146675"/>
                </a:xfrm>
                <a:prstGeom prst="rect">
                  <a:avLst/>
                </a:prstGeom>
                <a:blipFill>
                  <a:blip r:embed="rId12"/>
                  <a:stretch>
                    <a:fillRect/>
                  </a:stretch>
                </a:blipFill>
                <a:ln>
                  <a:noFill/>
                </a:ln>
              </p:spPr>
              <p:txBody>
                <a:bodyPr/>
                <a:lstStyle/>
                <a:p>
                  <a:r>
                    <a:rPr lang="en-IN">
                      <a:noFill/>
                    </a:rPr>
                    <a:t> </a:t>
                  </a:r>
                </a:p>
              </p:txBody>
            </p:sp>
          </mc:Fallback>
        </mc:AlternateContent>
        <p:sp>
          <p:nvSpPr>
            <p:cNvPr id="21" name="TextBox 20">
              <a:extLst>
                <a:ext uri="{FF2B5EF4-FFF2-40B4-BE49-F238E27FC236}">
                  <a16:creationId xmlns:a16="http://schemas.microsoft.com/office/drawing/2014/main" id="{528359B5-967A-49C1-B124-636B5026A797}"/>
                </a:ext>
              </a:extLst>
            </p:cNvPr>
            <p:cNvSpPr txBox="1"/>
            <p:nvPr/>
          </p:nvSpPr>
          <p:spPr>
            <a:xfrm>
              <a:off x="5803968" y="4617179"/>
              <a:ext cx="3486101" cy="523220"/>
            </a:xfrm>
            <a:prstGeom prst="rect">
              <a:avLst/>
            </a:prstGeom>
            <a:noFill/>
          </p:spPr>
          <p:txBody>
            <a:bodyPr wrap="square">
              <a:spAutoFit/>
            </a:bodyPr>
            <a:lstStyle/>
            <a:p>
              <a:r>
                <a:rPr lang="en-IN" sz="2800" dirty="0">
                  <a:solidFill>
                    <a:srgbClr val="002060"/>
                  </a:solidFill>
                </a:rPr>
                <a:t>is decreasing function.</a:t>
              </a:r>
              <a:endParaRPr lang="en-IN" sz="2800" dirty="0"/>
            </a:p>
          </p:txBody>
        </p:sp>
        <p:sp>
          <p:nvSpPr>
            <p:cNvPr id="22" name="TextBox 21">
              <a:extLst>
                <a:ext uri="{FF2B5EF4-FFF2-40B4-BE49-F238E27FC236}">
                  <a16:creationId xmlns:a16="http://schemas.microsoft.com/office/drawing/2014/main" id="{E801CCFB-18BB-4270-B804-1F2DDDDC92B9}"/>
                </a:ext>
              </a:extLst>
            </p:cNvPr>
            <p:cNvSpPr txBox="1"/>
            <p:nvPr/>
          </p:nvSpPr>
          <p:spPr>
            <a:xfrm>
              <a:off x="880206" y="4591421"/>
              <a:ext cx="969134" cy="523220"/>
            </a:xfrm>
            <a:prstGeom prst="rect">
              <a:avLst/>
            </a:prstGeom>
            <a:noFill/>
          </p:spPr>
          <p:txBody>
            <a:bodyPr wrap="square">
              <a:spAutoFit/>
            </a:bodyPr>
            <a:lstStyle/>
            <a:p>
              <a:r>
                <a:rPr lang="en-IN" sz="2800" dirty="0">
                  <a:solidFill>
                    <a:srgbClr val="002060"/>
                  </a:solidFill>
                </a:rPr>
                <a:t>Thus,</a:t>
              </a:r>
            </a:p>
          </p:txBody>
        </p:sp>
      </p:grpSp>
      <p:sp>
        <p:nvSpPr>
          <p:cNvPr id="24" name="TextBox 23">
            <a:extLst>
              <a:ext uri="{FF2B5EF4-FFF2-40B4-BE49-F238E27FC236}">
                <a16:creationId xmlns:a16="http://schemas.microsoft.com/office/drawing/2014/main" id="{54051C4D-CDBF-4326-81C2-A656685BAD92}"/>
              </a:ext>
            </a:extLst>
          </p:cNvPr>
          <p:cNvSpPr txBox="1"/>
          <p:nvPr/>
        </p:nvSpPr>
        <p:spPr>
          <a:xfrm>
            <a:off x="890375" y="5989332"/>
            <a:ext cx="5862466" cy="523220"/>
          </a:xfrm>
          <a:prstGeom prst="rect">
            <a:avLst/>
          </a:prstGeom>
          <a:noFill/>
        </p:spPr>
        <p:txBody>
          <a:bodyPr wrap="square">
            <a:spAutoFit/>
          </a:bodyPr>
          <a:lstStyle/>
          <a:p>
            <a:r>
              <a:rPr lang="en-IN" sz="2800" dirty="0">
                <a:solidFill>
                  <a:srgbClr val="002060"/>
                </a:solidFill>
              </a:rPr>
              <a:t>Therefore, the integral test is applicable.</a:t>
            </a:r>
            <a:endParaRPr lang="en-IN" sz="2800" dirty="0"/>
          </a:p>
        </p:txBody>
      </p:sp>
    </p:spTree>
    <p:extLst>
      <p:ext uri="{BB962C8B-B14F-4D97-AF65-F5344CB8AC3E}">
        <p14:creationId xmlns:p14="http://schemas.microsoft.com/office/powerpoint/2010/main" val="50774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10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10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1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1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P spid="8" grpId="0"/>
      <p:bldP spid="9" grpId="0"/>
      <p:bldP spid="10" grpId="0"/>
      <p:bldP spid="14" grpId="0"/>
      <p:bldP spid="15" grpId="0"/>
      <p:bldP spid="16" grpId="0"/>
      <p:bldP spid="17" grpId="0"/>
      <p:bldP spid="19" grpId="0" animBg="1"/>
      <p:bldP spid="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1A5D4E-49CD-4385-8AA5-C22C1EE9C81F}"/>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1D1A5D4E-49CD-4385-8AA5-C22C1EE9C81F}"/>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p:sp>
        <p:nvSpPr>
          <p:cNvPr id="5" name="Right Arrow 3">
            <a:extLst>
              <a:ext uri="{FF2B5EF4-FFF2-40B4-BE49-F238E27FC236}">
                <a16:creationId xmlns:a16="http://schemas.microsoft.com/office/drawing/2014/main" id="{3314F3CC-EEEE-4A2B-90DE-0E9FB23AC54A}"/>
              </a:ext>
            </a:extLst>
          </p:cNvPr>
          <p:cNvSpPr/>
          <p:nvPr/>
        </p:nvSpPr>
        <p:spPr>
          <a:xfrm>
            <a:off x="282499" y="137322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6E5FFE5-137C-47A8-BAE2-84425899D7A7}"/>
                  </a:ext>
                </a:extLst>
              </p:cNvPr>
              <p:cNvSpPr/>
              <p:nvPr/>
            </p:nvSpPr>
            <p:spPr>
              <a:xfrm>
                <a:off x="3209507" y="2540691"/>
                <a:ext cx="4328138" cy="14582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nary>
                            <m:naryPr>
                              <m:limLoc m:val="undOvr"/>
                              <m:ctrlPr>
                                <a:rPr lang="en-IN" sz="2800" i="1">
                                  <a:solidFill>
                                    <a:srgbClr val="002060"/>
                                  </a:solidFill>
                                  <a:latin typeface="Cambria Math" panose="02040503050406030204" pitchFamily="18" charset="0"/>
                                </a:rPr>
                              </m:ctrlPr>
                            </m:naryPr>
                            <m:sub>
                              <m:r>
                                <m:rPr>
                                  <m:brk m:alnAt="24"/>
                                </m:rPr>
                                <a:rPr lang="en-IN" sz="2800" i="0">
                                  <a:solidFill>
                                    <a:srgbClr val="002060"/>
                                  </a:solidFill>
                                  <a:latin typeface="Cambria Math" panose="02040503050406030204" pitchFamily="18" charset="0"/>
                                </a:rPr>
                                <m:t>1</m:t>
                              </m:r>
                            </m:sub>
                            <m:sup>
                              <m:r>
                                <m:rPr>
                                  <m:sty m:val="p"/>
                                </m:rPr>
                                <a:rPr lang="en-IN" sz="2800" i="0" smtClean="0">
                                  <a:solidFill>
                                    <a:srgbClr val="890E4F"/>
                                  </a:solidFill>
                                  <a:latin typeface="Cambria Math" panose="02040503050406030204" pitchFamily="18" charset="0"/>
                                </a:rPr>
                                <m:t>m</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tan</m:t>
                                          </m:r>
                                        </m:e>
                                        <m:sup>
                                          <m:r>
                                            <a:rPr lang="en-IN" sz="2800">
                                              <a:solidFill>
                                                <a:srgbClr val="002060"/>
                                              </a:solidFill>
                                              <a:latin typeface="Cambria Math" panose="02040503050406030204" pitchFamily="18" charset="0"/>
                                            </a:rPr>
                                            <m:t>−1</m:t>
                                          </m:r>
                                        </m:sup>
                                      </m:sSup>
                                    </m:fName>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x</m:t>
                                          </m:r>
                                        </m:e>
                                      </m:d>
                                      <m:r>
                                        <a:rPr lang="en-IN" sz="2800">
                                          <a:solidFill>
                                            <a:srgbClr val="002060"/>
                                          </a:solidFill>
                                          <a:latin typeface="Cambria Math" panose="02040503050406030204" pitchFamily="18" charset="0"/>
                                        </a:rPr>
                                        <m:t> </m:t>
                                      </m:r>
                                    </m:e>
                                  </m:func>
                                </m:num>
                                <m:den>
                                  <m:r>
                                    <a:rPr lang="en-IN" sz="2800">
                                      <a:solidFill>
                                        <a:srgbClr val="002060"/>
                                      </a:solidFill>
                                      <a:latin typeface="Cambria Math" panose="02040503050406030204" pitchFamily="18" charset="0"/>
                                    </a:rPr>
                                    <m:t>1+</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x</m:t>
                                      </m:r>
                                    </m:e>
                                    <m:sup>
                                      <m:r>
                                        <a:rPr lang="en-IN" sz="2800">
                                          <a:solidFill>
                                            <a:srgbClr val="002060"/>
                                          </a:solidFill>
                                          <a:latin typeface="Cambria Math" panose="02040503050406030204" pitchFamily="18" charset="0"/>
                                        </a:rPr>
                                        <m:t>2</m:t>
                                      </m:r>
                                    </m:sup>
                                  </m:sSup>
                                </m:den>
                              </m:f>
                            </m:e>
                          </m:nary>
                          <m:r>
                            <m:rPr>
                              <m:sty m:val="p"/>
                            </m:rPr>
                            <a:rPr lang="en-IN" sz="2800" i="0">
                              <a:solidFill>
                                <a:srgbClr val="002060"/>
                              </a:solidFill>
                              <a:latin typeface="Cambria Math" panose="02040503050406030204" pitchFamily="18" charset="0"/>
                            </a:rPr>
                            <m:t>dx</m:t>
                          </m:r>
                        </m:e>
                      </m:func>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F6E5FFE5-137C-47A8-BAE2-84425899D7A7}"/>
                  </a:ext>
                </a:extLst>
              </p:cNvPr>
              <p:cNvSpPr>
                <a:spLocks noRot="1" noChangeAspect="1" noMove="1" noResize="1" noEditPoints="1" noAdjustHandles="1" noChangeArrowheads="1" noChangeShapeType="1" noTextEdit="1"/>
              </p:cNvSpPr>
              <p:nvPr/>
            </p:nvSpPr>
            <p:spPr>
              <a:xfrm>
                <a:off x="3209507" y="2540691"/>
                <a:ext cx="4328138" cy="1458200"/>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DB4750E-FDEC-4016-95F5-C5E9471CB021}"/>
                  </a:ext>
                </a:extLst>
              </p:cNvPr>
              <p:cNvSpPr/>
              <p:nvPr/>
            </p:nvSpPr>
            <p:spPr>
              <a:xfrm>
                <a:off x="3132590" y="909328"/>
                <a:ext cx="3783366" cy="14980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smtClean="0">
                          <a:solidFill>
                            <a:srgbClr val="002060"/>
                          </a:solidFill>
                          <a:latin typeface="Cambria Math" panose="02040503050406030204" pitchFamily="18" charset="0"/>
                        </a:rPr>
                        <m:t>=</m:t>
                      </m:r>
                      <m:nary>
                        <m:naryPr>
                          <m:limLoc m:val="undOvr"/>
                          <m:ctrlPr>
                            <a:rPr lang="en-IN" sz="2800" i="1" smtClean="0">
                              <a:solidFill>
                                <a:srgbClr val="002060"/>
                              </a:solidFill>
                              <a:latin typeface="Cambria Math" panose="02040503050406030204" pitchFamily="18" charset="0"/>
                            </a:rPr>
                          </m:ctrlPr>
                        </m:naryPr>
                        <m:sub>
                          <m:r>
                            <m:rPr>
                              <m:sty m:val="p"/>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sub>
                        <m:sup>
                          <m:r>
                            <a:rPr lang="en-IN" sz="2800" b="0" i="0" smtClean="0">
                              <a:solidFill>
                                <a:srgbClr val="FF000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2∙</m:t>
                              </m:r>
                              <m:func>
                                <m:funcPr>
                                  <m:ctrlPr>
                                    <a:rPr lang="en-IN" sz="2800" i="1">
                                      <a:solidFill>
                                        <a:srgbClr val="002060"/>
                                      </a:solidFill>
                                      <a:latin typeface="Cambria Math" panose="02040503050406030204" pitchFamily="18" charset="0"/>
                                    </a:rPr>
                                  </m:ctrlPr>
                                </m:funcPr>
                                <m:fNa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tan</m:t>
                                      </m:r>
                                    </m:e>
                                    <m:sup>
                                      <m:r>
                                        <a:rPr lang="en-IN" sz="2800">
                                          <a:solidFill>
                                            <a:srgbClr val="002060"/>
                                          </a:solidFill>
                                          <a:latin typeface="Cambria Math" panose="02040503050406030204" pitchFamily="18" charset="0"/>
                                        </a:rPr>
                                        <m:t>−1</m:t>
                                      </m:r>
                                    </m:sup>
                                  </m:sSup>
                                </m:fName>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x</m:t>
                                      </m:r>
                                    </m:e>
                                  </m:d>
                                  <m:r>
                                    <a:rPr lang="en-IN" sz="2800">
                                      <a:solidFill>
                                        <a:srgbClr val="002060"/>
                                      </a:solidFill>
                                      <a:latin typeface="Cambria Math" panose="02040503050406030204" pitchFamily="18" charset="0"/>
                                    </a:rPr>
                                    <m:t> </m:t>
                                  </m:r>
                                </m:e>
                              </m:func>
                            </m:num>
                            <m:den>
                              <m:r>
                                <a:rPr lang="en-IN" sz="2800">
                                  <a:solidFill>
                                    <a:srgbClr val="002060"/>
                                  </a:solidFill>
                                  <a:latin typeface="Cambria Math" panose="02040503050406030204" pitchFamily="18" charset="0"/>
                                </a:rPr>
                                <m:t>1+</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x</m:t>
                                  </m:r>
                                </m:e>
                                <m:sup>
                                  <m:r>
                                    <a:rPr lang="en-IN" sz="2800" b="0" i="0" smtClean="0">
                                      <a:solidFill>
                                        <a:srgbClr val="002060"/>
                                      </a:solidFill>
                                      <a:latin typeface="Cambria Math" panose="02040503050406030204" pitchFamily="18" charset="0"/>
                                    </a:rPr>
                                    <m:t>2</m:t>
                                  </m:r>
                                </m:sup>
                              </m:sSup>
                            </m:den>
                          </m:f>
                        </m:e>
                      </m:nary>
                      <m:r>
                        <m:rPr>
                          <m:sty m:val="p"/>
                        </m:rPr>
                        <a:rPr lang="en-IN" sz="2800" b="0" i="0" smtClean="0">
                          <a:solidFill>
                            <a:srgbClr val="002060"/>
                          </a:solidFill>
                          <a:latin typeface="Cambria Math" panose="02040503050406030204" pitchFamily="18" charset="0"/>
                        </a:rPr>
                        <m:t>dx</m:t>
                      </m:r>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3DB4750E-FDEC-4016-95F5-C5E9471CB021}"/>
                  </a:ext>
                </a:extLst>
              </p:cNvPr>
              <p:cNvSpPr>
                <a:spLocks noRot="1" noChangeAspect="1" noMove="1" noResize="1" noEditPoints="1" noAdjustHandles="1" noChangeArrowheads="1" noChangeShapeType="1" noTextEdit="1"/>
              </p:cNvSpPr>
              <p:nvPr/>
            </p:nvSpPr>
            <p:spPr>
              <a:xfrm>
                <a:off x="3132590" y="909328"/>
                <a:ext cx="3783366" cy="1498026"/>
              </a:xfrm>
              <a:prstGeom prst="rect">
                <a:avLst/>
              </a:prstGeom>
              <a:blipFill>
                <a:blip r:embed="rId4"/>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E29F783F-A8CB-4B3D-A5FB-34B0BB3BC49C}"/>
              </a:ext>
            </a:extLst>
          </p:cNvPr>
          <p:cNvGrpSpPr/>
          <p:nvPr/>
        </p:nvGrpSpPr>
        <p:grpSpPr>
          <a:xfrm>
            <a:off x="838861" y="886504"/>
            <a:ext cx="2487326" cy="1456060"/>
            <a:chOff x="838861" y="886504"/>
            <a:chExt cx="2487326" cy="145606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4C77CE2-5DCB-4175-910A-4C86577A0348}"/>
                    </a:ext>
                  </a:extLst>
                </p:cNvPr>
                <p:cNvSpPr/>
                <p:nvPr/>
              </p:nvSpPr>
              <p:spPr>
                <a:xfrm>
                  <a:off x="1566949" y="886504"/>
                  <a:ext cx="1759238" cy="14560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limLoc m:val="undOvr"/>
                            <m:ctrlPr>
                              <a:rPr lang="en-IN" sz="2800" i="1" smtClean="0">
                                <a:solidFill>
                                  <a:srgbClr val="002060"/>
                                </a:solidFill>
                                <a:latin typeface="Cambria Math" panose="02040503050406030204" pitchFamily="18" charset="0"/>
                              </a:rPr>
                            </m:ctrlPr>
                          </m:naryPr>
                          <m:sub>
                            <m:r>
                              <m:rPr>
                                <m:sty m:val="p"/>
                                <m:brk m:alnAt="24"/>
                              </m:rPr>
                              <a:rPr lang="en-IN" sz="2800" b="0" i="0" smtClean="0">
                                <a:solidFill>
                                  <a:srgbClr val="002060"/>
                                </a:solidFill>
                                <a:latin typeface="Cambria Math" panose="02040503050406030204" pitchFamily="18" charset="0"/>
                              </a:rPr>
                              <m:t>x</m:t>
                            </m:r>
                            <m:r>
                              <a:rPr lang="en-IN" sz="2800" b="0" i="0" smtClean="0">
                                <a:solidFill>
                                  <a:srgbClr val="002060"/>
                                </a:solidFill>
                                <a:latin typeface="Cambria Math" panose="02040503050406030204" pitchFamily="18" charset="0"/>
                              </a:rPr>
                              <m:t>=1</m:t>
                            </m:r>
                          </m:sub>
                          <m:sup>
                            <m:r>
                              <a:rPr lang="en-IN" sz="2800" b="0" i="0" smtClean="0">
                                <a:solidFill>
                                  <a:srgbClr val="FF0000"/>
                                </a:solidFill>
                                <a:latin typeface="Cambria Math" panose="02040503050406030204" pitchFamily="18" charset="0"/>
                              </a:rPr>
                              <m:t>∞</m:t>
                            </m:r>
                          </m:sup>
                          <m:e>
                            <m:r>
                              <m:rPr>
                                <m:sty m:val="p"/>
                              </m:rPr>
                              <a:rPr lang="en-IN" sz="2800" b="0" i="0" smtClean="0">
                                <a:solidFill>
                                  <a:srgbClr val="002060"/>
                                </a:solidFill>
                                <a:latin typeface="Cambria Math" panose="02040503050406030204" pitchFamily="18" charset="0"/>
                              </a:rPr>
                              <m:t>f</m:t>
                            </m:r>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x</m:t>
                                </m:r>
                              </m:e>
                            </m:d>
                          </m:e>
                        </m:nary>
                        <m:r>
                          <m:rPr>
                            <m:sty m:val="p"/>
                          </m:rPr>
                          <a:rPr lang="en-IN" sz="2800" b="0" i="0" smtClean="0">
                            <a:solidFill>
                              <a:srgbClr val="002060"/>
                            </a:solidFill>
                            <a:latin typeface="Cambria Math" panose="02040503050406030204" pitchFamily="18" charset="0"/>
                          </a:rPr>
                          <m:t>dx</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B4C77CE2-5DCB-4175-910A-4C86577A0348}"/>
                    </a:ext>
                  </a:extLst>
                </p:cNvPr>
                <p:cNvSpPr>
                  <a:spLocks noRot="1" noChangeAspect="1" noMove="1" noResize="1" noEditPoints="1" noAdjustHandles="1" noChangeArrowheads="1" noChangeShapeType="1" noTextEdit="1"/>
                </p:cNvSpPr>
                <p:nvPr/>
              </p:nvSpPr>
              <p:spPr>
                <a:xfrm>
                  <a:off x="1566949" y="886504"/>
                  <a:ext cx="1759238" cy="1456060"/>
                </a:xfrm>
                <a:prstGeom prst="rect">
                  <a:avLst/>
                </a:prstGeom>
                <a:blipFill>
                  <a:blip r:embed="rId5"/>
                  <a:stretch>
                    <a:fillRect/>
                  </a:stretch>
                </a:blipFill>
                <a:ln>
                  <a:noFill/>
                </a:ln>
              </p:spPr>
              <p:txBody>
                <a:bodyPr/>
                <a:lstStyle/>
                <a:p>
                  <a:r>
                    <a:rPr lang="en-IN">
                      <a:noFill/>
                    </a:rPr>
                    <a:t> </a:t>
                  </a:r>
                </a:p>
              </p:txBody>
            </p:sp>
          </mc:Fallback>
        </mc:AlternateContent>
        <p:sp>
          <p:nvSpPr>
            <p:cNvPr id="8" name="TextBox 7">
              <a:extLst>
                <a:ext uri="{FF2B5EF4-FFF2-40B4-BE49-F238E27FC236}">
                  <a16:creationId xmlns:a16="http://schemas.microsoft.com/office/drawing/2014/main" id="{9DEEF27E-9E57-4BAE-9A2A-1B27CED93DC7}"/>
                </a:ext>
              </a:extLst>
            </p:cNvPr>
            <p:cNvSpPr txBox="1"/>
            <p:nvPr/>
          </p:nvSpPr>
          <p:spPr>
            <a:xfrm>
              <a:off x="838861" y="1291145"/>
              <a:ext cx="974564" cy="523220"/>
            </a:xfrm>
            <a:prstGeom prst="rect">
              <a:avLst/>
            </a:prstGeom>
            <a:noFill/>
          </p:spPr>
          <p:txBody>
            <a:bodyPr wrap="square">
              <a:spAutoFit/>
            </a:bodyPr>
            <a:lstStyle/>
            <a:p>
              <a:r>
                <a:rPr lang="en-IN" sz="2800" dirty="0">
                  <a:solidFill>
                    <a:srgbClr val="002060"/>
                  </a:solidFill>
                </a:rPr>
                <a:t>Now,</a:t>
              </a:r>
            </a:p>
          </p:txBody>
        </p:sp>
      </p:grpSp>
      <p:grpSp>
        <p:nvGrpSpPr>
          <p:cNvPr id="10" name="Group 9">
            <a:extLst>
              <a:ext uri="{FF2B5EF4-FFF2-40B4-BE49-F238E27FC236}">
                <a16:creationId xmlns:a16="http://schemas.microsoft.com/office/drawing/2014/main" id="{46C1864C-5DCD-48FF-A399-EF1930DCDE90}"/>
              </a:ext>
            </a:extLst>
          </p:cNvPr>
          <p:cNvGrpSpPr/>
          <p:nvPr/>
        </p:nvGrpSpPr>
        <p:grpSpPr>
          <a:xfrm>
            <a:off x="528032" y="5370133"/>
            <a:ext cx="8653251" cy="1162432"/>
            <a:chOff x="171435" y="811008"/>
            <a:chExt cx="8653251" cy="1162432"/>
          </a:xfrm>
        </p:grpSpPr>
        <p:sp>
          <p:nvSpPr>
            <p:cNvPr id="11" name="Rectangle: Rounded Corners 10">
              <a:extLst>
                <a:ext uri="{FF2B5EF4-FFF2-40B4-BE49-F238E27FC236}">
                  <a16:creationId xmlns:a16="http://schemas.microsoft.com/office/drawing/2014/main" id="{DE841ABB-ECB5-4922-A959-22E64A69B790}"/>
                </a:ext>
              </a:extLst>
            </p:cNvPr>
            <p:cNvSpPr/>
            <p:nvPr/>
          </p:nvSpPr>
          <p:spPr>
            <a:xfrm>
              <a:off x="171435" y="811008"/>
              <a:ext cx="8653251" cy="1091045"/>
            </a:xfrm>
            <a:prstGeom prst="roundRect">
              <a:avLst/>
            </a:prstGeom>
            <a:solidFill>
              <a:schemeClr val="bg1">
                <a:lumMod val="8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B139EC6-16ED-4402-A34F-83FC3ECEE6A3}"/>
                    </a:ext>
                  </a:extLst>
                </p:cNvPr>
                <p:cNvSpPr/>
                <p:nvPr/>
              </p:nvSpPr>
              <p:spPr>
                <a:xfrm>
                  <a:off x="664127" y="882395"/>
                  <a:ext cx="3651650" cy="109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IN" sz="2800" b="1" i="1" smtClean="0">
                                <a:solidFill>
                                  <a:schemeClr val="tx1"/>
                                </a:solidFill>
                                <a:latin typeface="Cambria Math" panose="02040503050406030204" pitchFamily="18" charset="0"/>
                              </a:rPr>
                            </m:ctrlPr>
                          </m:naryPr>
                          <m:sub/>
                          <m:sup/>
                          <m:e>
                            <m:sSup>
                              <m:sSupPr>
                                <m:ctrlPr>
                                  <a:rPr lang="en-IN" sz="2800" b="1" i="1" smtClean="0">
                                    <a:solidFill>
                                      <a:schemeClr val="tx1"/>
                                    </a:solidFill>
                                    <a:latin typeface="Cambria Math" panose="02040503050406030204" pitchFamily="18" charset="0"/>
                                  </a:rPr>
                                </m:ctrlPr>
                              </m:sSupPr>
                              <m:e>
                                <m:d>
                                  <m:dPr>
                                    <m:begChr m:val="["/>
                                    <m:endChr m:val="]"/>
                                    <m:ctrlPr>
                                      <a:rPr lang="en-IN" sz="2800" b="1" i="1" smtClean="0">
                                        <a:solidFill>
                                          <a:schemeClr val="tx1"/>
                                        </a:solidFill>
                                        <a:latin typeface="Cambria Math" panose="02040503050406030204" pitchFamily="18" charset="0"/>
                                      </a:rPr>
                                    </m:ctrlPr>
                                  </m:dPr>
                                  <m:e>
                                    <m:r>
                                      <a:rPr lang="en-IN" sz="2800" b="1" i="0" smtClean="0">
                                        <a:solidFill>
                                          <a:schemeClr val="tx1"/>
                                        </a:solidFill>
                                        <a:latin typeface="Cambria Math" panose="02040503050406030204" pitchFamily="18" charset="0"/>
                                      </a:rPr>
                                      <m:t> </m:t>
                                    </m:r>
                                    <m:r>
                                      <a:rPr lang="en-IN" sz="2800" b="1" i="0" smtClean="0">
                                        <a:solidFill>
                                          <a:srgbClr val="2108B4"/>
                                        </a:solidFill>
                                        <a:latin typeface="Cambria Math" panose="02040503050406030204" pitchFamily="18" charset="0"/>
                                      </a:rPr>
                                      <m:t>𝐟</m:t>
                                    </m:r>
                                    <m:d>
                                      <m:dPr>
                                        <m:ctrlPr>
                                          <a:rPr lang="en-IN" sz="2800" b="1" i="1" smtClean="0">
                                            <a:solidFill>
                                              <a:srgbClr val="2108B4"/>
                                            </a:solidFill>
                                            <a:latin typeface="Cambria Math" panose="02040503050406030204" pitchFamily="18" charset="0"/>
                                          </a:rPr>
                                        </m:ctrlPr>
                                      </m:dPr>
                                      <m:e>
                                        <m:r>
                                          <a:rPr lang="en-IN" sz="2800" b="1" i="0" smtClean="0">
                                            <a:solidFill>
                                              <a:srgbClr val="2108B4"/>
                                            </a:solidFill>
                                            <a:latin typeface="Cambria Math" panose="02040503050406030204" pitchFamily="18" charset="0"/>
                                          </a:rPr>
                                          <m:t>𝐱</m:t>
                                        </m:r>
                                      </m:e>
                                    </m:d>
                                    <m:r>
                                      <a:rPr lang="en-IN" sz="2800" b="1" i="0" smtClean="0">
                                        <a:solidFill>
                                          <a:srgbClr val="2108B4"/>
                                        </a:solidFill>
                                        <a:latin typeface="Cambria Math" panose="02040503050406030204" pitchFamily="18" charset="0"/>
                                      </a:rPr>
                                      <m:t> </m:t>
                                    </m:r>
                                  </m:e>
                                </m:d>
                              </m:e>
                              <m:sup>
                                <m:r>
                                  <a:rPr lang="en-IN" sz="2800" b="1" i="0" smtClean="0">
                                    <a:solidFill>
                                      <a:srgbClr val="FF0000"/>
                                    </a:solidFill>
                                    <a:latin typeface="Cambria Math" panose="02040503050406030204" pitchFamily="18" charset="0"/>
                                  </a:rPr>
                                  <m:t>𝐧</m:t>
                                </m:r>
                              </m:sup>
                            </m:sSup>
                          </m:e>
                        </m:nary>
                        <m:sSup>
                          <m:sSupPr>
                            <m:ctrlPr>
                              <a:rPr lang="en-IN" sz="2800" b="1" i="1" smtClean="0">
                                <a:solidFill>
                                  <a:schemeClr val="tx1"/>
                                </a:solidFill>
                                <a:latin typeface="Cambria Math" panose="02040503050406030204" pitchFamily="18" charset="0"/>
                              </a:rPr>
                            </m:ctrlPr>
                          </m:sSupPr>
                          <m:e>
                            <m:r>
                              <a:rPr lang="en-IN" sz="2800" b="1" i="0" smtClean="0">
                                <a:solidFill>
                                  <a:schemeClr val="tx1"/>
                                </a:solidFill>
                                <a:latin typeface="Cambria Math" panose="02040503050406030204" pitchFamily="18" charset="0"/>
                              </a:rPr>
                              <m:t>𝐟</m:t>
                            </m:r>
                          </m:e>
                          <m:sup>
                            <m:r>
                              <a:rPr lang="en-IN" sz="2800" b="1" i="0" smtClean="0">
                                <a:solidFill>
                                  <a:schemeClr val="tx1"/>
                                </a:solidFill>
                                <a:latin typeface="Cambria Math" panose="02040503050406030204" pitchFamily="18" charset="0"/>
                              </a:rPr>
                              <m:t>′</m:t>
                            </m:r>
                          </m:sup>
                        </m:sSup>
                        <m:d>
                          <m:dPr>
                            <m:ctrlPr>
                              <a:rPr lang="en-IN" sz="2800" b="1" i="1" smtClean="0">
                                <a:solidFill>
                                  <a:schemeClr val="tx1"/>
                                </a:solidFill>
                                <a:latin typeface="Cambria Math" panose="02040503050406030204" pitchFamily="18" charset="0"/>
                              </a:rPr>
                            </m:ctrlPr>
                          </m:dPr>
                          <m:e>
                            <m:r>
                              <a:rPr lang="en-IN" sz="2800" b="1" i="0" smtClean="0">
                                <a:solidFill>
                                  <a:schemeClr val="tx1"/>
                                </a:solidFill>
                                <a:latin typeface="Cambria Math" panose="02040503050406030204" pitchFamily="18" charset="0"/>
                              </a:rPr>
                              <m:t>𝐱</m:t>
                            </m:r>
                          </m:e>
                        </m:d>
                        <m:r>
                          <a:rPr lang="en-IN" sz="2800" b="1" i="0" smtClean="0">
                            <a:solidFill>
                              <a:schemeClr val="tx1"/>
                            </a:solidFill>
                            <a:latin typeface="Cambria Math" panose="02040503050406030204" pitchFamily="18" charset="0"/>
                          </a:rPr>
                          <m:t> </m:t>
                        </m:r>
                        <m:r>
                          <a:rPr lang="en-IN" sz="2800" b="1" i="0" smtClean="0">
                            <a:solidFill>
                              <a:schemeClr val="tx1"/>
                            </a:solidFill>
                            <a:latin typeface="Cambria Math" panose="02040503050406030204" pitchFamily="18" charset="0"/>
                          </a:rPr>
                          <m:t>𝐝𝐱</m:t>
                        </m:r>
                        <m:r>
                          <a:rPr lang="en-IN" sz="2800" b="1" i="0" smtClean="0">
                            <a:solidFill>
                              <a:schemeClr val="tx1"/>
                            </a:solidFill>
                            <a:latin typeface="Cambria Math" panose="02040503050406030204" pitchFamily="18" charset="0"/>
                          </a:rPr>
                          <m:t>=</m:t>
                        </m:r>
                      </m:oMath>
                    </m:oMathPara>
                  </a14:m>
                  <a:endParaRPr lang="en-IN" sz="2800" b="1" dirty="0">
                    <a:solidFill>
                      <a:schemeClr val="tx1"/>
                    </a:solidFill>
                  </a:endParaRPr>
                </a:p>
              </p:txBody>
            </p:sp>
          </mc:Choice>
          <mc:Fallback xmlns="">
            <p:sp>
              <p:nvSpPr>
                <p:cNvPr id="16" name="Rectangle 15">
                  <a:extLst>
                    <a:ext uri="{FF2B5EF4-FFF2-40B4-BE49-F238E27FC236}">
                      <a16:creationId xmlns:a16="http://schemas.microsoft.com/office/drawing/2014/main" id="{1A19D219-6DEF-467E-8C1B-97AF8B3CDE33}"/>
                    </a:ext>
                  </a:extLst>
                </p:cNvPr>
                <p:cNvSpPr>
                  <a:spLocks noRot="1" noChangeAspect="1" noMove="1" noResize="1" noEditPoints="1" noAdjustHandles="1" noChangeArrowheads="1" noChangeShapeType="1" noTextEdit="1"/>
                </p:cNvSpPr>
                <p:nvPr/>
              </p:nvSpPr>
              <p:spPr>
                <a:xfrm>
                  <a:off x="664127" y="882395"/>
                  <a:ext cx="3651650" cy="1091045"/>
                </a:xfrm>
                <a:prstGeom prst="rect">
                  <a:avLst/>
                </a:prstGeom>
                <a:blipFill>
                  <a:blip r:embed="rId6"/>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49B157C-DD61-4B15-B1C8-809E05051781}"/>
                  </a:ext>
                </a:extLst>
              </p:cNvPr>
              <p:cNvSpPr/>
              <p:nvPr/>
            </p:nvSpPr>
            <p:spPr>
              <a:xfrm>
                <a:off x="4438719" y="5368747"/>
                <a:ext cx="4027755" cy="1091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f>
                        <m:fPr>
                          <m:ctrlPr>
                            <a:rPr lang="en-IN" sz="2800" b="1" i="1" smtClean="0">
                              <a:solidFill>
                                <a:schemeClr val="tx1"/>
                              </a:solidFill>
                              <a:latin typeface="Cambria Math" panose="02040503050406030204" pitchFamily="18" charset="0"/>
                            </a:rPr>
                          </m:ctrlPr>
                        </m:fPr>
                        <m:num>
                          <m:r>
                            <a:rPr lang="en-IN" sz="2800" b="1" i="0" smtClean="0">
                              <a:solidFill>
                                <a:schemeClr val="tx1"/>
                              </a:solidFill>
                              <a:latin typeface="Cambria Math" panose="02040503050406030204" pitchFamily="18" charset="0"/>
                            </a:rPr>
                            <m:t> </m:t>
                          </m:r>
                          <m:sSup>
                            <m:sSupPr>
                              <m:ctrlPr>
                                <a:rPr lang="en-IN" sz="2800" b="1" i="1" smtClean="0">
                                  <a:solidFill>
                                    <a:schemeClr val="tx1"/>
                                  </a:solidFill>
                                  <a:latin typeface="Cambria Math" panose="02040503050406030204" pitchFamily="18" charset="0"/>
                                </a:rPr>
                              </m:ctrlPr>
                            </m:sSupPr>
                            <m:e>
                              <m:d>
                                <m:dPr>
                                  <m:begChr m:val="["/>
                                  <m:endChr m:val="]"/>
                                  <m:ctrlPr>
                                    <a:rPr lang="en-IN" sz="2800" b="1" i="1">
                                      <a:solidFill>
                                        <a:schemeClr val="tx1"/>
                                      </a:solidFill>
                                      <a:latin typeface="Cambria Math" panose="02040503050406030204" pitchFamily="18" charset="0"/>
                                    </a:rPr>
                                  </m:ctrlPr>
                                </m:dPr>
                                <m:e>
                                  <m:r>
                                    <a:rPr lang="en-IN" sz="2800" b="1" i="0">
                                      <a:solidFill>
                                        <a:schemeClr val="tx1"/>
                                      </a:solidFill>
                                      <a:latin typeface="Cambria Math" panose="02040503050406030204" pitchFamily="18" charset="0"/>
                                    </a:rPr>
                                    <m:t> </m:t>
                                  </m:r>
                                  <m:r>
                                    <a:rPr lang="en-IN" sz="2800" b="1" i="0" smtClean="0">
                                      <a:solidFill>
                                        <a:srgbClr val="2108B4"/>
                                      </a:solidFill>
                                      <a:latin typeface="Cambria Math" panose="02040503050406030204" pitchFamily="18" charset="0"/>
                                    </a:rPr>
                                    <m:t>𝐟</m:t>
                                  </m:r>
                                  <m:d>
                                    <m:dPr>
                                      <m:ctrlPr>
                                        <a:rPr lang="en-IN" sz="2800" b="1" i="1">
                                          <a:solidFill>
                                            <a:srgbClr val="2108B4"/>
                                          </a:solidFill>
                                          <a:latin typeface="Cambria Math" panose="02040503050406030204" pitchFamily="18" charset="0"/>
                                        </a:rPr>
                                      </m:ctrlPr>
                                    </m:dPr>
                                    <m:e>
                                      <m:r>
                                        <a:rPr lang="en-IN" sz="2800" b="1" i="0">
                                          <a:solidFill>
                                            <a:srgbClr val="2108B4"/>
                                          </a:solidFill>
                                          <a:latin typeface="Cambria Math" panose="02040503050406030204" pitchFamily="18" charset="0"/>
                                        </a:rPr>
                                        <m:t>𝐱</m:t>
                                      </m:r>
                                    </m:e>
                                  </m:d>
                                  <m:r>
                                    <a:rPr lang="en-IN" sz="2800" b="1" i="0">
                                      <a:solidFill>
                                        <a:schemeClr val="tx1"/>
                                      </a:solidFill>
                                      <a:latin typeface="Cambria Math" panose="02040503050406030204" pitchFamily="18" charset="0"/>
                                    </a:rPr>
                                    <m:t> </m:t>
                                  </m:r>
                                </m:e>
                              </m:d>
                            </m:e>
                            <m:sup>
                              <m:r>
                                <a:rPr lang="en-IN" sz="2800" b="1" i="0" smtClean="0">
                                  <a:solidFill>
                                    <a:srgbClr val="FF0000"/>
                                  </a:solidFill>
                                  <a:latin typeface="Cambria Math" panose="02040503050406030204" pitchFamily="18" charset="0"/>
                                </a:rPr>
                                <m:t>𝐧</m:t>
                              </m:r>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𝟏</m:t>
                              </m:r>
                            </m:sup>
                          </m:sSup>
                          <m:r>
                            <a:rPr lang="en-IN" sz="2800" b="1" i="0" smtClean="0">
                              <a:solidFill>
                                <a:schemeClr val="tx1"/>
                              </a:solidFill>
                              <a:latin typeface="Cambria Math" panose="02040503050406030204" pitchFamily="18" charset="0"/>
                            </a:rPr>
                            <m:t> </m:t>
                          </m:r>
                        </m:num>
                        <m:den>
                          <m:r>
                            <a:rPr lang="en-IN" sz="2800" b="1" i="0" smtClean="0">
                              <a:solidFill>
                                <a:srgbClr val="FF0000"/>
                              </a:solidFill>
                              <a:latin typeface="Cambria Math" panose="02040503050406030204" pitchFamily="18" charset="0"/>
                            </a:rPr>
                            <m:t>𝐧</m:t>
                          </m:r>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𝟏</m:t>
                          </m:r>
                        </m:den>
                      </m:f>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𝐜</m:t>
                      </m:r>
                      <m:r>
                        <a:rPr lang="en-IN" sz="2800" b="1" i="0" smtClean="0">
                          <a:solidFill>
                            <a:schemeClr val="tx1"/>
                          </a:solidFill>
                          <a:latin typeface="Cambria Math" panose="02040503050406030204" pitchFamily="18" charset="0"/>
                        </a:rPr>
                        <m:t>;</m:t>
                      </m:r>
                      <m:r>
                        <a:rPr lang="en-IN" sz="2800" b="1" i="0" smtClean="0">
                          <a:solidFill>
                            <a:schemeClr val="tx1"/>
                          </a:solidFill>
                          <a:latin typeface="Cambria Math" panose="02040503050406030204" pitchFamily="18" charset="0"/>
                        </a:rPr>
                        <m:t>𝐧</m:t>
                      </m:r>
                      <m:r>
                        <a:rPr lang="en-IN" sz="2800" b="1" i="0" smtClean="0">
                          <a:solidFill>
                            <a:schemeClr val="tx1"/>
                          </a:solidFill>
                          <a:latin typeface="Cambria Math" panose="02040503050406030204" pitchFamily="18" charset="0"/>
                        </a:rPr>
                        <m:t> &gt; −</m:t>
                      </m:r>
                      <m:r>
                        <a:rPr lang="en-IN" sz="2800" b="1" i="0" smtClean="0">
                          <a:solidFill>
                            <a:schemeClr val="tx1"/>
                          </a:solidFill>
                          <a:latin typeface="Cambria Math" panose="02040503050406030204" pitchFamily="18" charset="0"/>
                        </a:rPr>
                        <m:t>𝟏</m:t>
                      </m:r>
                    </m:oMath>
                  </m:oMathPara>
                </a14:m>
                <a:endParaRPr lang="en-IN" sz="2800" b="1" dirty="0">
                  <a:solidFill>
                    <a:schemeClr val="tx1"/>
                  </a:solidFill>
                </a:endParaRPr>
              </a:p>
            </p:txBody>
          </p:sp>
        </mc:Choice>
        <mc:Fallback xmlns="">
          <p:sp>
            <p:nvSpPr>
              <p:cNvPr id="13" name="Rectangle 12">
                <a:extLst>
                  <a:ext uri="{FF2B5EF4-FFF2-40B4-BE49-F238E27FC236}">
                    <a16:creationId xmlns:a16="http://schemas.microsoft.com/office/drawing/2014/main" id="{F49B157C-DD61-4B15-B1C8-809E05051781}"/>
                  </a:ext>
                </a:extLst>
              </p:cNvPr>
              <p:cNvSpPr>
                <a:spLocks noRot="1" noChangeAspect="1" noMove="1" noResize="1" noEditPoints="1" noAdjustHandles="1" noChangeArrowheads="1" noChangeShapeType="1" noTextEdit="1"/>
              </p:cNvSpPr>
              <p:nvPr/>
            </p:nvSpPr>
            <p:spPr>
              <a:xfrm>
                <a:off x="4438719" y="5368747"/>
                <a:ext cx="4027755" cy="1091045"/>
              </a:xfrm>
              <a:prstGeom prst="rect">
                <a:avLst/>
              </a:prstGeom>
              <a:blipFill>
                <a:blip r:embed="rId7"/>
                <a:stretch>
                  <a:fillRect/>
                </a:stretch>
              </a:blipFill>
              <a:ln>
                <a:noFill/>
              </a:ln>
            </p:spPr>
            <p:txBody>
              <a:bodyPr/>
              <a:lstStyle/>
              <a:p>
                <a:r>
                  <a:rPr lang="en-IN">
                    <a:noFill/>
                  </a:rPr>
                  <a:t> </a:t>
                </a:r>
              </a:p>
            </p:txBody>
          </p:sp>
        </mc:Fallback>
      </mc:AlternateContent>
      <p:sp>
        <p:nvSpPr>
          <p:cNvPr id="14" name="Thought Bubble: Cloud 13">
            <a:extLst>
              <a:ext uri="{FF2B5EF4-FFF2-40B4-BE49-F238E27FC236}">
                <a16:creationId xmlns:a16="http://schemas.microsoft.com/office/drawing/2014/main" id="{870955C1-3497-4104-8C8F-E1656C67FBEF}"/>
              </a:ext>
            </a:extLst>
          </p:cNvPr>
          <p:cNvSpPr/>
          <p:nvPr/>
        </p:nvSpPr>
        <p:spPr>
          <a:xfrm>
            <a:off x="7160654" y="909328"/>
            <a:ext cx="4192485" cy="1949782"/>
          </a:xfrm>
          <a:prstGeom prst="cloudCallout">
            <a:avLst>
              <a:gd name="adj1" fmla="val -49709"/>
              <a:gd name="adj2" fmla="val 5698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2939A00-F9F3-4A6E-9778-2E26BECE06BD}"/>
                  </a:ext>
                </a:extLst>
              </p:cNvPr>
              <p:cNvSpPr/>
              <p:nvPr/>
            </p:nvSpPr>
            <p:spPr>
              <a:xfrm>
                <a:off x="8466474" y="1094944"/>
                <a:ext cx="2025417" cy="446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IN" sz="2000" b="1" i="0" smtClean="0">
                          <a:solidFill>
                            <a:srgbClr val="381FF5"/>
                          </a:solidFill>
                          <a:latin typeface="Cambria Math" panose="02040503050406030204" pitchFamily="18" charset="0"/>
                        </a:rPr>
                        <m:t>𝐟</m:t>
                      </m:r>
                      <m:d>
                        <m:dPr>
                          <m:ctrlPr>
                            <a:rPr lang="en-IN" sz="2000" b="1" i="1" smtClean="0">
                              <a:solidFill>
                                <a:srgbClr val="381FF5"/>
                              </a:solidFill>
                              <a:latin typeface="Cambria Math" panose="02040503050406030204" pitchFamily="18" charset="0"/>
                            </a:rPr>
                          </m:ctrlPr>
                        </m:dPr>
                        <m:e>
                          <m:r>
                            <a:rPr lang="en-IN" sz="2000" b="1" i="0" smtClean="0">
                              <a:solidFill>
                                <a:srgbClr val="381FF5"/>
                              </a:solidFill>
                              <a:latin typeface="Cambria Math" panose="02040503050406030204" pitchFamily="18" charset="0"/>
                            </a:rPr>
                            <m:t>𝐱</m:t>
                          </m:r>
                        </m:e>
                      </m:d>
                      <m:r>
                        <a:rPr lang="en-IN" sz="2000" b="1" i="0" smtClean="0">
                          <a:solidFill>
                            <a:schemeClr val="tx1"/>
                          </a:solidFill>
                          <a:latin typeface="Cambria Math" panose="02040503050406030204" pitchFamily="18" charset="0"/>
                        </a:rPr>
                        <m:t>=</m:t>
                      </m:r>
                      <m:r>
                        <a:rPr lang="en-IN" sz="2000" b="1" i="0" smtClean="0">
                          <a:solidFill>
                            <a:srgbClr val="381FF5"/>
                          </a:solidFill>
                          <a:latin typeface="Cambria Math" panose="02040503050406030204" pitchFamily="18" charset="0"/>
                        </a:rPr>
                        <m:t>𝐭𝐚</m:t>
                      </m:r>
                      <m:sSup>
                        <m:sSupPr>
                          <m:ctrlPr>
                            <a:rPr lang="en-IN" sz="2000" b="1" i="1" smtClean="0">
                              <a:solidFill>
                                <a:srgbClr val="381FF5"/>
                              </a:solidFill>
                              <a:latin typeface="Cambria Math" panose="02040503050406030204" pitchFamily="18" charset="0"/>
                            </a:rPr>
                          </m:ctrlPr>
                        </m:sSupPr>
                        <m:e>
                          <m:r>
                            <a:rPr lang="en-IN" sz="2000" b="1" i="0" smtClean="0">
                              <a:solidFill>
                                <a:srgbClr val="381FF5"/>
                              </a:solidFill>
                              <a:latin typeface="Cambria Math" panose="02040503050406030204" pitchFamily="18" charset="0"/>
                            </a:rPr>
                            <m:t>𝐧</m:t>
                          </m:r>
                        </m:e>
                        <m:sup>
                          <m:r>
                            <a:rPr lang="en-IN" sz="2000" b="1" i="0" smtClean="0">
                              <a:solidFill>
                                <a:srgbClr val="381FF5"/>
                              </a:solidFill>
                              <a:latin typeface="Cambria Math" panose="02040503050406030204" pitchFamily="18" charset="0"/>
                            </a:rPr>
                            <m:t>−</m:t>
                          </m:r>
                          <m:r>
                            <a:rPr lang="en-IN" sz="2000" b="1" i="0" smtClean="0">
                              <a:solidFill>
                                <a:srgbClr val="381FF5"/>
                              </a:solidFill>
                              <a:latin typeface="Cambria Math" panose="02040503050406030204" pitchFamily="18" charset="0"/>
                            </a:rPr>
                            <m:t>𝟏</m:t>
                          </m:r>
                        </m:sup>
                      </m:sSup>
                      <m:d>
                        <m:dPr>
                          <m:ctrlPr>
                            <a:rPr lang="en-IN" sz="2000" b="1" i="1" smtClean="0">
                              <a:solidFill>
                                <a:srgbClr val="381FF5"/>
                              </a:solidFill>
                              <a:latin typeface="Cambria Math" panose="02040503050406030204" pitchFamily="18" charset="0"/>
                            </a:rPr>
                          </m:ctrlPr>
                        </m:dPr>
                        <m:e>
                          <m:r>
                            <a:rPr lang="en-IN" sz="2000" b="1" i="0" smtClean="0">
                              <a:solidFill>
                                <a:srgbClr val="381FF5"/>
                              </a:solidFill>
                              <a:latin typeface="Cambria Math" panose="02040503050406030204" pitchFamily="18" charset="0"/>
                            </a:rPr>
                            <m:t>𝐱</m:t>
                          </m:r>
                        </m:e>
                      </m:d>
                    </m:oMath>
                  </m:oMathPara>
                </a14:m>
                <a:endParaRPr lang="en-IN" sz="2000" b="1" dirty="0">
                  <a:solidFill>
                    <a:schemeClr val="tx1"/>
                  </a:solidFill>
                </a:endParaRPr>
              </a:p>
            </p:txBody>
          </p:sp>
        </mc:Choice>
        <mc:Fallback xmlns="">
          <p:sp>
            <p:nvSpPr>
              <p:cNvPr id="15" name="Rectangle 14">
                <a:extLst>
                  <a:ext uri="{FF2B5EF4-FFF2-40B4-BE49-F238E27FC236}">
                    <a16:creationId xmlns:a16="http://schemas.microsoft.com/office/drawing/2014/main" id="{F2939A00-F9F3-4A6E-9778-2E26BECE06BD}"/>
                  </a:ext>
                </a:extLst>
              </p:cNvPr>
              <p:cNvSpPr>
                <a:spLocks noRot="1" noChangeAspect="1" noMove="1" noResize="1" noEditPoints="1" noAdjustHandles="1" noChangeArrowheads="1" noChangeShapeType="1" noTextEdit="1"/>
              </p:cNvSpPr>
              <p:nvPr/>
            </p:nvSpPr>
            <p:spPr>
              <a:xfrm>
                <a:off x="8466474" y="1094944"/>
                <a:ext cx="2025417" cy="44662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3BE15CA-9A46-4DA3-852F-73CA8838D649}"/>
                  </a:ext>
                </a:extLst>
              </p:cNvPr>
              <p:cNvSpPr/>
              <p:nvPr/>
            </p:nvSpPr>
            <p:spPr>
              <a:xfrm>
                <a:off x="8387990" y="1458704"/>
                <a:ext cx="2025418" cy="712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sSup>
                        <m:sSupPr>
                          <m:ctrlPr>
                            <a:rPr lang="en-IN" sz="2000" b="1" i="1" smtClean="0">
                              <a:solidFill>
                                <a:schemeClr val="tx1"/>
                              </a:solidFill>
                              <a:latin typeface="Cambria Math" panose="02040503050406030204" pitchFamily="18" charset="0"/>
                            </a:rPr>
                          </m:ctrlPr>
                        </m:sSupPr>
                        <m:e>
                          <m:r>
                            <a:rPr lang="en-IN" sz="2000" b="1" i="0" smtClean="0">
                              <a:solidFill>
                                <a:schemeClr val="tx1"/>
                              </a:solidFill>
                              <a:latin typeface="Cambria Math" panose="02040503050406030204" pitchFamily="18" charset="0"/>
                            </a:rPr>
                            <m:t>𝐟</m:t>
                          </m:r>
                        </m:e>
                        <m:sup>
                          <m:r>
                            <a:rPr lang="en-IN" sz="2000" b="1" i="0" smtClean="0">
                              <a:solidFill>
                                <a:schemeClr val="tx1"/>
                              </a:solidFill>
                              <a:latin typeface="Cambria Math" panose="02040503050406030204" pitchFamily="18" charset="0"/>
                            </a:rPr>
                            <m:t>′</m:t>
                          </m:r>
                        </m:sup>
                      </m:sSup>
                      <m:d>
                        <m:dPr>
                          <m:ctrlPr>
                            <a:rPr lang="en-IN" sz="2000" b="1" i="1" smtClean="0">
                              <a:solidFill>
                                <a:schemeClr val="tx1"/>
                              </a:solidFill>
                              <a:latin typeface="Cambria Math" panose="02040503050406030204" pitchFamily="18" charset="0"/>
                            </a:rPr>
                          </m:ctrlPr>
                        </m:dPr>
                        <m:e>
                          <m:r>
                            <a:rPr lang="en-IN" sz="2000" b="1" i="0" smtClean="0">
                              <a:solidFill>
                                <a:schemeClr val="tx1"/>
                              </a:solidFill>
                              <a:latin typeface="Cambria Math" panose="02040503050406030204" pitchFamily="18" charset="0"/>
                            </a:rPr>
                            <m:t>𝐱</m:t>
                          </m:r>
                        </m:e>
                      </m:d>
                      <m:r>
                        <a:rPr lang="en-IN" sz="2000" b="1" i="0" smtClean="0">
                          <a:solidFill>
                            <a:schemeClr val="tx1"/>
                          </a:solidFill>
                          <a:latin typeface="Cambria Math" panose="02040503050406030204" pitchFamily="18" charset="0"/>
                        </a:rPr>
                        <m:t>=</m:t>
                      </m:r>
                      <m:f>
                        <m:fPr>
                          <m:ctrlPr>
                            <a:rPr lang="en-IN" sz="2000" b="1" i="1" smtClean="0">
                              <a:solidFill>
                                <a:schemeClr val="tx1"/>
                              </a:solidFill>
                              <a:latin typeface="Cambria Math" panose="02040503050406030204" pitchFamily="18" charset="0"/>
                            </a:rPr>
                          </m:ctrlPr>
                        </m:fPr>
                        <m:num>
                          <m:r>
                            <a:rPr lang="en-IN" sz="2000" b="1" i="0" smtClean="0">
                              <a:solidFill>
                                <a:schemeClr val="tx1"/>
                              </a:solidFill>
                              <a:latin typeface="Cambria Math" panose="02040503050406030204" pitchFamily="18" charset="0"/>
                            </a:rPr>
                            <m:t>𝟏</m:t>
                          </m:r>
                        </m:num>
                        <m:den>
                          <m:r>
                            <a:rPr lang="en-IN" sz="2000" b="1" i="0" smtClean="0">
                              <a:solidFill>
                                <a:schemeClr val="tx1"/>
                              </a:solidFill>
                              <a:latin typeface="Cambria Math" panose="02040503050406030204" pitchFamily="18" charset="0"/>
                            </a:rPr>
                            <m:t> </m:t>
                          </m:r>
                          <m:r>
                            <a:rPr lang="en-IN" sz="2000" b="1" i="0" smtClean="0">
                              <a:solidFill>
                                <a:schemeClr val="tx1"/>
                              </a:solidFill>
                              <a:latin typeface="Cambria Math" panose="02040503050406030204" pitchFamily="18" charset="0"/>
                            </a:rPr>
                            <m:t>𝟏</m:t>
                          </m:r>
                          <m:r>
                            <a:rPr lang="en-IN" sz="2000" b="1" i="0" smtClean="0">
                              <a:solidFill>
                                <a:schemeClr val="tx1"/>
                              </a:solidFill>
                              <a:latin typeface="Cambria Math" panose="02040503050406030204" pitchFamily="18" charset="0"/>
                            </a:rPr>
                            <m:t>+</m:t>
                          </m:r>
                          <m:sSup>
                            <m:sSupPr>
                              <m:ctrlPr>
                                <a:rPr lang="en-IN" sz="2000" b="1" i="1" smtClean="0">
                                  <a:solidFill>
                                    <a:schemeClr val="tx1"/>
                                  </a:solidFill>
                                  <a:latin typeface="Cambria Math" panose="02040503050406030204" pitchFamily="18" charset="0"/>
                                </a:rPr>
                              </m:ctrlPr>
                            </m:sSupPr>
                            <m:e>
                              <m:r>
                                <a:rPr lang="en-IN" sz="2000" b="1" i="0" smtClean="0">
                                  <a:solidFill>
                                    <a:schemeClr val="tx1"/>
                                  </a:solidFill>
                                  <a:latin typeface="Cambria Math" panose="02040503050406030204" pitchFamily="18" charset="0"/>
                                </a:rPr>
                                <m:t>𝐱</m:t>
                              </m:r>
                            </m:e>
                            <m:sup>
                              <m:r>
                                <a:rPr lang="en-IN" sz="2000" b="1" i="0" smtClean="0">
                                  <a:solidFill>
                                    <a:schemeClr val="tx1"/>
                                  </a:solidFill>
                                  <a:latin typeface="Cambria Math" panose="02040503050406030204" pitchFamily="18" charset="0"/>
                                </a:rPr>
                                <m:t>𝟐</m:t>
                              </m:r>
                            </m:sup>
                          </m:sSup>
                          <m:r>
                            <a:rPr lang="en-IN" sz="2000" b="1" i="0" smtClean="0">
                              <a:solidFill>
                                <a:schemeClr val="tx1"/>
                              </a:solidFill>
                              <a:latin typeface="Cambria Math" panose="02040503050406030204" pitchFamily="18" charset="0"/>
                            </a:rPr>
                            <m:t> </m:t>
                          </m:r>
                        </m:den>
                      </m:f>
                    </m:oMath>
                  </m:oMathPara>
                </a14:m>
                <a:endParaRPr lang="en-IN" sz="2000" b="1" dirty="0">
                  <a:solidFill>
                    <a:schemeClr val="tx1"/>
                  </a:solidFill>
                </a:endParaRPr>
              </a:p>
            </p:txBody>
          </p:sp>
        </mc:Choice>
        <mc:Fallback xmlns="">
          <p:sp>
            <p:nvSpPr>
              <p:cNvPr id="17" name="Rectangle 16">
                <a:extLst>
                  <a:ext uri="{FF2B5EF4-FFF2-40B4-BE49-F238E27FC236}">
                    <a16:creationId xmlns:a16="http://schemas.microsoft.com/office/drawing/2014/main" id="{F3BE15CA-9A46-4DA3-852F-73CA8838D649}"/>
                  </a:ext>
                </a:extLst>
              </p:cNvPr>
              <p:cNvSpPr>
                <a:spLocks noRot="1" noChangeAspect="1" noMove="1" noResize="1" noEditPoints="1" noAdjustHandles="1" noChangeArrowheads="1" noChangeShapeType="1" noTextEdit="1"/>
              </p:cNvSpPr>
              <p:nvPr/>
            </p:nvSpPr>
            <p:spPr>
              <a:xfrm>
                <a:off x="8387990" y="1458704"/>
                <a:ext cx="2025418" cy="712810"/>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385E50C-97C9-4BD6-AC70-556B629A1E1E}"/>
                  </a:ext>
                </a:extLst>
              </p:cNvPr>
              <p:cNvSpPr/>
              <p:nvPr/>
            </p:nvSpPr>
            <p:spPr>
              <a:xfrm>
                <a:off x="8776452" y="2197765"/>
                <a:ext cx="835419" cy="405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left"/>
                    </m:oMathParaPr>
                    <m:oMath xmlns:m="http://schemas.openxmlformats.org/officeDocument/2006/math">
                      <m:r>
                        <a:rPr lang="en-IN" sz="2000" b="1" i="0" smtClean="0">
                          <a:solidFill>
                            <a:srgbClr val="FF0000"/>
                          </a:solidFill>
                          <a:latin typeface="Cambria Math" panose="02040503050406030204" pitchFamily="18" charset="0"/>
                        </a:rPr>
                        <m:t>𝐧</m:t>
                      </m:r>
                      <m:r>
                        <a:rPr lang="en-IN" sz="2000" b="1" i="0" smtClean="0">
                          <a:solidFill>
                            <a:schemeClr val="tx1"/>
                          </a:solidFill>
                          <a:latin typeface="Cambria Math" panose="02040503050406030204" pitchFamily="18" charset="0"/>
                        </a:rPr>
                        <m:t>=</m:t>
                      </m:r>
                      <m:r>
                        <a:rPr lang="en-IN" sz="2000" b="1" i="0" smtClean="0">
                          <a:solidFill>
                            <a:srgbClr val="FF0000"/>
                          </a:solidFill>
                          <a:latin typeface="Cambria Math" panose="02040503050406030204" pitchFamily="18" charset="0"/>
                        </a:rPr>
                        <m:t>𝟏</m:t>
                      </m:r>
                    </m:oMath>
                  </m:oMathPara>
                </a14:m>
                <a:endParaRPr lang="en-IN" sz="2000" b="1" dirty="0">
                  <a:solidFill>
                    <a:schemeClr val="tx1"/>
                  </a:solidFill>
                </a:endParaRPr>
              </a:p>
            </p:txBody>
          </p:sp>
        </mc:Choice>
        <mc:Fallback xmlns="">
          <p:sp>
            <p:nvSpPr>
              <p:cNvPr id="18" name="Rectangle 17">
                <a:extLst>
                  <a:ext uri="{FF2B5EF4-FFF2-40B4-BE49-F238E27FC236}">
                    <a16:creationId xmlns:a16="http://schemas.microsoft.com/office/drawing/2014/main" id="{B385E50C-97C9-4BD6-AC70-556B629A1E1E}"/>
                  </a:ext>
                </a:extLst>
              </p:cNvPr>
              <p:cNvSpPr>
                <a:spLocks noRot="1" noChangeAspect="1" noMove="1" noResize="1" noEditPoints="1" noAdjustHandles="1" noChangeArrowheads="1" noChangeShapeType="1" noTextEdit="1"/>
              </p:cNvSpPr>
              <p:nvPr/>
            </p:nvSpPr>
            <p:spPr>
              <a:xfrm>
                <a:off x="8776452" y="2197765"/>
                <a:ext cx="835419" cy="405251"/>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5E6E47F-8BEE-416A-81C5-78DB6109DF02}"/>
                  </a:ext>
                </a:extLst>
              </p:cNvPr>
              <p:cNvSpPr/>
              <p:nvPr/>
            </p:nvSpPr>
            <p:spPr>
              <a:xfrm>
                <a:off x="3217835" y="4083926"/>
                <a:ext cx="4649617" cy="14582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r>
                            <a:rPr lang="en-IN" sz="2800" b="0" i="0" smtClean="0">
                              <a:solidFill>
                                <a:srgbClr val="002060"/>
                              </a:solidFill>
                              <a:latin typeface="Cambria Math" panose="02040503050406030204" pitchFamily="18" charset="0"/>
                              <a:ea typeface="Cambria Math" panose="02040503050406030204" pitchFamily="18" charset="0"/>
                            </a:rPr>
                            <m:t>2</m:t>
                          </m:r>
                          <m:sSubSup>
                            <m:sSubSupPr>
                              <m:ctrlPr>
                                <a:rPr lang="en-IN" sz="2800" b="0" i="1" smtClean="0">
                                  <a:solidFill>
                                    <a:srgbClr val="002060"/>
                                  </a:solidFill>
                                  <a:latin typeface="Cambria Math" panose="02040503050406030204" pitchFamily="18" charset="0"/>
                                  <a:ea typeface="Cambria Math" panose="02040503050406030204" pitchFamily="18" charset="0"/>
                                </a:rPr>
                              </m:ctrlPr>
                            </m:sSub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002060"/>
                                          </a:solidFill>
                                          <a:latin typeface="Cambria Math" panose="02040503050406030204" pitchFamily="18" charset="0"/>
                                          <a:ea typeface="Cambria Math" panose="02040503050406030204" pitchFamily="18" charset="0"/>
                                        </a:rPr>
                                      </m:ctrlPr>
                                    </m:fPr>
                                    <m:num>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tan</m:t>
                                                  </m:r>
                                                </m:e>
                                                <m:sup>
                                                  <m:r>
                                                    <a:rPr lang="en-IN" sz="2800" b="0" i="0" smtClean="0">
                                                      <a:solidFill>
                                                        <a:srgbClr val="002060"/>
                                                      </a:solidFill>
                                                      <a:latin typeface="Cambria Math" panose="02040503050406030204" pitchFamily="18" charset="0"/>
                                                      <a:ea typeface="Cambria Math" panose="02040503050406030204" pitchFamily="18" charset="0"/>
                                                    </a:rPr>
                                                    <m:t>−1</m:t>
                                                  </m:r>
                                                </m:sup>
                                              </m:sSup>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x</m:t>
                                                  </m:r>
                                                </m:e>
                                              </m:d>
                                            </m:e>
                                          </m:d>
                                        </m:e>
                                        <m:sup>
                                          <m:r>
                                            <a:rPr lang="en-IN" sz="2800" b="0" i="0" smtClean="0">
                                              <a:solidFill>
                                                <a:srgbClr val="FF0000"/>
                                              </a:solidFill>
                                              <a:latin typeface="Cambria Math" panose="02040503050406030204" pitchFamily="18" charset="0"/>
                                              <a:ea typeface="Cambria Math" panose="02040503050406030204" pitchFamily="18" charset="0"/>
                                            </a:rPr>
                                            <m:t>1</m:t>
                                          </m:r>
                                          <m:r>
                                            <a:rPr lang="en-IN" sz="2800" b="0" i="0" smtClean="0">
                                              <a:solidFill>
                                                <a:srgbClr val="002060"/>
                                              </a:solidFill>
                                              <a:latin typeface="Cambria Math" panose="02040503050406030204" pitchFamily="18" charset="0"/>
                                              <a:ea typeface="Cambria Math" panose="02040503050406030204" pitchFamily="18" charset="0"/>
                                            </a:rPr>
                                            <m:t>+1</m:t>
                                          </m:r>
                                        </m:sup>
                                      </m:sSup>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FF0000"/>
                                          </a:solidFill>
                                          <a:latin typeface="Cambria Math" panose="02040503050406030204" pitchFamily="18" charset="0"/>
                                          <a:ea typeface="Cambria Math" panose="02040503050406030204" pitchFamily="18" charset="0"/>
                                        </a:rPr>
                                        <m:t>1</m:t>
                                      </m:r>
                                      <m:r>
                                        <a:rPr lang="en-IN" sz="2800" b="0" i="0" smtClean="0">
                                          <a:solidFill>
                                            <a:srgbClr val="002060"/>
                                          </a:solidFill>
                                          <a:latin typeface="Cambria Math" panose="02040503050406030204" pitchFamily="18" charset="0"/>
                                          <a:ea typeface="Cambria Math" panose="02040503050406030204" pitchFamily="18" charset="0"/>
                                        </a:rPr>
                                        <m:t>+1</m:t>
                                      </m:r>
                                    </m:den>
                                  </m:f>
                                </m:e>
                              </m:d>
                            </m:e>
                            <m:sub>
                              <m:r>
                                <a:rPr lang="en-IN" sz="2800" b="0" i="1" smtClean="0">
                                  <a:solidFill>
                                    <a:srgbClr val="890E4F"/>
                                  </a:solidFill>
                                  <a:latin typeface="Cambria Math" panose="02040503050406030204" pitchFamily="18" charset="0"/>
                                  <a:ea typeface="Cambria Math" panose="02040503050406030204" pitchFamily="18" charset="0"/>
                                </a:rPr>
                                <m:t>1</m:t>
                              </m:r>
                            </m:sub>
                            <m:sup>
                              <m:r>
                                <m:rPr>
                                  <m:sty m:val="p"/>
                                </m:rPr>
                                <a:rPr lang="en-IN" sz="2800" b="0" i="0" smtClean="0">
                                  <a:solidFill>
                                    <a:srgbClr val="890E4F"/>
                                  </a:solidFill>
                                  <a:latin typeface="Cambria Math" panose="02040503050406030204" pitchFamily="18" charset="0"/>
                                  <a:ea typeface="Cambria Math" panose="02040503050406030204" pitchFamily="18" charset="0"/>
                                </a:rPr>
                                <m:t>m</m:t>
                              </m:r>
                            </m:sup>
                          </m:sSubSup>
                        </m:e>
                      </m:func>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05E6E47F-8BEE-416A-81C5-78DB6109DF02}"/>
                  </a:ext>
                </a:extLst>
              </p:cNvPr>
              <p:cNvSpPr>
                <a:spLocks noRot="1" noChangeAspect="1" noMove="1" noResize="1" noEditPoints="1" noAdjustHandles="1" noChangeArrowheads="1" noChangeShapeType="1" noTextEdit="1"/>
              </p:cNvSpPr>
              <p:nvPr/>
            </p:nvSpPr>
            <p:spPr>
              <a:xfrm>
                <a:off x="3217835" y="4083926"/>
                <a:ext cx="4649617" cy="1458200"/>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BD51278-9414-466C-A5DB-0030BC74F4EE}"/>
                  </a:ext>
                </a:extLst>
              </p:cNvPr>
              <p:cNvSpPr/>
              <p:nvPr/>
            </p:nvSpPr>
            <p:spPr>
              <a:xfrm>
                <a:off x="3055563" y="5394657"/>
                <a:ext cx="4649617" cy="109104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r>
                            <a:rPr lang="en-IN" sz="2800" b="0" i="0" smtClean="0">
                              <a:solidFill>
                                <a:srgbClr val="002060"/>
                              </a:solidFill>
                              <a:latin typeface="Cambria Math" panose="02040503050406030204" pitchFamily="18" charset="0"/>
                              <a:ea typeface="Cambria Math" panose="02040503050406030204" pitchFamily="18" charset="0"/>
                            </a:rPr>
                            <m:t>2</m:t>
                          </m:r>
                          <m:sSubSup>
                            <m:sSubSupPr>
                              <m:ctrlPr>
                                <a:rPr lang="en-IN" sz="2800" b="0" i="1" smtClean="0">
                                  <a:solidFill>
                                    <a:srgbClr val="002060"/>
                                  </a:solidFill>
                                  <a:latin typeface="Cambria Math" panose="02040503050406030204" pitchFamily="18" charset="0"/>
                                  <a:ea typeface="Cambria Math" panose="02040503050406030204" pitchFamily="18" charset="0"/>
                                </a:rPr>
                              </m:ctrlPr>
                            </m:sSub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002060"/>
                                          </a:solidFill>
                                          <a:latin typeface="Cambria Math" panose="02040503050406030204" pitchFamily="18" charset="0"/>
                                          <a:ea typeface="Cambria Math" panose="02040503050406030204" pitchFamily="18" charset="0"/>
                                        </a:rPr>
                                      </m:ctrlPr>
                                    </m:fPr>
                                    <m:num>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tan</m:t>
                                                  </m:r>
                                                </m:e>
                                                <m:sup>
                                                  <m:r>
                                                    <a:rPr lang="en-IN" sz="2800" b="0" i="0" smtClean="0">
                                                      <a:solidFill>
                                                        <a:srgbClr val="002060"/>
                                                      </a:solidFill>
                                                      <a:latin typeface="Cambria Math" panose="02040503050406030204" pitchFamily="18" charset="0"/>
                                                      <a:ea typeface="Cambria Math" panose="02040503050406030204" pitchFamily="18" charset="0"/>
                                                    </a:rPr>
                                                    <m:t>−1</m:t>
                                                  </m:r>
                                                </m:sup>
                                              </m:sSup>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x</m:t>
                                                  </m:r>
                                                </m:e>
                                              </m:d>
                                            </m:e>
                                          </m:d>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2</m:t>
                                      </m:r>
                                    </m:den>
                                  </m:f>
                                </m:e>
                              </m:d>
                            </m:e>
                            <m:sub>
                              <m:r>
                                <a:rPr lang="en-IN" sz="2800" b="0" i="1" smtClean="0">
                                  <a:solidFill>
                                    <a:srgbClr val="890E4F"/>
                                  </a:solidFill>
                                  <a:latin typeface="Cambria Math" panose="02040503050406030204" pitchFamily="18" charset="0"/>
                                  <a:ea typeface="Cambria Math" panose="02040503050406030204" pitchFamily="18" charset="0"/>
                                </a:rPr>
                                <m:t>1</m:t>
                              </m:r>
                            </m:sub>
                            <m:sup>
                              <m:r>
                                <m:rPr>
                                  <m:sty m:val="p"/>
                                </m:rPr>
                                <a:rPr lang="en-IN" sz="2800" b="0" i="0" smtClean="0">
                                  <a:solidFill>
                                    <a:srgbClr val="890E4F"/>
                                  </a:solidFill>
                                  <a:latin typeface="Cambria Math" panose="02040503050406030204" pitchFamily="18" charset="0"/>
                                  <a:ea typeface="Cambria Math" panose="02040503050406030204" pitchFamily="18" charset="0"/>
                                </a:rPr>
                                <m:t>m</m:t>
                              </m:r>
                            </m:sup>
                          </m:sSubSup>
                        </m:e>
                      </m:func>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0BD51278-9414-466C-A5DB-0030BC74F4EE}"/>
                  </a:ext>
                </a:extLst>
              </p:cNvPr>
              <p:cNvSpPr>
                <a:spLocks noRot="1" noChangeAspect="1" noMove="1" noResize="1" noEditPoints="1" noAdjustHandles="1" noChangeArrowheads="1" noChangeShapeType="1" noTextEdit="1"/>
              </p:cNvSpPr>
              <p:nvPr/>
            </p:nvSpPr>
            <p:spPr>
              <a:xfrm>
                <a:off x="3055563" y="5394657"/>
                <a:ext cx="4649617" cy="1091045"/>
              </a:xfrm>
              <a:prstGeom prst="rect">
                <a:avLst/>
              </a:prstGeom>
              <a:blipFill>
                <a:blip r:embed="rId12"/>
                <a:stretch>
                  <a:fillRect b="-2235"/>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7526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10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10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10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10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1000"/>
                                        <p:tgtEl>
                                          <p:spTgt spid="20"/>
                                        </p:tgtEl>
                                      </p:cBhvr>
                                    </p:animEffect>
                                  </p:childTnLst>
                                </p:cTn>
                              </p:par>
                              <p:par>
                                <p:cTn id="65" presetID="1" presetClass="exit" presetSubtype="0" fill="hold" nodeType="with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13" grpId="0"/>
      <p:bldP spid="13" grpId="1"/>
      <p:bldP spid="14" grpId="0" animBg="1"/>
      <p:bldP spid="15"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1741715" y="2547802"/>
            <a:ext cx="8180207" cy="1762396"/>
          </a:xfrm>
          <a:prstGeom prst="doubleWave">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Introduction</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Tree>
    <p:extLst>
      <p:ext uri="{BB962C8B-B14F-4D97-AF65-F5344CB8AC3E}">
        <p14:creationId xmlns:p14="http://schemas.microsoft.com/office/powerpoint/2010/main" val="363479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A34A8DD-4060-40E1-A338-2C62ECBB97F9}"/>
                  </a:ext>
                </a:extLst>
              </p:cNvPr>
              <p:cNvSpPr>
                <a:spLocks noGrp="1"/>
              </p:cNvSpPr>
              <p:nvPr>
                <p:ph type="title"/>
              </p:nvPr>
            </p:nvSpPr>
            <p:spPr/>
            <p:txBody>
              <a:bodyPr/>
              <a:lstStyle/>
              <a:p>
                <a:r>
                  <a:rPr lang="en-IN" dirty="0"/>
                  <a:t>Method:8 </a:t>
                </a:r>
                <a14:m>
                  <m:oMath xmlns:m="http://schemas.openxmlformats.org/officeDocument/2006/math">
                    <m:r>
                      <a:rPr lang="en-IN" i="1">
                        <a:solidFill>
                          <a:srgbClr val="FF0000"/>
                        </a:solidFill>
                        <a:latin typeface="Cambria Math" panose="02040503050406030204" pitchFamily="18" charset="0"/>
                        <a:ea typeface="Cambria Math" panose="02040503050406030204" pitchFamily="18" charset="0"/>
                      </a:rPr>
                      <m:t>⟹</m:t>
                    </m:r>
                    <m:r>
                      <a:rPr lang="en-IN">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2A34A8DD-4060-40E1-A338-2C62ECBB97F9}"/>
                  </a:ext>
                </a:extLst>
              </p:cNvPr>
              <p:cNvSpPr>
                <a:spLocks noGrp="1" noRot="1" noChangeAspect="1" noMove="1" noResize="1" noEditPoints="1" noAdjustHandles="1" noChangeArrowheads="1" noChangeShapeType="1" noTextEdit="1"/>
              </p:cNvSpPr>
              <p:nvPr>
                <p:ph type="title"/>
              </p:nvPr>
            </p:nvSpPr>
            <p:spPr>
              <a:blipFill>
                <a:blip r:embed="rId2"/>
                <a:stretch>
                  <a:fillRect l="-400" t="-8547" b="-196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272442-4632-439D-BEC2-44D0E550F718}"/>
                  </a:ext>
                </a:extLst>
              </p:cNvPr>
              <p:cNvSpPr/>
              <p:nvPr/>
            </p:nvSpPr>
            <p:spPr>
              <a:xfrm>
                <a:off x="190423" y="906045"/>
                <a:ext cx="4649617" cy="123526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r>
                            <a:rPr lang="en-IN" sz="2800" b="0" i="0" smtClean="0">
                              <a:solidFill>
                                <a:srgbClr val="002060"/>
                              </a:solidFill>
                              <a:latin typeface="Cambria Math" panose="02040503050406030204" pitchFamily="18" charset="0"/>
                              <a:ea typeface="Cambria Math" panose="02040503050406030204" pitchFamily="18" charset="0"/>
                            </a:rPr>
                            <m:t>2</m:t>
                          </m:r>
                          <m:sSubSup>
                            <m:sSubSupPr>
                              <m:ctrlPr>
                                <a:rPr lang="en-IN" sz="2800" b="0" i="1" smtClean="0">
                                  <a:solidFill>
                                    <a:srgbClr val="002060"/>
                                  </a:solidFill>
                                  <a:latin typeface="Cambria Math" panose="02040503050406030204" pitchFamily="18" charset="0"/>
                                  <a:ea typeface="Cambria Math" panose="02040503050406030204" pitchFamily="18" charset="0"/>
                                </a:rPr>
                              </m:ctrlPr>
                            </m:sSub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002060"/>
                                          </a:solidFill>
                                          <a:latin typeface="Cambria Math" panose="02040503050406030204" pitchFamily="18" charset="0"/>
                                          <a:ea typeface="Cambria Math" panose="02040503050406030204" pitchFamily="18" charset="0"/>
                                        </a:rPr>
                                      </m:ctrlPr>
                                    </m:fPr>
                                    <m:num>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tan</m:t>
                                                  </m:r>
                                                </m:e>
                                                <m:sup>
                                                  <m:r>
                                                    <a:rPr lang="en-IN" sz="2800" b="0" i="0" smtClean="0">
                                                      <a:solidFill>
                                                        <a:srgbClr val="002060"/>
                                                      </a:solidFill>
                                                      <a:latin typeface="Cambria Math" panose="02040503050406030204" pitchFamily="18" charset="0"/>
                                                      <a:ea typeface="Cambria Math" panose="02040503050406030204" pitchFamily="18" charset="0"/>
                                                    </a:rPr>
                                                    <m:t>−1</m:t>
                                                  </m:r>
                                                </m:sup>
                                              </m:sSup>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x</m:t>
                                                  </m:r>
                                                </m:e>
                                              </m:d>
                                            </m:e>
                                          </m:d>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2</m:t>
                                      </m:r>
                                    </m:den>
                                  </m:f>
                                </m:e>
                              </m:d>
                            </m:e>
                            <m:sub>
                              <m:r>
                                <a:rPr lang="en-IN" sz="2800" b="0" i="1" smtClean="0">
                                  <a:solidFill>
                                    <a:srgbClr val="890E4F"/>
                                  </a:solidFill>
                                  <a:latin typeface="Cambria Math" panose="02040503050406030204" pitchFamily="18" charset="0"/>
                                  <a:ea typeface="Cambria Math" panose="02040503050406030204" pitchFamily="18" charset="0"/>
                                </a:rPr>
                                <m:t>1</m:t>
                              </m:r>
                            </m:sub>
                            <m:sup>
                              <m:r>
                                <m:rPr>
                                  <m:sty m:val="p"/>
                                </m:rPr>
                                <a:rPr lang="en-IN" sz="2800" b="0" i="0" smtClean="0">
                                  <a:solidFill>
                                    <a:srgbClr val="890E4F"/>
                                  </a:solidFill>
                                  <a:latin typeface="Cambria Math" panose="02040503050406030204" pitchFamily="18" charset="0"/>
                                  <a:ea typeface="Cambria Math" panose="02040503050406030204" pitchFamily="18" charset="0"/>
                                </a:rPr>
                                <m:t>m</m:t>
                              </m:r>
                            </m:sup>
                          </m:sSubSup>
                        </m:e>
                      </m:func>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9D272442-4632-439D-BEC2-44D0E550F718}"/>
                  </a:ext>
                </a:extLst>
              </p:cNvPr>
              <p:cNvSpPr>
                <a:spLocks noRot="1" noChangeAspect="1" noMove="1" noResize="1" noEditPoints="1" noAdjustHandles="1" noChangeArrowheads="1" noChangeShapeType="1" noTextEdit="1"/>
              </p:cNvSpPr>
              <p:nvPr/>
            </p:nvSpPr>
            <p:spPr>
              <a:xfrm>
                <a:off x="190423" y="906045"/>
                <a:ext cx="4649617" cy="1235263"/>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8EF7EDD-FAA9-4928-83C0-913D6AB0768F}"/>
                  </a:ext>
                </a:extLst>
              </p:cNvPr>
              <p:cNvSpPr/>
              <p:nvPr/>
            </p:nvSpPr>
            <p:spPr>
              <a:xfrm>
                <a:off x="400776" y="2511948"/>
                <a:ext cx="5734945" cy="71120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i="0">
                                              <a:solidFill>
                                                <a:srgbClr val="002060"/>
                                              </a:solidFill>
                                              <a:latin typeface="Cambria Math" panose="02040503050406030204" pitchFamily="18" charset="0"/>
                                              <a:ea typeface="Cambria Math" panose="02040503050406030204" pitchFamily="18" charset="0"/>
                                            </a:rPr>
                                            <m:t>tan</m:t>
                                          </m:r>
                                        </m:e>
                                        <m:sup>
                                          <m:r>
                                            <a:rPr lang="en-IN" sz="2800" i="0">
                                              <a:solidFill>
                                                <a:srgbClr val="002060"/>
                                              </a:solidFill>
                                              <a:latin typeface="Cambria Math" panose="02040503050406030204" pitchFamily="18" charset="0"/>
                                              <a:ea typeface="Cambria Math" panose="02040503050406030204" pitchFamily="18" charset="0"/>
                                            </a:rPr>
                                            <m:t>−1</m:t>
                                          </m:r>
                                        </m:sup>
                                      </m:sSup>
                                      <m:d>
                                        <m:dPr>
                                          <m:ctrlPr>
                                            <a:rPr lang="en-IN" sz="2800" i="1">
                                              <a:solidFill>
                                                <a:srgbClr val="002060"/>
                                              </a:solidFill>
                                              <a:latin typeface="Cambria Math" panose="02040503050406030204" pitchFamily="18" charset="0"/>
                                              <a:ea typeface="Cambria Math" panose="02040503050406030204" pitchFamily="18" charset="0"/>
                                            </a:rPr>
                                          </m:ctrlPr>
                                        </m:dPr>
                                        <m:e>
                                          <m:r>
                                            <m:rPr>
                                              <m:sty m:val="p"/>
                                            </m:rPr>
                                            <a:rPr lang="en-IN" sz="2800" i="0" smtClean="0">
                                              <a:solidFill>
                                                <a:srgbClr val="58084D"/>
                                              </a:solidFill>
                                              <a:latin typeface="Cambria Math" panose="02040503050406030204" pitchFamily="18" charset="0"/>
                                              <a:ea typeface="Cambria Math" panose="02040503050406030204" pitchFamily="18" charset="0"/>
                                            </a:rPr>
                                            <m:t>m</m:t>
                                          </m:r>
                                        </m:e>
                                      </m:d>
                                    </m:e>
                                  </m:d>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unc>
                                        <m:funcPr>
                                          <m:ctrlPr>
                                            <a:rPr lang="en-IN" sz="2800" i="1">
                                              <a:solidFill>
                                                <a:srgbClr val="002060"/>
                                              </a:solidFill>
                                              <a:latin typeface="Cambria Math" panose="02040503050406030204" pitchFamily="18" charset="0"/>
                                              <a:ea typeface="Cambria Math" panose="02040503050406030204" pitchFamily="18" charset="0"/>
                                            </a:rPr>
                                          </m:ctrlPr>
                                        </m:funcPr>
                                        <m:fName>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a:solidFill>
                                                    <a:srgbClr val="002060"/>
                                                  </a:solidFill>
                                                  <a:latin typeface="Cambria Math" panose="02040503050406030204" pitchFamily="18" charset="0"/>
                                                  <a:ea typeface="Cambria Math" panose="02040503050406030204" pitchFamily="18" charset="0"/>
                                                </a:rPr>
                                                <m:t>tan</m:t>
                                              </m:r>
                                            </m:e>
                                            <m:sup>
                                              <m:r>
                                                <a:rPr lang="en-IN" sz="2800">
                                                  <a:solidFill>
                                                    <a:srgbClr val="002060"/>
                                                  </a:solidFill>
                                                  <a:latin typeface="Cambria Math" panose="02040503050406030204" pitchFamily="18" charset="0"/>
                                                  <a:ea typeface="Cambria Math" panose="02040503050406030204" pitchFamily="18" charset="0"/>
                                                </a:rPr>
                                                <m:t>−1</m:t>
                                              </m:r>
                                            </m:sup>
                                          </m:sSup>
                                        </m:fName>
                                        <m:e>
                                          <m:d>
                                            <m:dPr>
                                              <m:ctrlPr>
                                                <a:rPr lang="en-IN" sz="2800" i="1">
                                                  <a:solidFill>
                                                    <a:srgbClr val="002060"/>
                                                  </a:solidFill>
                                                  <a:latin typeface="Cambria Math" panose="02040503050406030204" pitchFamily="18" charset="0"/>
                                                  <a:ea typeface="Cambria Math" panose="02040503050406030204" pitchFamily="18" charset="0"/>
                                                </a:rPr>
                                              </m:ctrlPr>
                                            </m:dPr>
                                            <m:e>
                                              <m:r>
                                                <a:rPr lang="en-IN" sz="2800">
                                                  <a:solidFill>
                                                    <a:srgbClr val="58084D"/>
                                                  </a:solidFill>
                                                  <a:latin typeface="Cambria Math" panose="02040503050406030204" pitchFamily="18" charset="0"/>
                                                  <a:ea typeface="Cambria Math" panose="02040503050406030204" pitchFamily="18" charset="0"/>
                                                </a:rPr>
                                                <m:t>1</m:t>
                                              </m:r>
                                            </m:e>
                                          </m:d>
                                        </m:e>
                                      </m:func>
                                    </m:e>
                                  </m:d>
                                </m:e>
                                <m:sup>
                                  <m:r>
                                    <a:rPr lang="en-IN" sz="2800" b="0" i="1" smtClean="0">
                                      <a:solidFill>
                                        <a:srgbClr val="002060"/>
                                      </a:solidFill>
                                      <a:latin typeface="Cambria Math" panose="02040503050406030204" pitchFamily="18" charset="0"/>
                                      <a:ea typeface="Cambria Math" panose="02040503050406030204" pitchFamily="18" charset="0"/>
                                    </a:rPr>
                                    <m:t>2</m:t>
                                  </m:r>
                                </m:sup>
                              </m:sSup>
                            </m:e>
                          </m:d>
                        </m:e>
                      </m:func>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28EF7EDD-FAA9-4928-83C0-913D6AB0768F}"/>
                  </a:ext>
                </a:extLst>
              </p:cNvPr>
              <p:cNvSpPr>
                <a:spLocks noRot="1" noChangeAspect="1" noMove="1" noResize="1" noEditPoints="1" noAdjustHandles="1" noChangeArrowheads="1" noChangeShapeType="1" noTextEdit="1"/>
              </p:cNvSpPr>
              <p:nvPr/>
            </p:nvSpPr>
            <p:spPr>
              <a:xfrm>
                <a:off x="400776" y="2511948"/>
                <a:ext cx="5734945" cy="71120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7EC3295-E28B-4803-A4F0-7D2AB228FE62}"/>
                  </a:ext>
                </a:extLst>
              </p:cNvPr>
              <p:cNvSpPr/>
              <p:nvPr/>
            </p:nvSpPr>
            <p:spPr>
              <a:xfrm>
                <a:off x="359832" y="3531733"/>
                <a:ext cx="4984319" cy="10345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i="0">
                                              <a:solidFill>
                                                <a:srgbClr val="002060"/>
                                              </a:solidFill>
                                              <a:latin typeface="Cambria Math" panose="02040503050406030204" pitchFamily="18" charset="0"/>
                                              <a:ea typeface="Cambria Math" panose="02040503050406030204" pitchFamily="18" charset="0"/>
                                            </a:rPr>
                                            <m:t>tan</m:t>
                                          </m:r>
                                        </m:e>
                                        <m:sup>
                                          <m:r>
                                            <a:rPr lang="en-IN" sz="2800" i="0">
                                              <a:solidFill>
                                                <a:srgbClr val="002060"/>
                                              </a:solidFill>
                                              <a:latin typeface="Cambria Math" panose="02040503050406030204" pitchFamily="18" charset="0"/>
                                              <a:ea typeface="Cambria Math" panose="02040503050406030204" pitchFamily="18" charset="0"/>
                                            </a:rPr>
                                            <m:t>−1</m:t>
                                          </m:r>
                                        </m:sup>
                                      </m:sSup>
                                      <m:d>
                                        <m:dPr>
                                          <m:ctrlPr>
                                            <a:rPr lang="en-IN" sz="2800" i="1">
                                              <a:solidFill>
                                                <a:srgbClr val="002060"/>
                                              </a:solidFill>
                                              <a:latin typeface="Cambria Math" panose="02040503050406030204" pitchFamily="18" charset="0"/>
                                              <a:ea typeface="Cambria Math" panose="02040503050406030204" pitchFamily="18" charset="0"/>
                                            </a:rPr>
                                          </m:ctrlPr>
                                        </m:dPr>
                                        <m:e>
                                          <m:r>
                                            <m:rPr>
                                              <m:sty m:val="p"/>
                                            </m:rPr>
                                            <a:rPr lang="en-IN" sz="2800" i="0" smtClean="0">
                                              <a:solidFill>
                                                <a:srgbClr val="58084D"/>
                                              </a:solidFill>
                                              <a:latin typeface="Cambria Math" panose="02040503050406030204" pitchFamily="18" charset="0"/>
                                              <a:ea typeface="Cambria Math" panose="02040503050406030204" pitchFamily="18" charset="0"/>
                                            </a:rPr>
                                            <m:t>m</m:t>
                                          </m:r>
                                        </m:e>
                                      </m:d>
                                    </m:e>
                                  </m:d>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b="0" i="1" smtClean="0">
                                              <a:solidFill>
                                                <a:srgbClr val="FF0000"/>
                                              </a:solidFill>
                                              <a:latin typeface="Cambria Math" panose="02040503050406030204" pitchFamily="18" charset="0"/>
                                              <a:ea typeface="Cambria Math" panose="02040503050406030204" pitchFamily="18" charset="0"/>
                                            </a:rPr>
                                          </m:ctrlPr>
                                        </m:fPr>
                                        <m:num>
                                          <m:r>
                                            <m:rPr>
                                              <m:sty m:val="p"/>
                                            </m:rPr>
                                            <a:rPr lang="en-IN" sz="2800" b="0" i="0" smtClean="0">
                                              <a:solidFill>
                                                <a:srgbClr val="FF0000"/>
                                              </a:solidFill>
                                              <a:latin typeface="Cambria Math" panose="02040503050406030204" pitchFamily="18" charset="0"/>
                                              <a:ea typeface="Cambria Math" panose="02040503050406030204" pitchFamily="18" charset="0"/>
                                            </a:rPr>
                                            <m:t>π</m:t>
                                          </m:r>
                                        </m:num>
                                        <m:den>
                                          <m:r>
                                            <a:rPr lang="en-IN" sz="2800" b="0" i="0" smtClean="0">
                                              <a:solidFill>
                                                <a:srgbClr val="FF0000"/>
                                              </a:solidFill>
                                              <a:latin typeface="Cambria Math" panose="02040503050406030204" pitchFamily="18" charset="0"/>
                                              <a:ea typeface="Cambria Math" panose="02040503050406030204" pitchFamily="18" charset="0"/>
                                            </a:rPr>
                                            <m:t> 4 </m:t>
                                          </m:r>
                                        </m:den>
                                      </m:f>
                                    </m:e>
                                  </m:d>
                                </m:e>
                                <m:sup>
                                  <m:r>
                                    <a:rPr lang="en-IN" sz="2800" b="0" i="0" smtClean="0">
                                      <a:solidFill>
                                        <a:srgbClr val="002060"/>
                                      </a:solidFill>
                                      <a:latin typeface="Cambria Math" panose="02040503050406030204" pitchFamily="18" charset="0"/>
                                      <a:ea typeface="Cambria Math" panose="02040503050406030204" pitchFamily="18" charset="0"/>
                                    </a:rPr>
                                    <m:t>2</m:t>
                                  </m:r>
                                </m:sup>
                              </m:sSup>
                            </m:e>
                          </m:d>
                        </m:e>
                      </m:func>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67EC3295-E28B-4803-A4F0-7D2AB228FE62}"/>
                  </a:ext>
                </a:extLst>
              </p:cNvPr>
              <p:cNvSpPr>
                <a:spLocks noRot="1" noChangeAspect="1" noMove="1" noResize="1" noEditPoints="1" noAdjustHandles="1" noChangeArrowheads="1" noChangeShapeType="1" noTextEdit="1"/>
              </p:cNvSpPr>
              <p:nvPr/>
            </p:nvSpPr>
            <p:spPr>
              <a:xfrm>
                <a:off x="359832" y="3531733"/>
                <a:ext cx="4984319" cy="1034577"/>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7381112-9A71-4A90-A848-70E9974D48D9}"/>
                  </a:ext>
                </a:extLst>
              </p:cNvPr>
              <p:cNvSpPr/>
              <p:nvPr/>
            </p:nvSpPr>
            <p:spPr>
              <a:xfrm>
                <a:off x="375019" y="4766464"/>
                <a:ext cx="4588534" cy="10345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890E4F"/>
                                  </a:solidFill>
                                  <a:latin typeface="Cambria Math" panose="02040503050406030204" pitchFamily="18" charset="0"/>
                                </a:rPr>
                                <m:t>m</m:t>
                              </m:r>
                              <m:r>
                                <a:rPr lang="en-IN" sz="2800" b="0" i="0" smtClean="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 ∞</m:t>
                              </m:r>
                            </m:lim>
                          </m:limLow>
                        </m:fName>
                        <m:e>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sSup>
                                <m:sSupPr>
                                  <m:ctrlPr>
                                    <a:rPr lang="en-IN" sz="2800" i="1">
                                      <a:solidFill>
                                        <a:srgbClr val="002060"/>
                                      </a:solidFill>
                                      <a:latin typeface="Cambria Math" panose="02040503050406030204" pitchFamily="18" charset="0"/>
                                      <a:ea typeface="Cambria Math" panose="02040503050406030204" pitchFamily="18" charset="0"/>
                                    </a:rPr>
                                  </m:ctrlPr>
                                </m:sSupPr>
                                <m:e>
                                  <m:d>
                                    <m:dPr>
                                      <m:begChr m:val="["/>
                                      <m:endChr m:val="]"/>
                                      <m:ctrlPr>
                                        <a:rPr lang="en-IN" sz="2800" i="1">
                                          <a:solidFill>
                                            <a:srgbClr val="002060"/>
                                          </a:solidFill>
                                          <a:latin typeface="Cambria Math" panose="02040503050406030204" pitchFamily="18" charset="0"/>
                                          <a:ea typeface="Cambria Math" panose="02040503050406030204" pitchFamily="18" charset="0"/>
                                        </a:rPr>
                                      </m:ctrlPr>
                                    </m:dPr>
                                    <m:e>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i="0">
                                              <a:solidFill>
                                                <a:srgbClr val="002060"/>
                                              </a:solidFill>
                                              <a:latin typeface="Cambria Math" panose="02040503050406030204" pitchFamily="18" charset="0"/>
                                              <a:ea typeface="Cambria Math" panose="02040503050406030204" pitchFamily="18" charset="0"/>
                                            </a:rPr>
                                            <m:t>tan</m:t>
                                          </m:r>
                                        </m:e>
                                        <m:sup>
                                          <m:r>
                                            <a:rPr lang="en-IN" sz="2800" i="0">
                                              <a:solidFill>
                                                <a:srgbClr val="002060"/>
                                              </a:solidFill>
                                              <a:latin typeface="Cambria Math" panose="02040503050406030204" pitchFamily="18" charset="0"/>
                                              <a:ea typeface="Cambria Math" panose="02040503050406030204" pitchFamily="18" charset="0"/>
                                            </a:rPr>
                                            <m:t>−1</m:t>
                                          </m:r>
                                        </m:sup>
                                      </m:sSup>
                                      <m:d>
                                        <m:dPr>
                                          <m:ctrlPr>
                                            <a:rPr lang="en-IN" sz="2800" i="1">
                                              <a:solidFill>
                                                <a:srgbClr val="002060"/>
                                              </a:solidFill>
                                              <a:latin typeface="Cambria Math" panose="02040503050406030204" pitchFamily="18" charset="0"/>
                                              <a:ea typeface="Cambria Math" panose="02040503050406030204" pitchFamily="18" charset="0"/>
                                            </a:rPr>
                                          </m:ctrlPr>
                                        </m:dPr>
                                        <m:e>
                                          <m:r>
                                            <m:rPr>
                                              <m:sty m:val="p"/>
                                            </m:rPr>
                                            <a:rPr lang="en-IN" sz="2800" i="0">
                                              <a:solidFill>
                                                <a:srgbClr val="58084D"/>
                                              </a:solidFill>
                                              <a:latin typeface="Cambria Math" panose="02040503050406030204" pitchFamily="18" charset="0"/>
                                              <a:ea typeface="Cambria Math" panose="02040503050406030204" pitchFamily="18" charset="0"/>
                                            </a:rPr>
                                            <m:t>m</m:t>
                                          </m:r>
                                        </m:e>
                                      </m:d>
                                    </m:e>
                                  </m:d>
                                </m:e>
                                <m:sup>
                                  <m:r>
                                    <a:rPr lang="en-IN" sz="2800" i="0">
                                      <a:solidFill>
                                        <a:srgbClr val="002060"/>
                                      </a:solidFill>
                                      <a:latin typeface="Cambria Math" panose="02040503050406030204" pitchFamily="18" charset="0"/>
                                      <a:ea typeface="Cambria Math" panose="02040503050406030204" pitchFamily="18" charset="0"/>
                                    </a:rPr>
                                    <m:t>2</m:t>
                                  </m:r>
                                </m:sup>
                              </m:sSup>
                            </m:e>
                          </m:d>
                          <m:r>
                            <a:rPr lang="en-IN" sz="2800" i="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π</m:t>
                                  </m:r>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16</m:t>
                              </m:r>
                            </m:den>
                          </m:f>
                        </m:e>
                      </m:func>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77381112-9A71-4A90-A848-70E9974D48D9}"/>
                  </a:ext>
                </a:extLst>
              </p:cNvPr>
              <p:cNvSpPr>
                <a:spLocks noRot="1" noChangeAspect="1" noMove="1" noResize="1" noEditPoints="1" noAdjustHandles="1" noChangeArrowheads="1" noChangeShapeType="1" noTextEdit="1"/>
              </p:cNvSpPr>
              <p:nvPr/>
            </p:nvSpPr>
            <p:spPr>
              <a:xfrm>
                <a:off x="375019" y="4766464"/>
                <a:ext cx="4588534" cy="103457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132C415-7241-43B0-BE50-9DC4D21C1544}"/>
                  </a:ext>
                </a:extLst>
              </p:cNvPr>
              <p:cNvSpPr/>
              <p:nvPr/>
            </p:nvSpPr>
            <p:spPr>
              <a:xfrm>
                <a:off x="7355531" y="936665"/>
                <a:ext cx="2393775" cy="11349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 </m:t>
                          </m:r>
                        </m:fName>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π</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π</m:t>
                                  </m:r>
                                </m:e>
                                <m:sup>
                                  <m:r>
                                    <a:rPr lang="en-IN" sz="2800" b="0" i="0" smtClean="0">
                                      <a:solidFill>
                                        <a:srgbClr val="00206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num>
                            <m:den>
                              <m:r>
                                <a:rPr lang="en-IN" sz="2800" b="0" i="0" smtClean="0">
                                  <a:solidFill>
                                    <a:srgbClr val="002060"/>
                                  </a:solidFill>
                                  <a:latin typeface="Cambria Math" panose="02040503050406030204" pitchFamily="18" charset="0"/>
                                  <a:ea typeface="Cambria Math" panose="02040503050406030204" pitchFamily="18" charset="0"/>
                                </a:rPr>
                                <m:t>16</m:t>
                              </m:r>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3132C415-7241-43B0-BE50-9DC4D21C1544}"/>
                  </a:ext>
                </a:extLst>
              </p:cNvPr>
              <p:cNvSpPr>
                <a:spLocks noRot="1" noChangeAspect="1" noMove="1" noResize="1" noEditPoints="1" noAdjustHandles="1" noChangeArrowheads="1" noChangeShapeType="1" noTextEdit="1"/>
              </p:cNvSpPr>
              <p:nvPr/>
            </p:nvSpPr>
            <p:spPr>
              <a:xfrm>
                <a:off x="7355531" y="936665"/>
                <a:ext cx="2393775" cy="1134921"/>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270EF33-F5E2-4040-9C8B-B15FD3A772E5}"/>
                  </a:ext>
                </a:extLst>
              </p:cNvPr>
              <p:cNvSpPr/>
              <p:nvPr/>
            </p:nvSpPr>
            <p:spPr>
              <a:xfrm>
                <a:off x="7278257" y="2274530"/>
                <a:ext cx="2046045" cy="109285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 </m:t>
                          </m:r>
                        </m:fName>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π</m:t>
                                  </m:r>
                                </m:e>
                                <m:sup>
                                  <m:r>
                                    <a:rPr lang="en-IN" sz="2800" b="0" i="0" smtClean="0">
                                      <a:solidFill>
                                        <a:srgbClr val="002060"/>
                                      </a:solidFill>
                                      <a:latin typeface="Cambria Math" panose="02040503050406030204" pitchFamily="18" charset="0"/>
                                    </a:rPr>
                                    <m:t>2</m:t>
                                  </m:r>
                                </m:sup>
                              </m:sSup>
                            </m:num>
                            <m:den>
                              <m:r>
                                <a:rPr lang="en-IN" sz="2800" b="0" i="0" smtClean="0">
                                  <a:solidFill>
                                    <a:srgbClr val="002060"/>
                                  </a:solidFill>
                                  <a:latin typeface="Cambria Math" panose="02040503050406030204" pitchFamily="18" charset="0"/>
                                </a:rPr>
                                <m:t>4</m:t>
                              </m:r>
                            </m:den>
                          </m:f>
                          <m:r>
                            <a:rPr lang="en-IN" sz="2800" i="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π</m:t>
                                  </m:r>
                                </m:e>
                                <m:sup>
                                  <m:r>
                                    <a:rPr lang="en-IN" sz="2800" b="0" i="0" smtClean="0">
                                      <a:solidFill>
                                        <a:srgbClr val="002060"/>
                                      </a:solidFill>
                                      <a:latin typeface="Cambria Math" panose="02040503050406030204" pitchFamily="18" charset="0"/>
                                      <a:ea typeface="Cambria Math" panose="02040503050406030204" pitchFamily="18" charset="0"/>
                                    </a:rPr>
                                    <m:t>2</m:t>
                                  </m:r>
                                </m:sup>
                              </m:sSup>
                            </m:num>
                            <m:den>
                              <m:r>
                                <a:rPr lang="en-IN" sz="2800" b="0" i="0" smtClean="0">
                                  <a:solidFill>
                                    <a:srgbClr val="002060"/>
                                  </a:solidFill>
                                  <a:latin typeface="Cambria Math" panose="02040503050406030204" pitchFamily="18" charset="0"/>
                                  <a:ea typeface="Cambria Math" panose="02040503050406030204" pitchFamily="18" charset="0"/>
                                </a:rPr>
                                <m:t>16</m:t>
                              </m:r>
                            </m:den>
                          </m:f>
                        </m:e>
                      </m:func>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A270EF33-F5E2-4040-9C8B-B15FD3A772E5}"/>
                  </a:ext>
                </a:extLst>
              </p:cNvPr>
              <p:cNvSpPr>
                <a:spLocks noRot="1" noChangeAspect="1" noMove="1" noResize="1" noEditPoints="1" noAdjustHandles="1" noChangeArrowheads="1" noChangeShapeType="1" noTextEdit="1"/>
              </p:cNvSpPr>
              <p:nvPr/>
            </p:nvSpPr>
            <p:spPr>
              <a:xfrm>
                <a:off x="7278257" y="2274530"/>
                <a:ext cx="2046045" cy="1092850"/>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D1C5543-001C-4061-A4B8-01E3091A2D9D}"/>
                  </a:ext>
                </a:extLst>
              </p:cNvPr>
              <p:cNvSpPr/>
              <p:nvPr/>
            </p:nvSpPr>
            <p:spPr>
              <a:xfrm>
                <a:off x="7278257" y="3570324"/>
                <a:ext cx="1376346" cy="109285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 </m:t>
                          </m:r>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3</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π</m:t>
                                  </m:r>
                                </m:e>
                                <m:sup>
                                  <m:r>
                                    <a:rPr lang="en-IN" sz="2800" b="0" i="0" smtClean="0">
                                      <a:solidFill>
                                        <a:srgbClr val="002060"/>
                                      </a:solidFill>
                                      <a:latin typeface="Cambria Math" panose="02040503050406030204" pitchFamily="18" charset="0"/>
                                      <a:ea typeface="Cambria Math" panose="02040503050406030204" pitchFamily="18" charset="0"/>
                                    </a:rPr>
                                    <m:t>2</m:t>
                                  </m:r>
                                </m:sup>
                              </m:sSup>
                            </m:num>
                            <m:den>
                              <m:r>
                                <a:rPr lang="en-IN" sz="2800" b="0" i="0" smtClean="0">
                                  <a:solidFill>
                                    <a:srgbClr val="002060"/>
                                  </a:solidFill>
                                  <a:latin typeface="Cambria Math" panose="02040503050406030204" pitchFamily="18" charset="0"/>
                                  <a:ea typeface="Cambria Math" panose="02040503050406030204" pitchFamily="18" charset="0"/>
                                </a:rPr>
                                <m:t>16</m:t>
                              </m:r>
                            </m:den>
                          </m:f>
                        </m:e>
                      </m:func>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DD1C5543-001C-4061-A4B8-01E3091A2D9D}"/>
                  </a:ext>
                </a:extLst>
              </p:cNvPr>
              <p:cNvSpPr>
                <a:spLocks noRot="1" noChangeAspect="1" noMove="1" noResize="1" noEditPoints="1" noAdjustHandles="1" noChangeArrowheads="1" noChangeShapeType="1" noTextEdit="1"/>
              </p:cNvSpPr>
              <p:nvPr/>
            </p:nvSpPr>
            <p:spPr>
              <a:xfrm>
                <a:off x="7278257" y="3570324"/>
                <a:ext cx="1376346" cy="1092850"/>
              </a:xfrm>
              <a:prstGeom prst="rect">
                <a:avLst/>
              </a:prstGeom>
              <a:blipFill>
                <a:blip r:embed="rId10"/>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4E363E06-E0D1-47C0-A0A2-C9037C446562}"/>
              </a:ext>
            </a:extLst>
          </p:cNvPr>
          <p:cNvSpPr/>
          <p:nvPr/>
        </p:nvSpPr>
        <p:spPr>
          <a:xfrm>
            <a:off x="8525813" y="3857930"/>
            <a:ext cx="2283726" cy="5176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a:t>
            </a:r>
          </a:p>
        </p:txBody>
      </p:sp>
      <p:sp>
        <p:nvSpPr>
          <p:cNvPr id="14" name="Rectangle 13">
            <a:extLst>
              <a:ext uri="{FF2B5EF4-FFF2-40B4-BE49-F238E27FC236}">
                <a16:creationId xmlns:a16="http://schemas.microsoft.com/office/drawing/2014/main" id="{DAC30154-8611-4EA7-9EB9-3036A1C29063}"/>
              </a:ext>
            </a:extLst>
          </p:cNvPr>
          <p:cNvSpPr/>
          <p:nvPr/>
        </p:nvSpPr>
        <p:spPr>
          <a:xfrm>
            <a:off x="7400994" y="4766014"/>
            <a:ext cx="3408545" cy="517636"/>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890E4F"/>
                </a:solidFill>
              </a:rPr>
              <a:t>integral test</a:t>
            </a:r>
            <a:r>
              <a:rPr lang="en-IN" sz="2800" dirty="0">
                <a:solidFill>
                  <a:srgbClr val="002060"/>
                </a:solidFill>
              </a:rPr>
              <a:t>, </a:t>
            </a:r>
          </a:p>
        </p:txBody>
      </p:sp>
      <p:sp>
        <p:nvSpPr>
          <p:cNvPr id="15" name="Right Arrow 3">
            <a:extLst>
              <a:ext uri="{FF2B5EF4-FFF2-40B4-BE49-F238E27FC236}">
                <a16:creationId xmlns:a16="http://schemas.microsoft.com/office/drawing/2014/main" id="{A803113A-5188-4C36-BA52-C58BE1315347}"/>
              </a:ext>
            </a:extLst>
          </p:cNvPr>
          <p:cNvSpPr/>
          <p:nvPr/>
        </p:nvSpPr>
        <p:spPr>
          <a:xfrm>
            <a:off x="6773630" y="485740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16" name="TextBox 15">
            <a:extLst>
              <a:ext uri="{FF2B5EF4-FFF2-40B4-BE49-F238E27FC236}">
                <a16:creationId xmlns:a16="http://schemas.microsoft.com/office/drawing/2014/main" id="{BD03E035-0016-424D-9F30-685758596E3B}"/>
              </a:ext>
            </a:extLst>
          </p:cNvPr>
          <p:cNvSpPr txBox="1"/>
          <p:nvPr/>
        </p:nvSpPr>
        <p:spPr>
          <a:xfrm>
            <a:off x="7413873" y="5295589"/>
            <a:ext cx="4533363" cy="523220"/>
          </a:xfrm>
          <a:prstGeom prst="rect">
            <a:avLst/>
          </a:prstGeom>
          <a:noFill/>
        </p:spPr>
        <p:txBody>
          <a:bodyPr wrap="square">
            <a:spAutoFit/>
          </a:bodyPr>
          <a:lstStyle/>
          <a:p>
            <a:r>
              <a:rPr lang="en-IN" sz="2800" dirty="0">
                <a:solidFill>
                  <a:srgbClr val="002060"/>
                </a:solidFill>
              </a:rPr>
              <a:t>the given series is convergent.</a:t>
            </a:r>
            <a:endParaRPr lang="en-IN" sz="2800" dirty="0"/>
          </a:p>
        </p:txBody>
      </p:sp>
      <p:sp>
        <p:nvSpPr>
          <p:cNvPr id="17" name="Rectangle: Rounded Corners 16">
            <a:extLst>
              <a:ext uri="{FF2B5EF4-FFF2-40B4-BE49-F238E27FC236}">
                <a16:creationId xmlns:a16="http://schemas.microsoft.com/office/drawing/2014/main" id="{EDF0502A-4A0B-4DEA-AE09-11E865BD4EC1}"/>
              </a:ext>
            </a:extLst>
          </p:cNvPr>
          <p:cNvSpPr/>
          <p:nvPr/>
        </p:nvSpPr>
        <p:spPr>
          <a:xfrm>
            <a:off x="6317441" y="906477"/>
            <a:ext cx="64800" cy="5508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Tree>
    <p:extLst>
      <p:ext uri="{BB962C8B-B14F-4D97-AF65-F5344CB8AC3E}">
        <p14:creationId xmlns:p14="http://schemas.microsoft.com/office/powerpoint/2010/main" val="339166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75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10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2" grpId="0"/>
      <p:bldP spid="13" grpId="0"/>
      <p:bldP spid="14" grpId="0"/>
      <p:bldP spid="15" grpId="0" animBg="1"/>
      <p:bldP spid="16" grpId="0"/>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The p-series</a:t>
            </a:r>
          </a:p>
        </p:txBody>
      </p:sp>
      <p:sp>
        <p:nvSpPr>
          <p:cNvPr id="7" name="Line Callout 2 11">
            <a:extLst>
              <a:ext uri="{FF2B5EF4-FFF2-40B4-BE49-F238E27FC236}">
                <a16:creationId xmlns:a16="http://schemas.microsoft.com/office/drawing/2014/main" id="{9994161D-8DAC-429C-A9D3-4B2B24A0F1DD}"/>
              </a:ext>
            </a:extLst>
          </p:cNvPr>
          <p:cNvSpPr/>
          <p:nvPr/>
        </p:nvSpPr>
        <p:spPr>
          <a:xfrm>
            <a:off x="782662" y="1721402"/>
            <a:ext cx="10630427" cy="4802228"/>
          </a:xfrm>
          <a:prstGeom prst="borderCallout2">
            <a:avLst>
              <a:gd name="adj1" fmla="val 18750"/>
              <a:gd name="adj2" fmla="val -81"/>
              <a:gd name="adj3" fmla="val 18750"/>
              <a:gd name="adj4" fmla="val -4266"/>
              <a:gd name="adj5" fmla="val -11460"/>
              <a:gd name="adj6" fmla="val -4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11" name="Group 10">
            <a:extLst>
              <a:ext uri="{FF2B5EF4-FFF2-40B4-BE49-F238E27FC236}">
                <a16:creationId xmlns:a16="http://schemas.microsoft.com/office/drawing/2014/main" id="{C821D1D7-1B5B-4B40-81C5-85506FBE7EB5}"/>
              </a:ext>
            </a:extLst>
          </p:cNvPr>
          <p:cNvGrpSpPr/>
          <p:nvPr/>
        </p:nvGrpSpPr>
        <p:grpSpPr>
          <a:xfrm>
            <a:off x="782661" y="864497"/>
            <a:ext cx="2549057" cy="711201"/>
            <a:chOff x="672197" y="1176890"/>
            <a:chExt cx="4556626" cy="711201"/>
          </a:xfrm>
          <a:solidFill>
            <a:schemeClr val="tx2">
              <a:lumMod val="40000"/>
              <a:lumOff val="6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75F3099-BBCB-4A24-876F-9A341D268DC2}"/>
                    </a:ext>
                  </a:extLst>
                </p:cNvPr>
                <p:cNvSpPr/>
                <p:nvPr/>
              </p:nvSpPr>
              <p:spPr>
                <a:xfrm>
                  <a:off x="735049" y="1234421"/>
                  <a:ext cx="4430923" cy="589601"/>
                </a:xfrm>
                <a:prstGeom prst="rect">
                  <a:avLst/>
                </a:prstGeom>
                <a:grpFill/>
                <a:ln>
                  <a:noFill/>
                </a:ln>
              </p:spPr>
              <p:txBody>
                <a:bodyPr vert="horz" wrap="square" lIns="91440" tIns="45720" rIns="91440" bIns="45720" numCol="1" anchor="t" anchorCtr="0" compatLnSpc="1">
                  <a:prstTxWarp prst="textNoShape">
                    <a:avLst/>
                  </a:prstTxWarp>
                </a:bodyPr>
                <a:lstStyle/>
                <a:p>
                  <a:pPr algn="ctr"/>
                  <a14:m>
                    <m:oMath xmlns:m="http://schemas.openxmlformats.org/officeDocument/2006/math">
                      <m:r>
                        <a:rPr lang="en-IN" sz="3200" b="1" i="0" dirty="0" smtClean="0">
                          <a:latin typeface="Cambria Math" panose="02040503050406030204" pitchFamily="18" charset="0"/>
                        </a:rPr>
                        <m:t>𝐩</m:t>
                      </m:r>
                    </m:oMath>
                  </a14:m>
                  <a:r>
                    <a:rPr lang="en-IN" sz="3200" b="1" dirty="0"/>
                    <a:t>-series Test</a:t>
                  </a:r>
                </a:p>
              </p:txBody>
            </p:sp>
          </mc:Choice>
          <mc:Fallback xmlns="">
            <p:sp>
              <p:nvSpPr>
                <p:cNvPr id="13" name="Rectangle 12">
                  <a:extLst>
                    <a:ext uri="{FF2B5EF4-FFF2-40B4-BE49-F238E27FC236}">
                      <a16:creationId xmlns:a16="http://schemas.microsoft.com/office/drawing/2014/main" id="{075F3099-BBCB-4A24-876F-9A341D268DC2}"/>
                    </a:ext>
                  </a:extLst>
                </p:cNvPr>
                <p:cNvSpPr>
                  <a:spLocks noRot="1" noChangeAspect="1" noMove="1" noResize="1" noEditPoints="1" noAdjustHandles="1" noChangeArrowheads="1" noChangeShapeType="1" noTextEdit="1"/>
                </p:cNvSpPr>
                <p:nvPr/>
              </p:nvSpPr>
              <p:spPr>
                <a:xfrm>
                  <a:off x="735049" y="1234421"/>
                  <a:ext cx="4430923" cy="589601"/>
                </a:xfrm>
                <a:prstGeom prst="rect">
                  <a:avLst/>
                </a:prstGeom>
                <a:blipFill>
                  <a:blip r:embed="rId2"/>
                  <a:stretch>
                    <a:fillRect t="-13402" r="-4668" b="-31959"/>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9B6C9F50-F230-4165-A9D0-38DD8C2CE5E4}"/>
              </a:ext>
            </a:extLst>
          </p:cNvPr>
          <p:cNvGrpSpPr/>
          <p:nvPr/>
        </p:nvGrpSpPr>
        <p:grpSpPr>
          <a:xfrm>
            <a:off x="989223" y="2163690"/>
            <a:ext cx="1985989" cy="523220"/>
            <a:chOff x="838362" y="1962284"/>
            <a:chExt cx="2015439" cy="523220"/>
          </a:xfrm>
        </p:grpSpPr>
        <p:sp>
          <p:nvSpPr>
            <p:cNvPr id="26" name="Rectangle 25">
              <a:extLst>
                <a:ext uri="{FF2B5EF4-FFF2-40B4-BE49-F238E27FC236}">
                  <a16:creationId xmlns:a16="http://schemas.microsoft.com/office/drawing/2014/main" id="{3C8A318E-E094-428B-A6AD-06CEDC842BA8}"/>
                </a:ext>
              </a:extLst>
            </p:cNvPr>
            <p:cNvSpPr/>
            <p:nvPr/>
          </p:nvSpPr>
          <p:spPr>
            <a:xfrm>
              <a:off x="1159880" y="1962284"/>
              <a:ext cx="1693921" cy="523220"/>
            </a:xfrm>
            <a:prstGeom prst="rect">
              <a:avLst/>
            </a:prstGeom>
          </p:spPr>
          <p:txBody>
            <a:bodyPr wrap="square">
              <a:spAutoFit/>
            </a:bodyPr>
            <a:lstStyle/>
            <a:p>
              <a:r>
                <a:rPr lang="en-IN" sz="2800" dirty="0">
                  <a:solidFill>
                    <a:srgbClr val="002060"/>
                  </a:solidFill>
                </a:rPr>
                <a:t>The series </a:t>
              </a:r>
            </a:p>
          </p:txBody>
        </p:sp>
        <p:sp>
          <p:nvSpPr>
            <p:cNvPr id="28" name="Isosceles Triangle 27">
              <a:extLst>
                <a:ext uri="{FF2B5EF4-FFF2-40B4-BE49-F238E27FC236}">
                  <a16:creationId xmlns:a16="http://schemas.microsoft.com/office/drawing/2014/main" id="{4D905F45-8C32-4A1F-BD6C-4FB86A799E45}"/>
                </a:ext>
              </a:extLst>
            </p:cNvPr>
            <p:cNvSpPr/>
            <p:nvPr/>
          </p:nvSpPr>
          <p:spPr>
            <a:xfrm rot="5400000">
              <a:off x="838362" y="2080072"/>
              <a:ext cx="270000" cy="270000"/>
            </a:xfrm>
            <a:prstGeom prst="triangle">
              <a:avLst/>
            </a:prstGeom>
            <a:solidFill>
              <a:schemeClr val="tx2">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1AD0656-2CEF-4110-B419-C12E59226A36}"/>
                  </a:ext>
                </a:extLst>
              </p:cNvPr>
              <p:cNvSpPr/>
              <p:nvPr/>
            </p:nvSpPr>
            <p:spPr>
              <a:xfrm>
                <a:off x="4073244" y="2162389"/>
                <a:ext cx="316217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known as </a:t>
                </a:r>
                <a14:m>
                  <m:oMath xmlns:m="http://schemas.openxmlformats.org/officeDocument/2006/math">
                    <m:r>
                      <m:rPr>
                        <m:sty m:val="p"/>
                      </m:rPr>
                      <a:rPr lang="en-IN" sz="2800" b="0" i="0" smtClean="0">
                        <a:solidFill>
                          <a:srgbClr val="002060"/>
                        </a:solidFill>
                        <a:latin typeface="Cambria Math" panose="02040503050406030204" pitchFamily="18" charset="0"/>
                      </a:rPr>
                      <m:t>p</m:t>
                    </m:r>
                  </m:oMath>
                </a14:m>
                <a:r>
                  <a:rPr lang="en-IN" sz="2800" dirty="0">
                    <a:solidFill>
                      <a:srgbClr val="002060"/>
                    </a:solidFill>
                  </a:rPr>
                  <a:t>-series.</a:t>
                </a:r>
              </a:p>
            </p:txBody>
          </p:sp>
        </mc:Choice>
        <mc:Fallback xmlns="">
          <p:sp>
            <p:nvSpPr>
              <p:cNvPr id="29" name="Rectangle 28">
                <a:extLst>
                  <a:ext uri="{FF2B5EF4-FFF2-40B4-BE49-F238E27FC236}">
                    <a16:creationId xmlns:a16="http://schemas.microsoft.com/office/drawing/2014/main" id="{91AD0656-2CEF-4110-B419-C12E59226A36}"/>
                  </a:ext>
                </a:extLst>
              </p:cNvPr>
              <p:cNvSpPr>
                <a:spLocks noRot="1" noChangeAspect="1" noMove="1" noResize="1" noEditPoints="1" noAdjustHandles="1" noChangeArrowheads="1" noChangeShapeType="1" noTextEdit="1"/>
              </p:cNvSpPr>
              <p:nvPr/>
            </p:nvSpPr>
            <p:spPr>
              <a:xfrm>
                <a:off x="4073244" y="2162389"/>
                <a:ext cx="3162175" cy="551817"/>
              </a:xfrm>
              <a:prstGeom prst="rect">
                <a:avLst/>
              </a:prstGeom>
              <a:blipFill>
                <a:blip r:embed="rId3"/>
                <a:stretch>
                  <a:fillRect l="-3854" t="-12222" r="-2890" b="-2555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7C85BF2D-6959-4386-9A81-313E456E3EE8}"/>
                  </a:ext>
                </a:extLst>
              </p:cNvPr>
              <p:cNvSpPr/>
              <p:nvPr/>
            </p:nvSpPr>
            <p:spPr>
              <a:xfrm>
                <a:off x="2736353" y="1751404"/>
                <a:ext cx="1479136" cy="133014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1" i="1" smtClean="0">
                              <a:solidFill>
                                <a:srgbClr val="002060"/>
                              </a:solidFill>
                              <a:latin typeface="Cambria Math" panose="02040503050406030204" pitchFamily="18" charset="0"/>
                            </a:rPr>
                          </m:ctrlPr>
                        </m:naryPr>
                        <m:sub>
                          <m:r>
                            <m:rPr>
                              <m:brk m:alnAt="23"/>
                            </m:rP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𝐚</m:t>
                          </m:r>
                        </m:sub>
                        <m:sup>
                          <m:r>
                            <a:rPr lang="en-IN" sz="2800" b="1" i="0" smtClean="0">
                              <a:solidFill>
                                <a:srgbClr val="002060"/>
                              </a:solidFill>
                              <a:latin typeface="Cambria Math" panose="02040503050406030204" pitchFamily="18" charset="0"/>
                            </a:rPr>
                            <m:t>∞</m:t>
                          </m:r>
                        </m:sup>
                        <m:e>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sSup>
                                <m:sSupPr>
                                  <m:ctrlPr>
                                    <a:rPr lang="en-IN" sz="2800" b="1" i="1" smtClean="0">
                                      <a:solidFill>
                                        <a:srgbClr val="002060"/>
                                      </a:solidFill>
                                      <a:latin typeface="Cambria Math" panose="02040503050406030204" pitchFamily="18" charset="0"/>
                                    </a:rPr>
                                  </m:ctrlPr>
                                </m:sSupPr>
                                <m:e>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𝐧</m:t>
                                  </m:r>
                                </m:e>
                                <m:sup>
                                  <m:r>
                                    <a:rPr lang="en-IN" sz="2800" b="1" i="0" smtClean="0">
                                      <a:solidFill>
                                        <a:srgbClr val="002060"/>
                                      </a:solidFill>
                                      <a:latin typeface="Cambria Math" panose="02040503050406030204" pitchFamily="18" charset="0"/>
                                    </a:rPr>
                                    <m:t>𝐩</m:t>
                                  </m:r>
                                  <m:r>
                                    <a:rPr lang="en-IN" sz="2800" b="1" i="0" smtClean="0">
                                      <a:solidFill>
                                        <a:srgbClr val="002060"/>
                                      </a:solidFill>
                                      <a:latin typeface="Cambria Math" panose="02040503050406030204" pitchFamily="18" charset="0"/>
                                    </a:rPr>
                                    <m:t> </m:t>
                                  </m:r>
                                </m:sup>
                              </m:sSup>
                            </m:den>
                          </m:f>
                        </m:e>
                      </m:nary>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7C85BF2D-6959-4386-9A81-313E456E3EE8}"/>
                  </a:ext>
                </a:extLst>
              </p:cNvPr>
              <p:cNvSpPr>
                <a:spLocks noRot="1" noChangeAspect="1" noMove="1" noResize="1" noEditPoints="1" noAdjustHandles="1" noChangeArrowheads="1" noChangeShapeType="1" noTextEdit="1"/>
              </p:cNvSpPr>
              <p:nvPr/>
            </p:nvSpPr>
            <p:spPr>
              <a:xfrm>
                <a:off x="2736353" y="1751404"/>
                <a:ext cx="1479136" cy="1330147"/>
              </a:xfrm>
              <a:prstGeom prst="rect">
                <a:avLst/>
              </a:prstGeom>
              <a:blipFill>
                <a:blip r:embed="rId4"/>
                <a:stretch>
                  <a:fillRect/>
                </a:stretch>
              </a:blipFill>
              <a:ln>
                <a:noFill/>
              </a:ln>
            </p:spPr>
            <p:txBody>
              <a:bodyPr/>
              <a:lstStyle/>
              <a:p>
                <a:r>
                  <a:rPr lang="en-IN">
                    <a:noFill/>
                  </a:rPr>
                  <a:t> </a:t>
                </a:r>
              </a:p>
            </p:txBody>
          </p:sp>
        </mc:Fallback>
      </mc:AlternateContent>
      <p:grpSp>
        <p:nvGrpSpPr>
          <p:cNvPr id="33" name="Group 32">
            <a:extLst>
              <a:ext uri="{FF2B5EF4-FFF2-40B4-BE49-F238E27FC236}">
                <a16:creationId xmlns:a16="http://schemas.microsoft.com/office/drawing/2014/main" id="{0D3C5FDB-73D7-4997-AF86-B1F168C27B96}"/>
              </a:ext>
            </a:extLst>
          </p:cNvPr>
          <p:cNvGrpSpPr/>
          <p:nvPr/>
        </p:nvGrpSpPr>
        <p:grpSpPr>
          <a:xfrm>
            <a:off x="2975212" y="4573330"/>
            <a:ext cx="2172919" cy="1725862"/>
            <a:chOff x="2001181" y="4302131"/>
            <a:chExt cx="2172919" cy="2241045"/>
          </a:xfrm>
          <a:solidFill>
            <a:schemeClr val="accent6">
              <a:lumMod val="40000"/>
              <a:lumOff val="60000"/>
            </a:schemeClr>
          </a:solidFill>
        </p:grpSpPr>
        <p:sp>
          <p:nvSpPr>
            <p:cNvPr id="38" name="Rectangle: Rounded Corners 37">
              <a:extLst>
                <a:ext uri="{FF2B5EF4-FFF2-40B4-BE49-F238E27FC236}">
                  <a16:creationId xmlns:a16="http://schemas.microsoft.com/office/drawing/2014/main" id="{8E4271B6-D581-4193-B180-4C5FF22D33AA}"/>
                </a:ext>
              </a:extLst>
            </p:cNvPr>
            <p:cNvSpPr/>
            <p:nvPr/>
          </p:nvSpPr>
          <p:spPr>
            <a:xfrm>
              <a:off x="2001181" y="4302131"/>
              <a:ext cx="2172919" cy="2241045"/>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p:sp>
          <p:nvSpPr>
            <p:cNvPr id="39" name="TextBox 38">
              <a:extLst>
                <a:ext uri="{FF2B5EF4-FFF2-40B4-BE49-F238E27FC236}">
                  <a16:creationId xmlns:a16="http://schemas.microsoft.com/office/drawing/2014/main" id="{4E7380DE-F25D-42A9-A52D-6E9EAF99FB02}"/>
                </a:ext>
              </a:extLst>
            </p:cNvPr>
            <p:cNvSpPr txBox="1"/>
            <p:nvPr/>
          </p:nvSpPr>
          <p:spPr>
            <a:xfrm>
              <a:off x="2180707" y="4403455"/>
              <a:ext cx="1839578" cy="582651"/>
            </a:xfrm>
            <a:prstGeom prst="rect">
              <a:avLst/>
            </a:prstGeom>
            <a:grpFill/>
            <a:ln>
              <a:noFill/>
            </a:ln>
          </p:spPr>
          <p:txBody>
            <a:bodyPr wrap="square">
              <a:spAutoFit/>
            </a:bodyPr>
            <a:lstStyle/>
            <a:p>
              <a:pPr algn="ctr"/>
              <a:r>
                <a:rPr lang="en-IN" sz="2800" b="1" dirty="0">
                  <a:solidFill>
                    <a:srgbClr val="002060"/>
                  </a:solidFill>
                </a:rPr>
                <a:t>Convergent</a:t>
              </a:r>
            </a:p>
          </p:txBody>
        </p:sp>
      </p:grpSp>
      <p:sp>
        <p:nvSpPr>
          <p:cNvPr id="40" name="Rectangle 39">
            <a:extLst>
              <a:ext uri="{FF2B5EF4-FFF2-40B4-BE49-F238E27FC236}">
                <a16:creationId xmlns:a16="http://schemas.microsoft.com/office/drawing/2014/main" id="{C3C8B7D5-82BC-4B8C-A41A-A59B6DDE6532}"/>
              </a:ext>
            </a:extLst>
          </p:cNvPr>
          <p:cNvSpPr/>
          <p:nvPr/>
        </p:nvSpPr>
        <p:spPr>
          <a:xfrm>
            <a:off x="3860064" y="5187538"/>
            <a:ext cx="403213"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rPr>
              <a:t>if</a:t>
            </a:r>
          </a:p>
        </p:txBody>
      </p:sp>
      <p:grpSp>
        <p:nvGrpSpPr>
          <p:cNvPr id="41" name="Group 40">
            <a:extLst>
              <a:ext uri="{FF2B5EF4-FFF2-40B4-BE49-F238E27FC236}">
                <a16:creationId xmlns:a16="http://schemas.microsoft.com/office/drawing/2014/main" id="{DD1E65F7-C6EF-4535-A661-3F023F020CD4}"/>
              </a:ext>
            </a:extLst>
          </p:cNvPr>
          <p:cNvGrpSpPr/>
          <p:nvPr/>
        </p:nvGrpSpPr>
        <p:grpSpPr>
          <a:xfrm>
            <a:off x="5396860" y="3151682"/>
            <a:ext cx="1479136" cy="1218618"/>
            <a:chOff x="3408830" y="1712365"/>
            <a:chExt cx="1773152" cy="1477819"/>
          </a:xfrm>
        </p:grpSpPr>
        <p:sp>
          <p:nvSpPr>
            <p:cNvPr id="42" name="Rectangle: Rounded Corners 41">
              <a:extLst>
                <a:ext uri="{FF2B5EF4-FFF2-40B4-BE49-F238E27FC236}">
                  <a16:creationId xmlns:a16="http://schemas.microsoft.com/office/drawing/2014/main" id="{3626BF2C-E32F-4981-974A-6274D9121600}"/>
                </a:ext>
              </a:extLst>
            </p:cNvPr>
            <p:cNvSpPr/>
            <p:nvPr/>
          </p:nvSpPr>
          <p:spPr>
            <a:xfrm>
              <a:off x="3408830" y="1712365"/>
              <a:ext cx="1773152" cy="1477819"/>
            </a:xfrm>
            <a:prstGeom prst="roundRect">
              <a:avLst/>
            </a:pr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50C999A-7B42-42B7-B2F3-896687302FB2}"/>
                    </a:ext>
                  </a:extLst>
                </p:cNvPr>
                <p:cNvSpPr/>
                <p:nvPr/>
              </p:nvSpPr>
              <p:spPr>
                <a:xfrm>
                  <a:off x="3703384" y="1751573"/>
                  <a:ext cx="1329449" cy="137339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400" b="1" i="1" smtClean="0">
                                <a:solidFill>
                                  <a:srgbClr val="002060"/>
                                </a:solidFill>
                                <a:latin typeface="Cambria Math" panose="02040503050406030204" pitchFamily="18" charset="0"/>
                              </a:rPr>
                            </m:ctrlPr>
                          </m:naryPr>
                          <m:sub>
                            <m:r>
                              <m:rPr>
                                <m:brk m:alnAt="23"/>
                              </m:rPr>
                              <a:rPr lang="en-IN" sz="2400" b="1" i="0" smtClean="0">
                                <a:solidFill>
                                  <a:srgbClr val="002060"/>
                                </a:solidFill>
                                <a:latin typeface="Cambria Math" panose="02040503050406030204" pitchFamily="18" charset="0"/>
                              </a:rPr>
                              <m:t>𝐧</m:t>
                            </m:r>
                            <m:r>
                              <a:rPr lang="en-IN" sz="2400" b="1" i="0" smtClean="0">
                                <a:solidFill>
                                  <a:srgbClr val="002060"/>
                                </a:solidFill>
                                <a:latin typeface="Cambria Math" panose="02040503050406030204" pitchFamily="18" charset="0"/>
                              </a:rPr>
                              <m:t>=</m:t>
                            </m:r>
                            <m:r>
                              <a:rPr lang="en-IN" sz="2400" b="1" i="0" smtClean="0">
                                <a:solidFill>
                                  <a:srgbClr val="002060"/>
                                </a:solidFill>
                                <a:latin typeface="Cambria Math" panose="02040503050406030204" pitchFamily="18" charset="0"/>
                              </a:rPr>
                              <m:t>𝟏</m:t>
                            </m:r>
                          </m:sub>
                          <m:sup>
                            <m:r>
                              <a:rPr lang="en-IN" sz="2400" b="1" i="0" smtClean="0">
                                <a:solidFill>
                                  <a:srgbClr val="002060"/>
                                </a:solidFill>
                                <a:latin typeface="Cambria Math" panose="02040503050406030204" pitchFamily="18" charset="0"/>
                              </a:rPr>
                              <m:t>∞</m:t>
                            </m:r>
                          </m:sup>
                          <m:e>
                            <m:f>
                              <m:fPr>
                                <m:ctrlPr>
                                  <a:rPr lang="en-IN" sz="2400" b="1" i="1" smtClean="0">
                                    <a:solidFill>
                                      <a:srgbClr val="002060"/>
                                    </a:solidFill>
                                    <a:latin typeface="Cambria Math" panose="02040503050406030204" pitchFamily="18" charset="0"/>
                                  </a:rPr>
                                </m:ctrlPr>
                              </m:fPr>
                              <m:num>
                                <m:r>
                                  <a:rPr lang="en-IN" sz="2400" b="1" i="0" smtClean="0">
                                    <a:solidFill>
                                      <a:srgbClr val="002060"/>
                                    </a:solidFill>
                                    <a:latin typeface="Cambria Math" panose="02040503050406030204" pitchFamily="18" charset="0"/>
                                  </a:rPr>
                                  <m:t>𝟏</m:t>
                                </m:r>
                              </m:num>
                              <m:den>
                                <m:sSup>
                                  <m:sSupPr>
                                    <m:ctrlPr>
                                      <a:rPr lang="en-IN" sz="2400" b="1" i="1" smtClean="0">
                                        <a:solidFill>
                                          <a:srgbClr val="002060"/>
                                        </a:solidFill>
                                        <a:latin typeface="Cambria Math" panose="02040503050406030204" pitchFamily="18" charset="0"/>
                                      </a:rPr>
                                    </m:ctrlPr>
                                  </m:sSupPr>
                                  <m:e>
                                    <m:r>
                                      <a:rPr lang="en-IN" sz="2400" b="1" i="0" smtClean="0">
                                        <a:solidFill>
                                          <a:srgbClr val="002060"/>
                                        </a:solidFill>
                                        <a:latin typeface="Cambria Math" panose="02040503050406030204" pitchFamily="18" charset="0"/>
                                      </a:rPr>
                                      <m:t> </m:t>
                                    </m:r>
                                    <m:r>
                                      <a:rPr lang="en-IN" sz="2400" b="1" i="0" smtClean="0">
                                        <a:solidFill>
                                          <a:srgbClr val="002060"/>
                                        </a:solidFill>
                                        <a:latin typeface="Cambria Math" panose="02040503050406030204" pitchFamily="18" charset="0"/>
                                      </a:rPr>
                                      <m:t>𝐧</m:t>
                                    </m:r>
                                  </m:e>
                                  <m:sup>
                                    <m:r>
                                      <a:rPr lang="en-IN" sz="2400" b="1" i="0" smtClean="0">
                                        <a:solidFill>
                                          <a:srgbClr val="002060"/>
                                        </a:solidFill>
                                        <a:latin typeface="Cambria Math" panose="02040503050406030204" pitchFamily="18" charset="0"/>
                                      </a:rPr>
                                      <m:t>𝐩</m:t>
                                    </m:r>
                                  </m:sup>
                                </m:sSup>
                                <m:r>
                                  <a:rPr lang="en-IN" sz="2400" b="1"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43" name="Rectangle 42">
                  <a:extLst>
                    <a:ext uri="{FF2B5EF4-FFF2-40B4-BE49-F238E27FC236}">
                      <a16:creationId xmlns:a16="http://schemas.microsoft.com/office/drawing/2014/main" id="{050C999A-7B42-42B7-B2F3-896687302FB2}"/>
                    </a:ext>
                  </a:extLst>
                </p:cNvPr>
                <p:cNvSpPr>
                  <a:spLocks noRot="1" noChangeAspect="1" noMove="1" noResize="1" noEditPoints="1" noAdjustHandles="1" noChangeArrowheads="1" noChangeShapeType="1" noTextEdit="1"/>
                </p:cNvSpPr>
                <p:nvPr/>
              </p:nvSpPr>
              <p:spPr>
                <a:xfrm>
                  <a:off x="3703384" y="1751573"/>
                  <a:ext cx="1329449" cy="1373391"/>
                </a:xfrm>
                <a:prstGeom prst="rect">
                  <a:avLst/>
                </a:prstGeom>
                <a:blipFill>
                  <a:blip r:embed="rId5"/>
                  <a:stretch>
                    <a:fillRect/>
                  </a:stretch>
                </a:blipFill>
                <a:ln>
                  <a:noFill/>
                </a:ln>
              </p:spPr>
              <p:txBody>
                <a:bodyPr/>
                <a:lstStyle/>
                <a:p>
                  <a:r>
                    <a:rPr lang="en-IN">
                      <a:noFill/>
                    </a:rPr>
                    <a:t> </a:t>
                  </a:r>
                </a:p>
              </p:txBody>
            </p:sp>
          </mc:Fallback>
        </mc:AlternateContent>
      </p:grpSp>
      <p:sp>
        <p:nvSpPr>
          <p:cNvPr id="48" name="Arrow: Bent-Up 47">
            <a:extLst>
              <a:ext uri="{FF2B5EF4-FFF2-40B4-BE49-F238E27FC236}">
                <a16:creationId xmlns:a16="http://schemas.microsoft.com/office/drawing/2014/main" id="{BC370973-0CFB-4446-8C4F-040EABA33E81}"/>
              </a:ext>
            </a:extLst>
          </p:cNvPr>
          <p:cNvSpPr/>
          <p:nvPr/>
        </p:nvSpPr>
        <p:spPr>
          <a:xfrm flipH="1" flipV="1">
            <a:off x="3917725" y="3710096"/>
            <a:ext cx="1479135" cy="856861"/>
          </a:xfrm>
          <a:prstGeom prst="bentUpArrow">
            <a:avLst>
              <a:gd name="adj1" fmla="val 15979"/>
              <a:gd name="adj2" fmla="val 17947"/>
              <a:gd name="adj3" fmla="val 22105"/>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5FDC9B0C-45D8-42F2-BB6E-F8F88B273D73}"/>
                  </a:ext>
                </a:extLst>
              </p:cNvPr>
              <p:cNvSpPr/>
              <p:nvPr/>
            </p:nvSpPr>
            <p:spPr>
              <a:xfrm>
                <a:off x="3449084" y="5602989"/>
                <a:ext cx="1121396"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𝐩</m:t>
                      </m:r>
                      <m:r>
                        <a:rPr lang="en-IN" sz="2800" b="1" i="0" smtClean="0">
                          <a:solidFill>
                            <a:srgbClr val="002060"/>
                          </a:solidFill>
                          <a:latin typeface="Cambria Math" panose="02040503050406030204" pitchFamily="18" charset="0"/>
                          <a:ea typeface="Cambria Math" panose="02040503050406030204" pitchFamily="18" charset="0"/>
                        </a:rPr>
                        <m:t>&gt;</m:t>
                      </m:r>
                      <m:r>
                        <a:rPr lang="en-IN" sz="2800" b="1" i="0"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49" name="Rectangle 48">
                <a:extLst>
                  <a:ext uri="{FF2B5EF4-FFF2-40B4-BE49-F238E27FC236}">
                    <a16:creationId xmlns:a16="http://schemas.microsoft.com/office/drawing/2014/main" id="{5FDC9B0C-45D8-42F2-BB6E-F8F88B273D73}"/>
                  </a:ext>
                </a:extLst>
              </p:cNvPr>
              <p:cNvSpPr>
                <a:spLocks noRot="1" noChangeAspect="1" noMove="1" noResize="1" noEditPoints="1" noAdjustHandles="1" noChangeArrowheads="1" noChangeShapeType="1" noTextEdit="1"/>
              </p:cNvSpPr>
              <p:nvPr/>
            </p:nvSpPr>
            <p:spPr>
              <a:xfrm>
                <a:off x="3449084" y="5602989"/>
                <a:ext cx="1121396" cy="523220"/>
              </a:xfrm>
              <a:prstGeom prst="rect">
                <a:avLst/>
              </a:prstGeom>
              <a:blipFill>
                <a:blip r:embed="rId6"/>
                <a:stretch>
                  <a:fillRect/>
                </a:stretch>
              </a:blipFill>
              <a:ln>
                <a:noFill/>
              </a:ln>
            </p:spPr>
            <p:txBody>
              <a:bodyPr/>
              <a:lstStyle/>
              <a:p>
                <a:r>
                  <a:rPr lang="en-IN">
                    <a:noFill/>
                  </a:rPr>
                  <a:t> </a:t>
                </a:r>
              </a:p>
            </p:txBody>
          </p:sp>
        </mc:Fallback>
      </mc:AlternateContent>
      <p:grpSp>
        <p:nvGrpSpPr>
          <p:cNvPr id="52" name="Group 51">
            <a:extLst>
              <a:ext uri="{FF2B5EF4-FFF2-40B4-BE49-F238E27FC236}">
                <a16:creationId xmlns:a16="http://schemas.microsoft.com/office/drawing/2014/main" id="{59F73272-F9F5-4007-9851-D7DEC62AE65C}"/>
              </a:ext>
            </a:extLst>
          </p:cNvPr>
          <p:cNvGrpSpPr/>
          <p:nvPr/>
        </p:nvGrpSpPr>
        <p:grpSpPr>
          <a:xfrm>
            <a:off x="7132295" y="4573330"/>
            <a:ext cx="2172919" cy="1725862"/>
            <a:chOff x="2001181" y="4302131"/>
            <a:chExt cx="2172919" cy="2241045"/>
          </a:xfrm>
          <a:solidFill>
            <a:schemeClr val="accent6">
              <a:lumMod val="40000"/>
              <a:lumOff val="60000"/>
            </a:schemeClr>
          </a:solidFill>
        </p:grpSpPr>
        <p:sp>
          <p:nvSpPr>
            <p:cNvPr id="53" name="Rectangle: Rounded Corners 52">
              <a:extLst>
                <a:ext uri="{FF2B5EF4-FFF2-40B4-BE49-F238E27FC236}">
                  <a16:creationId xmlns:a16="http://schemas.microsoft.com/office/drawing/2014/main" id="{EB6E30EF-0B9F-4765-8410-A7CA3F0144F2}"/>
                </a:ext>
              </a:extLst>
            </p:cNvPr>
            <p:cNvSpPr/>
            <p:nvPr/>
          </p:nvSpPr>
          <p:spPr>
            <a:xfrm>
              <a:off x="2001181" y="4302131"/>
              <a:ext cx="2172919" cy="2241045"/>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p:sp>
          <p:nvSpPr>
            <p:cNvPr id="54" name="TextBox 53">
              <a:extLst>
                <a:ext uri="{FF2B5EF4-FFF2-40B4-BE49-F238E27FC236}">
                  <a16:creationId xmlns:a16="http://schemas.microsoft.com/office/drawing/2014/main" id="{BAE4F560-E1B6-469F-9F8E-E83A4DD8A9FE}"/>
                </a:ext>
              </a:extLst>
            </p:cNvPr>
            <p:cNvSpPr txBox="1"/>
            <p:nvPr/>
          </p:nvSpPr>
          <p:spPr>
            <a:xfrm>
              <a:off x="2180707" y="4403455"/>
              <a:ext cx="1839578" cy="679405"/>
            </a:xfrm>
            <a:prstGeom prst="rect">
              <a:avLst/>
            </a:prstGeom>
            <a:grpFill/>
            <a:ln>
              <a:noFill/>
            </a:ln>
          </p:spPr>
          <p:txBody>
            <a:bodyPr wrap="square">
              <a:spAutoFit/>
            </a:bodyPr>
            <a:lstStyle/>
            <a:p>
              <a:pPr algn="ctr"/>
              <a:r>
                <a:rPr lang="en-IN" sz="2800" b="1" dirty="0">
                  <a:solidFill>
                    <a:srgbClr val="002060"/>
                  </a:solidFill>
                </a:rPr>
                <a:t>Divergent</a:t>
              </a:r>
            </a:p>
          </p:txBody>
        </p:sp>
      </p:grpSp>
      <p:sp>
        <p:nvSpPr>
          <p:cNvPr id="55" name="Rectangle 54">
            <a:extLst>
              <a:ext uri="{FF2B5EF4-FFF2-40B4-BE49-F238E27FC236}">
                <a16:creationId xmlns:a16="http://schemas.microsoft.com/office/drawing/2014/main" id="{EDD5C490-832E-4849-9DCE-F3295DA2E146}"/>
              </a:ext>
            </a:extLst>
          </p:cNvPr>
          <p:cNvSpPr/>
          <p:nvPr/>
        </p:nvSpPr>
        <p:spPr>
          <a:xfrm>
            <a:off x="8017147" y="5187538"/>
            <a:ext cx="403213"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002060"/>
                </a:solidFill>
              </a:rPr>
              <a:t>if</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66354E8-1FCA-4D93-849D-51633DB6A55E}"/>
                  </a:ext>
                </a:extLst>
              </p:cNvPr>
              <p:cNvSpPr/>
              <p:nvPr/>
            </p:nvSpPr>
            <p:spPr>
              <a:xfrm>
                <a:off x="7606167" y="5602989"/>
                <a:ext cx="1121396"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𝐩</m:t>
                      </m:r>
                      <m:r>
                        <a:rPr lang="en-IN" sz="2800" b="1">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56" name="Rectangle 55">
                <a:extLst>
                  <a:ext uri="{FF2B5EF4-FFF2-40B4-BE49-F238E27FC236}">
                    <a16:creationId xmlns:a16="http://schemas.microsoft.com/office/drawing/2014/main" id="{C66354E8-1FCA-4D93-849D-51633DB6A55E}"/>
                  </a:ext>
                </a:extLst>
              </p:cNvPr>
              <p:cNvSpPr>
                <a:spLocks noRot="1" noChangeAspect="1" noMove="1" noResize="1" noEditPoints="1" noAdjustHandles="1" noChangeArrowheads="1" noChangeShapeType="1" noTextEdit="1"/>
              </p:cNvSpPr>
              <p:nvPr/>
            </p:nvSpPr>
            <p:spPr>
              <a:xfrm>
                <a:off x="7606167" y="5602989"/>
                <a:ext cx="1121396" cy="523220"/>
              </a:xfrm>
              <a:prstGeom prst="rect">
                <a:avLst/>
              </a:prstGeom>
              <a:blipFill>
                <a:blip r:embed="rId7"/>
                <a:stretch>
                  <a:fillRect/>
                </a:stretch>
              </a:blipFill>
              <a:ln>
                <a:noFill/>
              </a:ln>
            </p:spPr>
            <p:txBody>
              <a:bodyPr/>
              <a:lstStyle/>
              <a:p>
                <a:r>
                  <a:rPr lang="en-IN">
                    <a:noFill/>
                  </a:rPr>
                  <a:t> </a:t>
                </a:r>
              </a:p>
            </p:txBody>
          </p:sp>
        </mc:Fallback>
      </mc:AlternateContent>
      <p:sp>
        <p:nvSpPr>
          <p:cNvPr id="57" name="Arrow: Bent-Up 56">
            <a:extLst>
              <a:ext uri="{FF2B5EF4-FFF2-40B4-BE49-F238E27FC236}">
                <a16:creationId xmlns:a16="http://schemas.microsoft.com/office/drawing/2014/main" id="{7EEDE72B-B646-4CB2-9F3F-DE26182E6F83}"/>
              </a:ext>
            </a:extLst>
          </p:cNvPr>
          <p:cNvSpPr/>
          <p:nvPr/>
        </p:nvSpPr>
        <p:spPr>
          <a:xfrm flipV="1">
            <a:off x="6875847" y="3710096"/>
            <a:ext cx="1479135" cy="856861"/>
          </a:xfrm>
          <a:prstGeom prst="bentUpArrow">
            <a:avLst>
              <a:gd name="adj1" fmla="val 15979"/>
              <a:gd name="adj2" fmla="val 17947"/>
              <a:gd name="adj3" fmla="val 22105"/>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ED9F4477-ACB8-4823-812B-F88945B81356}"/>
              </a:ext>
            </a:extLst>
          </p:cNvPr>
          <p:cNvGrpSpPr/>
          <p:nvPr/>
        </p:nvGrpSpPr>
        <p:grpSpPr>
          <a:xfrm>
            <a:off x="817822" y="3227255"/>
            <a:ext cx="2785113" cy="1430479"/>
            <a:chOff x="817822" y="3227255"/>
            <a:chExt cx="2785113" cy="1430479"/>
          </a:xfrm>
        </p:grpSpPr>
        <p:sp>
          <p:nvSpPr>
            <p:cNvPr id="6" name="Thought Bubble: Cloud 5">
              <a:extLst>
                <a:ext uri="{FF2B5EF4-FFF2-40B4-BE49-F238E27FC236}">
                  <a16:creationId xmlns:a16="http://schemas.microsoft.com/office/drawing/2014/main" id="{AD5ACED0-BEEB-4B82-A31B-8089A31B2BA4}"/>
                </a:ext>
              </a:extLst>
            </p:cNvPr>
            <p:cNvSpPr/>
            <p:nvPr/>
          </p:nvSpPr>
          <p:spPr>
            <a:xfrm>
              <a:off x="817822" y="3227255"/>
              <a:ext cx="2785113" cy="1424106"/>
            </a:xfrm>
            <a:prstGeom prst="cloudCallout">
              <a:avLst>
                <a:gd name="adj1" fmla="val 37894"/>
                <a:gd name="adj2" fmla="val 5992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FA3C41F1-F662-49CC-9A6C-03015789FEB2}"/>
                    </a:ext>
                  </a:extLst>
                </p:cNvPr>
                <p:cNvSpPr/>
                <p:nvPr/>
              </p:nvSpPr>
              <p:spPr>
                <a:xfrm>
                  <a:off x="1552746" y="3327587"/>
                  <a:ext cx="1479136" cy="133014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400" b="1" i="1" smtClean="0">
                                <a:solidFill>
                                  <a:srgbClr val="002060"/>
                                </a:solidFill>
                                <a:latin typeface="Cambria Math" panose="02040503050406030204" pitchFamily="18" charset="0"/>
                              </a:rPr>
                            </m:ctrlPr>
                          </m:naryPr>
                          <m:sub>
                            <m:r>
                              <m:rPr>
                                <m:brk m:alnAt="23"/>
                              </m:rPr>
                              <a:rPr lang="en-IN" sz="2400" b="1" i="0" smtClean="0">
                                <a:solidFill>
                                  <a:srgbClr val="002060"/>
                                </a:solidFill>
                                <a:latin typeface="Cambria Math" panose="02040503050406030204" pitchFamily="18" charset="0"/>
                              </a:rPr>
                              <m:t>𝐧</m:t>
                            </m:r>
                            <m:r>
                              <a:rPr lang="en-IN" sz="2400" b="1" i="0" smtClean="0">
                                <a:solidFill>
                                  <a:srgbClr val="002060"/>
                                </a:solidFill>
                                <a:latin typeface="Cambria Math" panose="02040503050406030204" pitchFamily="18" charset="0"/>
                              </a:rPr>
                              <m:t>=</m:t>
                            </m:r>
                            <m:r>
                              <a:rPr lang="en-IN" sz="2400" b="1" i="0" smtClean="0">
                                <a:solidFill>
                                  <a:srgbClr val="002060"/>
                                </a:solidFill>
                                <a:latin typeface="Cambria Math" panose="02040503050406030204" pitchFamily="18" charset="0"/>
                              </a:rPr>
                              <m:t>𝟏</m:t>
                            </m:r>
                          </m:sub>
                          <m:sup>
                            <m:r>
                              <a:rPr lang="en-IN" sz="2400" b="1" i="0" smtClean="0">
                                <a:solidFill>
                                  <a:srgbClr val="002060"/>
                                </a:solidFill>
                                <a:latin typeface="Cambria Math" panose="02040503050406030204" pitchFamily="18" charset="0"/>
                              </a:rPr>
                              <m:t>∞</m:t>
                            </m:r>
                          </m:sup>
                          <m:e>
                            <m:f>
                              <m:fPr>
                                <m:ctrlPr>
                                  <a:rPr lang="en-IN" sz="2400" b="1" i="1" smtClean="0">
                                    <a:solidFill>
                                      <a:srgbClr val="002060"/>
                                    </a:solidFill>
                                    <a:latin typeface="Cambria Math" panose="02040503050406030204" pitchFamily="18" charset="0"/>
                                  </a:rPr>
                                </m:ctrlPr>
                              </m:fPr>
                              <m:num>
                                <m:r>
                                  <a:rPr lang="en-IN" sz="2400" b="1" i="0" smtClean="0">
                                    <a:solidFill>
                                      <a:srgbClr val="002060"/>
                                    </a:solidFill>
                                    <a:latin typeface="Cambria Math" panose="02040503050406030204" pitchFamily="18" charset="0"/>
                                  </a:rPr>
                                  <m:t>𝟏</m:t>
                                </m:r>
                              </m:num>
                              <m:den>
                                <m:sSup>
                                  <m:sSupPr>
                                    <m:ctrlPr>
                                      <a:rPr lang="en-IN" sz="2400" b="1" i="1" smtClean="0">
                                        <a:solidFill>
                                          <a:srgbClr val="002060"/>
                                        </a:solidFill>
                                        <a:latin typeface="Cambria Math" panose="02040503050406030204" pitchFamily="18" charset="0"/>
                                      </a:rPr>
                                    </m:ctrlPr>
                                  </m:sSupPr>
                                  <m:e>
                                    <m:r>
                                      <a:rPr lang="en-IN" sz="2400" b="1" i="0" smtClean="0">
                                        <a:solidFill>
                                          <a:srgbClr val="002060"/>
                                        </a:solidFill>
                                        <a:latin typeface="Cambria Math" panose="02040503050406030204" pitchFamily="18" charset="0"/>
                                      </a:rPr>
                                      <m:t> </m:t>
                                    </m:r>
                                    <m:r>
                                      <a:rPr lang="en-IN" sz="2400" b="1" i="0" smtClean="0">
                                        <a:solidFill>
                                          <a:srgbClr val="002060"/>
                                        </a:solidFill>
                                        <a:latin typeface="Cambria Math" panose="02040503050406030204" pitchFamily="18" charset="0"/>
                                      </a:rPr>
                                      <m:t>𝐧</m:t>
                                    </m:r>
                                  </m:e>
                                  <m:sup>
                                    <m:f>
                                      <m:fPr>
                                        <m:ctrlPr>
                                          <a:rPr lang="en-IN" sz="2400" b="1" i="1" smtClean="0">
                                            <a:solidFill>
                                              <a:srgbClr val="002060"/>
                                            </a:solidFill>
                                            <a:latin typeface="Cambria Math" panose="02040503050406030204" pitchFamily="18" charset="0"/>
                                          </a:rPr>
                                        </m:ctrlPr>
                                      </m:fPr>
                                      <m:num>
                                        <m:r>
                                          <a:rPr lang="en-IN" sz="2400" b="1" i="0" smtClean="0">
                                            <a:solidFill>
                                              <a:srgbClr val="002060"/>
                                            </a:solidFill>
                                            <a:latin typeface="Cambria Math" panose="02040503050406030204" pitchFamily="18" charset="0"/>
                                          </a:rPr>
                                          <m:t>𝟑</m:t>
                                        </m:r>
                                      </m:num>
                                      <m:den>
                                        <m:r>
                                          <a:rPr lang="en-IN" sz="2400" b="1" i="1" smtClean="0">
                                            <a:solidFill>
                                              <a:srgbClr val="002060"/>
                                            </a:solidFill>
                                            <a:latin typeface="Cambria Math" panose="02040503050406030204" pitchFamily="18" charset="0"/>
                                          </a:rPr>
                                          <m:t> </m:t>
                                        </m:r>
                                        <m:r>
                                          <a:rPr lang="en-IN" sz="2400" b="1" i="0" smtClean="0">
                                            <a:solidFill>
                                              <a:srgbClr val="002060"/>
                                            </a:solidFill>
                                            <a:latin typeface="Cambria Math" panose="02040503050406030204" pitchFamily="18" charset="0"/>
                                          </a:rPr>
                                          <m:t>𝟐</m:t>
                                        </m:r>
                                        <m:r>
                                          <a:rPr lang="en-IN" sz="2400" b="1" i="0" smtClean="0">
                                            <a:solidFill>
                                              <a:srgbClr val="002060"/>
                                            </a:solidFill>
                                            <a:latin typeface="Cambria Math" panose="02040503050406030204" pitchFamily="18" charset="0"/>
                                          </a:rPr>
                                          <m:t> </m:t>
                                        </m:r>
                                      </m:den>
                                    </m:f>
                                    <m:r>
                                      <a:rPr lang="en-IN" sz="2400" b="1" i="0" smtClean="0">
                                        <a:solidFill>
                                          <a:srgbClr val="002060"/>
                                        </a:solidFill>
                                        <a:latin typeface="Cambria Math" panose="02040503050406030204" pitchFamily="18" charset="0"/>
                                      </a:rPr>
                                      <m:t> </m:t>
                                    </m:r>
                                  </m:sup>
                                </m:sSup>
                              </m:den>
                            </m:f>
                          </m:e>
                        </m:nary>
                      </m:oMath>
                    </m:oMathPara>
                  </a14:m>
                  <a:endParaRPr lang="en-IN" sz="2400" dirty="0">
                    <a:solidFill>
                      <a:srgbClr val="002060"/>
                    </a:solidFill>
                  </a:endParaRPr>
                </a:p>
              </p:txBody>
            </p:sp>
          </mc:Choice>
          <mc:Fallback xmlns="">
            <p:sp>
              <p:nvSpPr>
                <p:cNvPr id="67" name="Rectangle 66">
                  <a:extLst>
                    <a:ext uri="{FF2B5EF4-FFF2-40B4-BE49-F238E27FC236}">
                      <a16:creationId xmlns:a16="http://schemas.microsoft.com/office/drawing/2014/main" id="{FA3C41F1-F662-49CC-9A6C-03015789FEB2}"/>
                    </a:ext>
                  </a:extLst>
                </p:cNvPr>
                <p:cNvSpPr>
                  <a:spLocks noRot="1" noChangeAspect="1" noMove="1" noResize="1" noEditPoints="1" noAdjustHandles="1" noChangeArrowheads="1" noChangeShapeType="1" noTextEdit="1"/>
                </p:cNvSpPr>
                <p:nvPr/>
              </p:nvSpPr>
              <p:spPr>
                <a:xfrm>
                  <a:off x="1552746" y="3327587"/>
                  <a:ext cx="1479136" cy="1330147"/>
                </a:xfrm>
                <a:prstGeom prst="rect">
                  <a:avLst/>
                </a:prstGeom>
                <a:blipFill>
                  <a:blip r:embed="rId8"/>
                  <a:stretch>
                    <a:fillRect/>
                  </a:stretch>
                </a:blipFill>
                <a:ln>
                  <a:noFill/>
                </a:ln>
              </p:spPr>
              <p:txBody>
                <a:bodyPr/>
                <a:lstStyle/>
                <a:p>
                  <a:r>
                    <a:rPr lang="en-IN">
                      <a:noFill/>
                    </a:rPr>
                    <a:t> </a:t>
                  </a:r>
                </a:p>
              </p:txBody>
            </p:sp>
          </mc:Fallback>
        </mc:AlternateContent>
      </p:grpSp>
      <p:grpSp>
        <p:nvGrpSpPr>
          <p:cNvPr id="9" name="Group 8">
            <a:extLst>
              <a:ext uri="{FF2B5EF4-FFF2-40B4-BE49-F238E27FC236}">
                <a16:creationId xmlns:a16="http://schemas.microsoft.com/office/drawing/2014/main" id="{A91A7F88-E48A-4274-ABE8-F10969E93A2B}"/>
              </a:ext>
            </a:extLst>
          </p:cNvPr>
          <p:cNvGrpSpPr/>
          <p:nvPr/>
        </p:nvGrpSpPr>
        <p:grpSpPr>
          <a:xfrm>
            <a:off x="8504265" y="3280607"/>
            <a:ext cx="2785113" cy="1424106"/>
            <a:chOff x="8504265" y="3280607"/>
            <a:chExt cx="2785113" cy="1424106"/>
          </a:xfrm>
        </p:grpSpPr>
        <p:sp>
          <p:nvSpPr>
            <p:cNvPr id="68" name="Thought Bubble: Cloud 67">
              <a:extLst>
                <a:ext uri="{FF2B5EF4-FFF2-40B4-BE49-F238E27FC236}">
                  <a16:creationId xmlns:a16="http://schemas.microsoft.com/office/drawing/2014/main" id="{56F032B0-4AEB-431F-A1E1-6425DBFEE273}"/>
                </a:ext>
              </a:extLst>
            </p:cNvPr>
            <p:cNvSpPr/>
            <p:nvPr/>
          </p:nvSpPr>
          <p:spPr>
            <a:xfrm flipH="1">
              <a:off x="8504265" y="3280607"/>
              <a:ext cx="2785113" cy="1424106"/>
            </a:xfrm>
            <a:prstGeom prst="cloudCallout">
              <a:avLst>
                <a:gd name="adj1" fmla="val 37894"/>
                <a:gd name="adj2" fmla="val 59924"/>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26B10431-B20A-4B21-9DEA-02AFCD51A833}"/>
                    </a:ext>
                  </a:extLst>
                </p:cNvPr>
                <p:cNvSpPr/>
                <p:nvPr/>
              </p:nvSpPr>
              <p:spPr>
                <a:xfrm>
                  <a:off x="9454497" y="3429000"/>
                  <a:ext cx="1054507" cy="119239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400" b="1" i="1" smtClean="0">
                                <a:solidFill>
                                  <a:srgbClr val="002060"/>
                                </a:solidFill>
                                <a:latin typeface="Cambria Math" panose="02040503050406030204" pitchFamily="18" charset="0"/>
                              </a:rPr>
                            </m:ctrlPr>
                          </m:naryPr>
                          <m:sub>
                            <m:r>
                              <m:rPr>
                                <m:brk m:alnAt="23"/>
                              </m:rPr>
                              <a:rPr lang="en-IN" sz="2400" b="1" i="0" smtClean="0">
                                <a:solidFill>
                                  <a:srgbClr val="002060"/>
                                </a:solidFill>
                                <a:latin typeface="Cambria Math" panose="02040503050406030204" pitchFamily="18" charset="0"/>
                              </a:rPr>
                              <m:t>𝐧</m:t>
                            </m:r>
                            <m:r>
                              <a:rPr lang="en-IN" sz="2400" b="1" i="0" smtClean="0">
                                <a:solidFill>
                                  <a:srgbClr val="002060"/>
                                </a:solidFill>
                                <a:latin typeface="Cambria Math" panose="02040503050406030204" pitchFamily="18" charset="0"/>
                              </a:rPr>
                              <m:t>=</m:t>
                            </m:r>
                            <m:r>
                              <a:rPr lang="en-IN" sz="2400" b="1" i="0" smtClean="0">
                                <a:solidFill>
                                  <a:srgbClr val="002060"/>
                                </a:solidFill>
                                <a:latin typeface="Cambria Math" panose="02040503050406030204" pitchFamily="18" charset="0"/>
                              </a:rPr>
                              <m:t>𝟏</m:t>
                            </m:r>
                          </m:sub>
                          <m:sup>
                            <m:r>
                              <a:rPr lang="en-IN" sz="2400" b="1" i="0" smtClean="0">
                                <a:solidFill>
                                  <a:srgbClr val="002060"/>
                                </a:solidFill>
                                <a:latin typeface="Cambria Math" panose="02040503050406030204" pitchFamily="18" charset="0"/>
                              </a:rPr>
                              <m:t>∞</m:t>
                            </m:r>
                          </m:sup>
                          <m:e>
                            <m:f>
                              <m:fPr>
                                <m:ctrlPr>
                                  <a:rPr lang="en-IN" sz="2400" b="1" i="1" smtClean="0">
                                    <a:solidFill>
                                      <a:srgbClr val="002060"/>
                                    </a:solidFill>
                                    <a:latin typeface="Cambria Math" panose="02040503050406030204" pitchFamily="18" charset="0"/>
                                  </a:rPr>
                                </m:ctrlPr>
                              </m:fPr>
                              <m:num>
                                <m:r>
                                  <a:rPr lang="en-IN" sz="2400" b="1" i="0" smtClean="0">
                                    <a:solidFill>
                                      <a:srgbClr val="002060"/>
                                    </a:solidFill>
                                    <a:latin typeface="Cambria Math" panose="02040503050406030204" pitchFamily="18" charset="0"/>
                                  </a:rPr>
                                  <m:t>𝟏</m:t>
                                </m:r>
                              </m:num>
                              <m:den>
                                <m:r>
                                  <a:rPr lang="en-IN" sz="2400" b="1" i="0" smtClean="0">
                                    <a:solidFill>
                                      <a:srgbClr val="002060"/>
                                    </a:solidFill>
                                    <a:latin typeface="Cambria Math" panose="02040503050406030204" pitchFamily="18" charset="0"/>
                                  </a:rPr>
                                  <m:t> </m:t>
                                </m:r>
                                <m:r>
                                  <a:rPr lang="en-IN" sz="2400" b="1" i="0" smtClean="0">
                                    <a:solidFill>
                                      <a:srgbClr val="002060"/>
                                    </a:solidFill>
                                    <a:latin typeface="Cambria Math" panose="02040503050406030204" pitchFamily="18" charset="0"/>
                                  </a:rPr>
                                  <m:t>𝐧</m:t>
                                </m:r>
                                <m:r>
                                  <a:rPr lang="en-IN" sz="2400" b="1" i="0" smtClean="0">
                                    <a:solidFill>
                                      <a:srgbClr val="002060"/>
                                    </a:solidFill>
                                    <a:latin typeface="Cambria Math" panose="02040503050406030204" pitchFamily="18" charset="0"/>
                                  </a:rPr>
                                  <m:t> </m:t>
                                </m:r>
                              </m:den>
                            </m:f>
                          </m:e>
                        </m:nary>
                      </m:oMath>
                    </m:oMathPara>
                  </a14:m>
                  <a:endParaRPr lang="en-IN" sz="2400" dirty="0">
                    <a:solidFill>
                      <a:srgbClr val="002060"/>
                    </a:solidFill>
                  </a:endParaRPr>
                </a:p>
              </p:txBody>
            </p:sp>
          </mc:Choice>
          <mc:Fallback xmlns="">
            <p:sp>
              <p:nvSpPr>
                <p:cNvPr id="69" name="Rectangle 68">
                  <a:extLst>
                    <a:ext uri="{FF2B5EF4-FFF2-40B4-BE49-F238E27FC236}">
                      <a16:creationId xmlns:a16="http://schemas.microsoft.com/office/drawing/2014/main" id="{26B10431-B20A-4B21-9DEA-02AFCD51A833}"/>
                    </a:ext>
                  </a:extLst>
                </p:cNvPr>
                <p:cNvSpPr>
                  <a:spLocks noRot="1" noChangeAspect="1" noMove="1" noResize="1" noEditPoints="1" noAdjustHandles="1" noChangeArrowheads="1" noChangeShapeType="1" noTextEdit="1"/>
                </p:cNvSpPr>
                <p:nvPr/>
              </p:nvSpPr>
              <p:spPr>
                <a:xfrm>
                  <a:off x="9454497" y="3429000"/>
                  <a:ext cx="1054507" cy="1192391"/>
                </a:xfrm>
                <a:prstGeom prst="rect">
                  <a:avLst/>
                </a:prstGeom>
                <a:blipFill>
                  <a:blip r:embed="rId9"/>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13968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25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
                                            <p:txEl>
                                              <p:pRg st="0" end="0"/>
                                            </p:txEl>
                                          </p:spTgt>
                                        </p:tgtEl>
                                        <p:attrNameLst>
                                          <p:attrName>style.visibility</p:attrName>
                                        </p:attrNameLst>
                                      </p:cBhvr>
                                      <p:to>
                                        <p:strVal val="visible"/>
                                      </p:to>
                                    </p:set>
                                    <p:animEffect transition="in" filter="wipe(left)">
                                      <p:cBhvr>
                                        <p:cTn id="16" dur="1000"/>
                                        <p:tgtEl>
                                          <p:spTgt spid="3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xEl>
                                              <p:pRg st="0" end="0"/>
                                            </p:txEl>
                                          </p:spTgt>
                                        </p:tgtEl>
                                        <p:attrNameLst>
                                          <p:attrName>style.visibility</p:attrName>
                                        </p:attrNameLst>
                                      </p:cBhvr>
                                      <p:to>
                                        <p:strVal val="visible"/>
                                      </p:to>
                                    </p:set>
                                    <p:animEffect transition="in" filter="wipe(left)">
                                      <p:cBhvr>
                                        <p:cTn id="21" dur="1000"/>
                                        <p:tgtEl>
                                          <p:spTgt spid="2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p:cTn id="26" dur="1000" fill="hold"/>
                                        <p:tgtEl>
                                          <p:spTgt spid="41"/>
                                        </p:tgtEl>
                                        <p:attrNameLst>
                                          <p:attrName>ppt_w</p:attrName>
                                        </p:attrNameLst>
                                      </p:cBhvr>
                                      <p:tavLst>
                                        <p:tav tm="0">
                                          <p:val>
                                            <p:fltVal val="0"/>
                                          </p:val>
                                        </p:tav>
                                        <p:tav tm="100000">
                                          <p:val>
                                            <p:strVal val="#ppt_w"/>
                                          </p:val>
                                        </p:tav>
                                      </p:tavLst>
                                    </p:anim>
                                    <p:anim calcmode="lin" valueType="num">
                                      <p:cBhvr>
                                        <p:cTn id="27" dur="1000" fill="hold"/>
                                        <p:tgtEl>
                                          <p:spTgt spid="41"/>
                                        </p:tgtEl>
                                        <p:attrNameLst>
                                          <p:attrName>ppt_h</p:attrName>
                                        </p:attrNameLst>
                                      </p:cBhvr>
                                      <p:tavLst>
                                        <p:tav tm="0">
                                          <p:val>
                                            <p:fltVal val="0"/>
                                          </p:val>
                                        </p:tav>
                                        <p:tav tm="100000">
                                          <p:val>
                                            <p:strVal val="#ppt_h"/>
                                          </p:val>
                                        </p:tav>
                                      </p:tavLst>
                                    </p:anim>
                                    <p:animEffect transition="in" filter="fade">
                                      <p:cBhvr>
                                        <p:cTn id="28" dur="10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750"/>
                                        <p:tgtEl>
                                          <p:spTgt spid="4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up)">
                                      <p:cBhvr>
                                        <p:cTn id="36" dur="750"/>
                                        <p:tgtEl>
                                          <p:spTgt spid="5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up)">
                                      <p:cBhvr>
                                        <p:cTn id="41" dur="10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wipe(up)">
                                      <p:cBhvr>
                                        <p:cTn id="46" dur="1000"/>
                                        <p:tgtEl>
                                          <p:spTgt spid="5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left)">
                                      <p:cBhvr>
                                        <p:cTn id="57" dur="1000"/>
                                        <p:tgtEl>
                                          <p:spTgt spid="49">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xEl>
                                              <p:pRg st="0" end="0"/>
                                            </p:txEl>
                                          </p:spTgt>
                                        </p:tgtEl>
                                        <p:attrNameLst>
                                          <p:attrName>style.visibility</p:attrName>
                                        </p:attrNameLst>
                                      </p:cBhvr>
                                      <p:to>
                                        <p:strVal val="visible"/>
                                      </p:to>
                                    </p:set>
                                    <p:animEffect transition="in" filter="wipe(left)">
                                      <p:cBhvr>
                                        <p:cTn id="62" dur="1000"/>
                                        <p:tgtEl>
                                          <p:spTgt spid="5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1000"/>
                                        <p:tgtEl>
                                          <p:spTgt spid="8"/>
                                        </p:tgtEl>
                                      </p:cBhvr>
                                    </p:animEffect>
                                    <p:anim calcmode="lin" valueType="num">
                                      <p:cBhvr>
                                        <p:cTn id="68" dur="1000" fill="hold"/>
                                        <p:tgtEl>
                                          <p:spTgt spid="8"/>
                                        </p:tgtEl>
                                        <p:attrNameLst>
                                          <p:attrName>ppt_x</p:attrName>
                                        </p:attrNameLst>
                                      </p:cBhvr>
                                      <p:tavLst>
                                        <p:tav tm="0">
                                          <p:val>
                                            <p:strVal val="#ppt_x"/>
                                          </p:val>
                                        </p:tav>
                                        <p:tav tm="100000">
                                          <p:val>
                                            <p:strVal val="#ppt_x"/>
                                          </p:val>
                                        </p:tav>
                                      </p:tavLst>
                                    </p:anim>
                                    <p:anim calcmode="lin" valueType="num">
                                      <p:cBhvr>
                                        <p:cTn id="6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nodeType="click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1000"/>
                                        <p:tgtEl>
                                          <p:spTgt spid="9"/>
                                        </p:tgtEl>
                                      </p:cBhvr>
                                    </p:animEffect>
                                    <p:anim calcmode="lin" valueType="num">
                                      <p:cBhvr>
                                        <p:cTn id="75" dur="1000" fill="hold"/>
                                        <p:tgtEl>
                                          <p:spTgt spid="9"/>
                                        </p:tgtEl>
                                        <p:attrNameLst>
                                          <p:attrName>ppt_x</p:attrName>
                                        </p:attrNameLst>
                                      </p:cBhvr>
                                      <p:tavLst>
                                        <p:tav tm="0">
                                          <p:val>
                                            <p:strVal val="#ppt_x"/>
                                          </p:val>
                                        </p:tav>
                                        <p:tav tm="100000">
                                          <p:val>
                                            <p:strVal val="#ppt_x"/>
                                          </p:val>
                                        </p:tav>
                                      </p:tavLst>
                                    </p:anim>
                                    <p:anim calcmode="lin" valueType="num">
                                      <p:cBhvr>
                                        <p:cTn id="7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build="p"/>
      <p:bldP spid="30" grpId="0" build="p"/>
      <p:bldP spid="40" grpId="0" build="p"/>
      <p:bldP spid="48" grpId="0" animBg="1"/>
      <p:bldP spid="49" grpId="0" build="p"/>
      <p:bldP spid="55" grpId="0" build="p"/>
      <p:bldP spid="56" grpId="0" build="p"/>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1880313" y="2498502"/>
            <a:ext cx="8435662"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199063" y="3075057"/>
            <a:ext cx="2179749" cy="707886"/>
          </a:xfrm>
          <a:prstGeom prst="rect">
            <a:avLst/>
          </a:prstGeom>
          <a:noFill/>
        </p:spPr>
        <p:txBody>
          <a:bodyPr wrap="square">
            <a:spAutoFit/>
          </a:bodyPr>
          <a:lstStyle/>
          <a:p>
            <a:r>
              <a:rPr lang="en-IN" sz="4000" b="1" dirty="0"/>
              <a:t>Method:9</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314417"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048043" y="3087935"/>
            <a:ext cx="5061872" cy="707886"/>
          </a:xfrm>
          <a:prstGeom prst="rect">
            <a:avLst/>
          </a:prstGeom>
          <a:noFill/>
        </p:spPr>
        <p:txBody>
          <a:bodyPr wrap="square">
            <a:spAutoFit/>
          </a:bodyPr>
          <a:lstStyle/>
          <a:p>
            <a:r>
              <a:rPr lang="en-IN" sz="4000" b="1" dirty="0"/>
              <a:t>Direct Comparison Test</a:t>
            </a:r>
            <a:endParaRPr lang="en-IN" sz="4000" dirty="0"/>
          </a:p>
        </p:txBody>
      </p:sp>
    </p:spTree>
    <p:extLst>
      <p:ext uri="{BB962C8B-B14F-4D97-AF65-F5344CB8AC3E}">
        <p14:creationId xmlns:p14="http://schemas.microsoft.com/office/powerpoint/2010/main" val="3843988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Method:9         Direct Comparison Test</a:t>
            </a:r>
          </a:p>
        </p:txBody>
      </p:sp>
      <p:sp>
        <p:nvSpPr>
          <p:cNvPr id="6" name="Arrow: Notched Right 5">
            <a:extLst>
              <a:ext uri="{FF2B5EF4-FFF2-40B4-BE49-F238E27FC236}">
                <a16:creationId xmlns:a16="http://schemas.microsoft.com/office/drawing/2014/main" id="{E84410AF-9912-41E2-B66B-97D284D2561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7" name="Line Callout 2 11">
            <a:extLst>
              <a:ext uri="{FF2B5EF4-FFF2-40B4-BE49-F238E27FC236}">
                <a16:creationId xmlns:a16="http://schemas.microsoft.com/office/drawing/2014/main" id="{9994161D-8DAC-429C-A9D3-4B2B24A0F1DD}"/>
              </a:ext>
            </a:extLst>
          </p:cNvPr>
          <p:cNvSpPr/>
          <p:nvPr/>
        </p:nvSpPr>
        <p:spPr>
          <a:xfrm>
            <a:off x="782661" y="1748698"/>
            <a:ext cx="10884253" cy="4690739"/>
          </a:xfrm>
          <a:prstGeom prst="borderCallout2">
            <a:avLst>
              <a:gd name="adj1" fmla="val 18750"/>
              <a:gd name="adj2" fmla="val -81"/>
              <a:gd name="adj3" fmla="val 18750"/>
              <a:gd name="adj4" fmla="val -4266"/>
              <a:gd name="adj5" fmla="val -11460"/>
              <a:gd name="adj6" fmla="val -49"/>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8" name="Group 7">
            <a:extLst>
              <a:ext uri="{FF2B5EF4-FFF2-40B4-BE49-F238E27FC236}">
                <a16:creationId xmlns:a16="http://schemas.microsoft.com/office/drawing/2014/main" id="{5E9EF107-193B-4378-BBF6-26383715FEB4}"/>
              </a:ext>
            </a:extLst>
          </p:cNvPr>
          <p:cNvGrpSpPr/>
          <p:nvPr/>
        </p:nvGrpSpPr>
        <p:grpSpPr>
          <a:xfrm>
            <a:off x="989222" y="1999339"/>
            <a:ext cx="5106777" cy="523220"/>
            <a:chOff x="838362" y="1962284"/>
            <a:chExt cx="5182503" cy="523220"/>
          </a:xfrm>
        </p:grpSpPr>
        <p:sp>
          <p:nvSpPr>
            <p:cNvPr id="9" name="Rectangle 8">
              <a:extLst>
                <a:ext uri="{FF2B5EF4-FFF2-40B4-BE49-F238E27FC236}">
                  <a16:creationId xmlns:a16="http://schemas.microsoft.com/office/drawing/2014/main" id="{6C884388-CA81-451A-8FE7-E6BEB0DCB2FB}"/>
                </a:ext>
              </a:extLst>
            </p:cNvPr>
            <p:cNvSpPr/>
            <p:nvPr/>
          </p:nvSpPr>
          <p:spPr>
            <a:xfrm>
              <a:off x="1159879" y="1962284"/>
              <a:ext cx="4860986" cy="523220"/>
            </a:xfrm>
            <a:prstGeom prst="rect">
              <a:avLst/>
            </a:prstGeom>
          </p:spPr>
          <p:txBody>
            <a:bodyPr wrap="square">
              <a:spAutoFit/>
            </a:bodyPr>
            <a:lstStyle/>
            <a:p>
              <a:r>
                <a:rPr lang="en-IN" sz="2800" dirty="0">
                  <a:solidFill>
                    <a:srgbClr val="002060"/>
                  </a:solidFill>
                </a:rPr>
                <a:t>If two given positive term series </a:t>
              </a:r>
            </a:p>
          </p:txBody>
        </p:sp>
        <p:sp>
          <p:nvSpPr>
            <p:cNvPr id="10" name="Isosceles Triangle 9">
              <a:extLst>
                <a:ext uri="{FF2B5EF4-FFF2-40B4-BE49-F238E27FC236}">
                  <a16:creationId xmlns:a16="http://schemas.microsoft.com/office/drawing/2014/main" id="{689B2A79-B13E-47BB-9E40-7799CA18CC44}"/>
                </a:ext>
              </a:extLst>
            </p:cNvPr>
            <p:cNvSpPr/>
            <p:nvPr/>
          </p:nvSpPr>
          <p:spPr>
            <a:xfrm rot="5400000">
              <a:off x="838362" y="2080072"/>
              <a:ext cx="270000" cy="270000"/>
            </a:xfrm>
            <a:prstGeom prst="triangle">
              <a:avLst/>
            </a:prstGeom>
            <a:solidFill>
              <a:schemeClr val="accent6">
                <a:lumMod val="60000"/>
                <a:lumOff val="4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821D1D7-1B5B-4B40-81C5-85506FBE7EB5}"/>
              </a:ext>
            </a:extLst>
          </p:cNvPr>
          <p:cNvGrpSpPr/>
          <p:nvPr/>
        </p:nvGrpSpPr>
        <p:grpSpPr>
          <a:xfrm>
            <a:off x="782661" y="864497"/>
            <a:ext cx="4227221" cy="711201"/>
            <a:chOff x="672197" y="1176890"/>
            <a:chExt cx="4556626" cy="711201"/>
          </a:xfrm>
          <a:solidFill>
            <a:schemeClr val="accent6">
              <a:lumMod val="40000"/>
              <a:lumOff val="6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3" name="Rectangle 12">
              <a:extLst>
                <a:ext uri="{FF2B5EF4-FFF2-40B4-BE49-F238E27FC236}">
                  <a16:creationId xmlns:a16="http://schemas.microsoft.com/office/drawing/2014/main" id="{075F3099-BBCB-4A24-876F-9A341D268DC2}"/>
                </a:ext>
              </a:extLst>
            </p:cNvPr>
            <p:cNvSpPr/>
            <p:nvPr/>
          </p:nvSpPr>
          <p:spPr>
            <a:xfrm>
              <a:off x="735049" y="1234421"/>
              <a:ext cx="4430923" cy="589601"/>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3200" b="1" dirty="0">
                  <a:solidFill>
                    <a:srgbClr val="002060"/>
                  </a:solidFill>
                </a:rPr>
                <a:t>Direct Comparison Test</a:t>
              </a: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F0CE03C-58C6-49AB-A73E-28C8DBBD44E7}"/>
                  </a:ext>
                </a:extLst>
              </p:cNvPr>
              <p:cNvSpPr/>
              <p:nvPr/>
            </p:nvSpPr>
            <p:spPr>
              <a:xfrm>
                <a:off x="1306041" y="2910038"/>
                <a:ext cx="418409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with </a:t>
                </a:r>
                <a14:m>
                  <m:oMath xmlns:m="http://schemas.openxmlformats.org/officeDocument/2006/math">
                    <m:r>
                      <a:rPr lang="en-IN" sz="2800" b="1" i="0" smtClean="0">
                        <a:solidFill>
                          <a:srgbClr val="002060"/>
                        </a:solidFill>
                        <a:latin typeface="Cambria Math" panose="02040503050406030204" pitchFamily="18" charset="0"/>
                      </a:rPr>
                      <m:t>𝟎</m:t>
                    </m:r>
                    <m:r>
                      <a:rPr lang="en-IN" sz="2800" b="1" i="0" smtClean="0">
                        <a:solidFill>
                          <a:srgbClr val="002060"/>
                        </a:solidFill>
                        <a:latin typeface="Cambria Math" panose="02040503050406030204" pitchFamily="18" charset="0"/>
                        <a:ea typeface="Cambria Math" panose="02040503050406030204" pitchFamily="18" charset="0"/>
                      </a:rPr>
                      <m:t>≤</m:t>
                    </m:r>
                    <m:sSub>
                      <m:sSubPr>
                        <m:ctrlPr>
                          <a:rPr lang="en-IN" sz="2800" b="1" i="1" smtClean="0">
                            <a:solidFill>
                              <a:srgbClr val="381FF5"/>
                            </a:solidFill>
                            <a:latin typeface="Cambria Math" panose="02040503050406030204" pitchFamily="18" charset="0"/>
                            <a:ea typeface="Cambria Math" panose="02040503050406030204" pitchFamily="18" charset="0"/>
                          </a:rPr>
                        </m:ctrlPr>
                      </m:sSubPr>
                      <m:e>
                        <m:r>
                          <a:rPr lang="en-IN" sz="2800" b="1" i="0" smtClean="0">
                            <a:solidFill>
                              <a:srgbClr val="381FF5"/>
                            </a:solidFill>
                            <a:latin typeface="Cambria Math" panose="02040503050406030204" pitchFamily="18" charset="0"/>
                            <a:ea typeface="Cambria Math" panose="02040503050406030204" pitchFamily="18" charset="0"/>
                          </a:rPr>
                          <m:t>𝐮</m:t>
                        </m:r>
                      </m:e>
                      <m:sub>
                        <m:r>
                          <a:rPr lang="en-IN" sz="2800" b="1" i="0" smtClean="0">
                            <a:solidFill>
                              <a:srgbClr val="381FF5"/>
                            </a:solidFill>
                            <a:latin typeface="Cambria Math" panose="02040503050406030204" pitchFamily="18" charset="0"/>
                            <a:ea typeface="Cambria Math" panose="02040503050406030204" pitchFamily="18" charset="0"/>
                          </a:rPr>
                          <m:t>𝐧</m:t>
                        </m:r>
                      </m:sub>
                    </m:sSub>
                    <m:r>
                      <a:rPr lang="en-IN" sz="2800" b="1" i="0" smtClean="0">
                        <a:solidFill>
                          <a:srgbClr val="002060"/>
                        </a:solidFill>
                        <a:latin typeface="Cambria Math" panose="02040503050406030204" pitchFamily="18" charset="0"/>
                        <a:ea typeface="Cambria Math" panose="02040503050406030204" pitchFamily="18" charset="0"/>
                      </a:rPr>
                      <m:t>≤</m:t>
                    </m:r>
                    <m:sSub>
                      <m:sSubPr>
                        <m:ctrlPr>
                          <a:rPr lang="en-IN" sz="2800" b="1" i="1" smtClean="0">
                            <a:solidFill>
                              <a:schemeClr val="accent6">
                                <a:lumMod val="75000"/>
                              </a:schemeClr>
                            </a:solidFill>
                            <a:latin typeface="Cambria Math" panose="02040503050406030204" pitchFamily="18" charset="0"/>
                            <a:ea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ea typeface="Cambria Math" panose="02040503050406030204" pitchFamily="18" charset="0"/>
                          </a:rPr>
                          <m:t>𝐯</m:t>
                        </m:r>
                      </m:e>
                      <m:sub>
                        <m:r>
                          <a:rPr lang="en-IN" sz="2800" b="1" i="0" smtClean="0">
                            <a:solidFill>
                              <a:schemeClr val="accent6">
                                <a:lumMod val="75000"/>
                              </a:schemeClr>
                            </a:solidFill>
                            <a:latin typeface="Cambria Math" panose="02040503050406030204" pitchFamily="18" charset="0"/>
                            <a:ea typeface="Cambria Math" panose="02040503050406030204" pitchFamily="18" charset="0"/>
                          </a:rPr>
                          <m:t>𝐧</m:t>
                        </m:r>
                      </m:sub>
                    </m:sSub>
                    <m:r>
                      <a:rPr lang="en-IN" sz="2800" b="0" i="0" smtClean="0">
                        <a:solidFill>
                          <a:srgbClr val="002060"/>
                        </a:solidFill>
                        <a:latin typeface="Cambria Math" panose="02040503050406030204" pitchFamily="18" charset="0"/>
                        <a:ea typeface="Cambria Math" panose="02040503050406030204" pitchFamily="18" charset="0"/>
                      </a:rPr>
                      <m:t>, ∀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r>
                      <a:rPr lang="en-IN" sz="2800" b="0" i="0" smtClean="0">
                        <a:solidFill>
                          <a:srgbClr val="002060"/>
                        </a:solidFill>
                        <a:latin typeface="Cambria Math" panose="02040503050406030204" pitchFamily="18" charset="0"/>
                        <a:ea typeface="Cambria Math" panose="02040503050406030204" pitchFamily="18" charset="0"/>
                      </a:rPr>
                      <m:t>ℕ</m:t>
                    </m:r>
                  </m:oMath>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4F0CE03C-58C6-49AB-A73E-28C8DBBD44E7}"/>
                  </a:ext>
                </a:extLst>
              </p:cNvPr>
              <p:cNvSpPr>
                <a:spLocks noRot="1" noChangeAspect="1" noMove="1" noResize="1" noEditPoints="1" noAdjustHandles="1" noChangeArrowheads="1" noChangeShapeType="1" noTextEdit="1"/>
              </p:cNvSpPr>
              <p:nvPr/>
            </p:nvSpPr>
            <p:spPr>
              <a:xfrm>
                <a:off x="1306041" y="2910038"/>
                <a:ext cx="4184095" cy="551817"/>
              </a:xfrm>
              <a:prstGeom prst="rect">
                <a:avLst/>
              </a:prstGeom>
              <a:blipFill>
                <a:blip r:embed="rId2"/>
                <a:stretch>
                  <a:fillRect l="-2911" t="-10989" b="-241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2D8C41F-2126-45D6-B3DC-21FF0C9590FE}"/>
                  </a:ext>
                </a:extLst>
              </p:cNvPr>
              <p:cNvSpPr/>
              <p:nvPr/>
            </p:nvSpPr>
            <p:spPr>
              <a:xfrm>
                <a:off x="5788068" y="1742088"/>
                <a:ext cx="2496375" cy="95410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smtClean="0">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𝐮</m:t>
                              </m:r>
                            </m:e>
                            <m:sub>
                              <m:r>
                                <a:rPr lang="en-IN" sz="2800" b="1" i="0" smtClean="0">
                                  <a:solidFill>
                                    <a:srgbClr val="381FF5"/>
                                  </a:solidFill>
                                  <a:latin typeface="Cambria Math" panose="02040503050406030204" pitchFamily="18" charset="0"/>
                                </a:rPr>
                                <m:t>𝐧</m:t>
                              </m:r>
                            </m:sub>
                          </m:sSub>
                        </m:e>
                      </m:nary>
                      <m:r>
                        <a:rPr lang="en-IN" sz="2800" b="1" i="0" smtClean="0">
                          <a:solidFill>
                            <a:srgbClr val="002060"/>
                          </a:solidFill>
                          <a:latin typeface="Cambria Math" panose="02040503050406030204" pitchFamily="18" charset="0"/>
                        </a:rPr>
                        <m:t>&amp;</m:t>
                      </m:r>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𝐯</m:t>
                              </m:r>
                            </m:e>
                            <m:sub>
                              <m:r>
                                <a:rPr lang="en-IN" sz="2800" b="1" i="0">
                                  <a:solidFill>
                                    <a:schemeClr val="accent6">
                                      <a:lumMod val="75000"/>
                                    </a:schemeClr>
                                  </a:solidFill>
                                  <a:latin typeface="Cambria Math" panose="02040503050406030204" pitchFamily="18" charset="0"/>
                                </a:rPr>
                                <m:t>𝐧</m:t>
                              </m:r>
                            </m:sub>
                          </m:sSub>
                        </m:e>
                      </m:nary>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02D8C41F-2126-45D6-B3DC-21FF0C9590FE}"/>
                  </a:ext>
                </a:extLst>
              </p:cNvPr>
              <p:cNvSpPr>
                <a:spLocks noRot="1" noChangeAspect="1" noMove="1" noResize="1" noEditPoints="1" noAdjustHandles="1" noChangeArrowheads="1" noChangeShapeType="1" noTextEdit="1"/>
              </p:cNvSpPr>
              <p:nvPr/>
            </p:nvSpPr>
            <p:spPr>
              <a:xfrm>
                <a:off x="5788068" y="1742088"/>
                <a:ext cx="2496375" cy="954108"/>
              </a:xfrm>
              <a:prstGeom prst="rect">
                <a:avLst/>
              </a:prstGeom>
              <a:blipFill>
                <a:blip r:embed="rId3"/>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89320EEC-AF56-4A23-B501-11AACEC42156}"/>
              </a:ext>
            </a:extLst>
          </p:cNvPr>
          <p:cNvSpPr/>
          <p:nvPr/>
        </p:nvSpPr>
        <p:spPr>
          <a:xfrm>
            <a:off x="5328087" y="2920766"/>
            <a:ext cx="1021198" cy="48815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 if</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C59516E-4E71-44CB-9F40-FE256AE3CD28}"/>
                  </a:ext>
                </a:extLst>
              </p:cNvPr>
              <p:cNvSpPr/>
              <p:nvPr/>
            </p:nvSpPr>
            <p:spPr>
              <a:xfrm>
                <a:off x="1229271" y="3622023"/>
                <a:ext cx="1530551" cy="10787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m:t>
                      </m:r>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a:solidFill>
                                    <a:schemeClr val="accent6">
                                      <a:lumMod val="75000"/>
                                    </a:schemeClr>
                                  </a:solidFill>
                                  <a:latin typeface="Cambria Math" panose="02040503050406030204" pitchFamily="18" charset="0"/>
                                </a:rPr>
                                <m:t>𝐯</m:t>
                              </m:r>
                            </m:e>
                            <m:sub>
                              <m:r>
                                <a:rPr lang="en-IN" sz="2800" b="1">
                                  <a:solidFill>
                                    <a:schemeClr val="accent6">
                                      <a:lumMod val="75000"/>
                                    </a:schemeClr>
                                  </a:solidFill>
                                  <a:latin typeface="Cambria Math" panose="02040503050406030204" pitchFamily="18" charset="0"/>
                                </a:rPr>
                                <m:t>𝐧</m:t>
                              </m:r>
                            </m:sub>
                          </m:sSub>
                        </m:e>
                      </m:nary>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1C59516E-4E71-44CB-9F40-FE256AE3CD28}"/>
                  </a:ext>
                </a:extLst>
              </p:cNvPr>
              <p:cNvSpPr>
                <a:spLocks noRot="1" noChangeAspect="1" noMove="1" noResize="1" noEditPoints="1" noAdjustHandles="1" noChangeArrowheads="1" noChangeShapeType="1" noTextEdit="1"/>
              </p:cNvSpPr>
              <p:nvPr/>
            </p:nvSpPr>
            <p:spPr>
              <a:xfrm>
                <a:off x="1229271" y="3622023"/>
                <a:ext cx="1530551" cy="1078766"/>
              </a:xfrm>
              <a:prstGeom prst="rect">
                <a:avLst/>
              </a:prstGeom>
              <a:blipFill>
                <a:blip r:embed="rId4"/>
                <a:stretch>
                  <a:fillRect/>
                </a:stretch>
              </a:blipFill>
              <a:ln>
                <a:noFill/>
              </a:ln>
            </p:spPr>
            <p:txBody>
              <a:bodyPr/>
              <a:lstStyle/>
              <a:p>
                <a:r>
                  <a:rPr lang="en-IN">
                    <a:noFill/>
                  </a:rPr>
                  <a:t> </a:t>
                </a:r>
              </a:p>
            </p:txBody>
          </p:sp>
        </mc:Fallback>
      </mc:AlternateContent>
      <p:sp>
        <p:nvSpPr>
          <p:cNvPr id="18" name="Rectangle 17">
            <a:extLst>
              <a:ext uri="{FF2B5EF4-FFF2-40B4-BE49-F238E27FC236}">
                <a16:creationId xmlns:a16="http://schemas.microsoft.com/office/drawing/2014/main" id="{E093F0B2-D7C7-4A61-B7D7-0D0B1EE5A497}"/>
              </a:ext>
            </a:extLst>
          </p:cNvPr>
          <p:cNvSpPr/>
          <p:nvPr/>
        </p:nvSpPr>
        <p:spPr>
          <a:xfrm>
            <a:off x="2625692" y="3929352"/>
            <a:ext cx="3001210" cy="5427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chemeClr val="accent6">
                    <a:lumMod val="75000"/>
                  </a:schemeClr>
                </a:solidFill>
              </a:rPr>
              <a:t>convergent</a:t>
            </a:r>
            <a:r>
              <a:rPr lang="en-IN" sz="2800" dirty="0">
                <a:solidFill>
                  <a:srgbClr val="002060"/>
                </a:solidFill>
              </a:rPr>
              <a:t>, then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52A0E00D-0087-485F-801E-7EFE95B48A13}"/>
                  </a:ext>
                </a:extLst>
              </p:cNvPr>
              <p:cNvSpPr/>
              <p:nvPr/>
            </p:nvSpPr>
            <p:spPr>
              <a:xfrm>
                <a:off x="5417604" y="3637560"/>
                <a:ext cx="1180004" cy="106322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𝐮</m:t>
                              </m:r>
                            </m:e>
                            <m:sub>
                              <m:r>
                                <a:rPr lang="en-IN" sz="2800" b="1">
                                  <a:solidFill>
                                    <a:srgbClr val="381FF5"/>
                                  </a:solidFill>
                                  <a:latin typeface="Cambria Math" panose="02040503050406030204" pitchFamily="18" charset="0"/>
                                </a:rPr>
                                <m:t>𝐧</m:t>
                              </m:r>
                            </m:sub>
                          </m:sSub>
                        </m:e>
                      </m:nary>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52A0E00D-0087-485F-801E-7EFE95B48A13}"/>
                  </a:ext>
                </a:extLst>
              </p:cNvPr>
              <p:cNvSpPr>
                <a:spLocks noRot="1" noChangeAspect="1" noMove="1" noResize="1" noEditPoints="1" noAdjustHandles="1" noChangeArrowheads="1" noChangeShapeType="1" noTextEdit="1"/>
              </p:cNvSpPr>
              <p:nvPr/>
            </p:nvSpPr>
            <p:spPr>
              <a:xfrm>
                <a:off x="5417604" y="3637560"/>
                <a:ext cx="1180004" cy="1063229"/>
              </a:xfrm>
              <a:prstGeom prst="rect">
                <a:avLst/>
              </a:prstGeom>
              <a:blipFill>
                <a:blip r:embed="rId5"/>
                <a:stretch>
                  <a:fillRect/>
                </a:stretch>
              </a:blipFill>
              <a:ln>
                <a:noFill/>
              </a:ln>
            </p:spPr>
            <p:txBody>
              <a:bodyPr/>
              <a:lstStyle/>
              <a:p>
                <a:r>
                  <a:rPr lang="en-IN">
                    <a:noFill/>
                  </a:rPr>
                  <a:t> </a:t>
                </a:r>
              </a:p>
            </p:txBody>
          </p:sp>
        </mc:Fallback>
      </mc:AlternateContent>
      <p:sp>
        <p:nvSpPr>
          <p:cNvPr id="22" name="Rectangle 21">
            <a:extLst>
              <a:ext uri="{FF2B5EF4-FFF2-40B4-BE49-F238E27FC236}">
                <a16:creationId xmlns:a16="http://schemas.microsoft.com/office/drawing/2014/main" id="{2AE4C8EF-3CA9-4041-AA3A-FE95FF9EA152}"/>
              </a:ext>
            </a:extLst>
          </p:cNvPr>
          <p:cNvSpPr/>
          <p:nvPr/>
        </p:nvSpPr>
        <p:spPr>
          <a:xfrm>
            <a:off x="6486035" y="3940177"/>
            <a:ext cx="2232962" cy="5427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rgbClr val="381FF5"/>
                </a:solidFill>
              </a:rPr>
              <a:t>convergent</a:t>
            </a:r>
            <a:r>
              <a:rPr lang="en-IN" sz="2800" dirty="0">
                <a:solidFill>
                  <a:srgbClr val="002060"/>
                </a:solidFill>
              </a:rPr>
              <a:t>.</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1EF91C8-14A6-4B0C-A2BF-936BC49DFA36}"/>
                  </a:ext>
                </a:extLst>
              </p:cNvPr>
              <p:cNvSpPr/>
              <p:nvPr/>
            </p:nvSpPr>
            <p:spPr>
              <a:xfrm>
                <a:off x="1243500" y="4925029"/>
                <a:ext cx="1530551" cy="10787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m:t>
                      </m:r>
                      <m:nary>
                        <m:naryPr>
                          <m:chr m:val="∑"/>
                          <m:subHide m:val="on"/>
                          <m:supHide m:val="on"/>
                          <m:ctrlPr>
                            <a:rPr lang="en-IN" sz="2800" b="1" i="1">
                              <a:solidFill>
                                <a:srgbClr val="381FF5"/>
                              </a:solidFill>
                              <a:latin typeface="Cambria Math" panose="02040503050406030204" pitchFamily="18" charset="0"/>
                            </a:rPr>
                          </m:ctrlPr>
                        </m:naryPr>
                        <m:sub/>
                        <m:sup/>
                        <m:e>
                          <m:sSub>
                            <m:sSubPr>
                              <m:ctrlPr>
                                <a:rPr lang="en-IN" sz="2800" b="1" i="1">
                                  <a:solidFill>
                                    <a:srgbClr val="381FF5"/>
                                  </a:solidFill>
                                  <a:latin typeface="Cambria Math" panose="02040503050406030204" pitchFamily="18" charset="0"/>
                                </a:rPr>
                              </m:ctrlPr>
                            </m:sSubPr>
                            <m:e>
                              <m:r>
                                <a:rPr lang="en-IN" sz="2800" b="1">
                                  <a:solidFill>
                                    <a:srgbClr val="381FF5"/>
                                  </a:solidFill>
                                  <a:latin typeface="Cambria Math" panose="02040503050406030204" pitchFamily="18" charset="0"/>
                                </a:rPr>
                                <m:t>𝐮</m:t>
                              </m:r>
                            </m:e>
                            <m:sub>
                              <m:r>
                                <a:rPr lang="en-IN" sz="2800" b="1">
                                  <a:solidFill>
                                    <a:srgbClr val="381FF5"/>
                                  </a:solidFill>
                                  <a:latin typeface="Cambria Math" panose="02040503050406030204" pitchFamily="18" charset="0"/>
                                </a:rPr>
                                <m:t>𝐧</m:t>
                              </m:r>
                            </m:sub>
                          </m:sSub>
                        </m:e>
                      </m:nary>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B1EF91C8-14A6-4B0C-A2BF-936BC49DFA36}"/>
                  </a:ext>
                </a:extLst>
              </p:cNvPr>
              <p:cNvSpPr>
                <a:spLocks noRot="1" noChangeAspect="1" noMove="1" noResize="1" noEditPoints="1" noAdjustHandles="1" noChangeArrowheads="1" noChangeShapeType="1" noTextEdit="1"/>
              </p:cNvSpPr>
              <p:nvPr/>
            </p:nvSpPr>
            <p:spPr>
              <a:xfrm>
                <a:off x="1243500" y="4925029"/>
                <a:ext cx="1530551" cy="1078766"/>
              </a:xfrm>
              <a:prstGeom prst="rect">
                <a:avLst/>
              </a:prstGeom>
              <a:blipFill>
                <a:blip r:embed="rId6"/>
                <a:stretch>
                  <a:fillRect/>
                </a:stretch>
              </a:blipFill>
              <a:ln>
                <a:noFill/>
              </a:ln>
            </p:spPr>
            <p:txBody>
              <a:bodyPr/>
              <a:lstStyle/>
              <a:p>
                <a:r>
                  <a:rPr lang="en-IN">
                    <a:noFill/>
                  </a:rPr>
                  <a:t> </a:t>
                </a:r>
              </a:p>
            </p:txBody>
          </p:sp>
        </mc:Fallback>
      </mc:AlternateContent>
      <p:sp>
        <p:nvSpPr>
          <p:cNvPr id="24" name="Rectangle 23">
            <a:extLst>
              <a:ext uri="{FF2B5EF4-FFF2-40B4-BE49-F238E27FC236}">
                <a16:creationId xmlns:a16="http://schemas.microsoft.com/office/drawing/2014/main" id="{3088C7B6-151C-4670-BBF9-CF1720EC1C06}"/>
              </a:ext>
            </a:extLst>
          </p:cNvPr>
          <p:cNvSpPr/>
          <p:nvPr/>
        </p:nvSpPr>
        <p:spPr>
          <a:xfrm>
            <a:off x="2652800" y="5232358"/>
            <a:ext cx="2623771" cy="5427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rgbClr val="381FF5"/>
                </a:solidFill>
              </a:rPr>
              <a:t>divergent</a:t>
            </a:r>
            <a:r>
              <a:rPr lang="en-IN" sz="2800" dirty="0">
                <a:solidFill>
                  <a:srgbClr val="002060"/>
                </a:solidFill>
              </a:rPr>
              <a:t>, then</a:t>
            </a: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356B8FC-655B-4C40-A2FE-B48D1CD4A3C3}"/>
                  </a:ext>
                </a:extLst>
              </p:cNvPr>
              <p:cNvSpPr/>
              <p:nvPr/>
            </p:nvSpPr>
            <p:spPr>
              <a:xfrm>
                <a:off x="5079084" y="4985123"/>
                <a:ext cx="1180004" cy="106322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a:solidFill>
                                    <a:schemeClr val="accent6">
                                      <a:lumMod val="75000"/>
                                    </a:schemeClr>
                                  </a:solidFill>
                                  <a:latin typeface="Cambria Math" panose="02040503050406030204" pitchFamily="18" charset="0"/>
                                </a:rPr>
                                <m:t>𝐯</m:t>
                              </m:r>
                            </m:e>
                            <m:sub>
                              <m:r>
                                <a:rPr lang="en-IN" sz="2800" b="1">
                                  <a:solidFill>
                                    <a:schemeClr val="accent6">
                                      <a:lumMod val="75000"/>
                                    </a:schemeClr>
                                  </a:solidFill>
                                  <a:latin typeface="Cambria Math" panose="02040503050406030204" pitchFamily="18" charset="0"/>
                                </a:rPr>
                                <m:t>𝐧</m:t>
                              </m:r>
                            </m:sub>
                          </m:sSub>
                        </m:e>
                      </m:nary>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D356B8FC-655B-4C40-A2FE-B48D1CD4A3C3}"/>
                  </a:ext>
                </a:extLst>
              </p:cNvPr>
              <p:cNvSpPr>
                <a:spLocks noRot="1" noChangeAspect="1" noMove="1" noResize="1" noEditPoints="1" noAdjustHandles="1" noChangeArrowheads="1" noChangeShapeType="1" noTextEdit="1"/>
              </p:cNvSpPr>
              <p:nvPr/>
            </p:nvSpPr>
            <p:spPr>
              <a:xfrm>
                <a:off x="5079084" y="4985123"/>
                <a:ext cx="1180004" cy="1063229"/>
              </a:xfrm>
              <a:prstGeom prst="rect">
                <a:avLst/>
              </a:prstGeom>
              <a:blipFill>
                <a:blip r:embed="rId7"/>
                <a:stretch>
                  <a:fillRect/>
                </a:stretch>
              </a:blipFill>
              <a:ln>
                <a:noFill/>
              </a:ln>
            </p:spPr>
            <p:txBody>
              <a:bodyPr/>
              <a:lstStyle/>
              <a:p>
                <a:r>
                  <a:rPr lang="en-IN">
                    <a:noFill/>
                  </a:rPr>
                  <a:t> </a:t>
                </a:r>
              </a:p>
            </p:txBody>
          </p:sp>
        </mc:Fallback>
      </mc:AlternateContent>
      <p:sp>
        <p:nvSpPr>
          <p:cNvPr id="26" name="Rectangle 25">
            <a:extLst>
              <a:ext uri="{FF2B5EF4-FFF2-40B4-BE49-F238E27FC236}">
                <a16:creationId xmlns:a16="http://schemas.microsoft.com/office/drawing/2014/main" id="{412A6DC8-98F0-4D15-B7DE-7BC51D231275}"/>
              </a:ext>
            </a:extLst>
          </p:cNvPr>
          <p:cNvSpPr/>
          <p:nvPr/>
        </p:nvSpPr>
        <p:spPr>
          <a:xfrm>
            <a:off x="6095999" y="5252619"/>
            <a:ext cx="1974034" cy="5427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t>
            </a:r>
            <a:r>
              <a:rPr lang="en-IN" sz="2800" b="1" dirty="0">
                <a:solidFill>
                  <a:schemeClr val="accent6">
                    <a:lumMod val="75000"/>
                  </a:schemeClr>
                </a:solidFill>
              </a:rPr>
              <a:t>divergent</a:t>
            </a:r>
            <a:r>
              <a:rPr lang="en-IN" sz="2800" dirty="0">
                <a:solidFill>
                  <a:srgbClr val="002060"/>
                </a:solidFill>
              </a:rPr>
              <a:t>.</a:t>
            </a:r>
          </a:p>
        </p:txBody>
      </p:sp>
    </p:spTree>
    <p:extLst>
      <p:ext uri="{BB962C8B-B14F-4D97-AF65-F5344CB8AC3E}">
        <p14:creationId xmlns:p14="http://schemas.microsoft.com/office/powerpoint/2010/main" val="31204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10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wipe(left)">
                                      <p:cBhvr>
                                        <p:cTn id="21" dur="10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10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1000"/>
                                        <p:tgtEl>
                                          <p:spTgt spid="17">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wipe(left)">
                                      <p:cBhvr>
                                        <p:cTn id="36" dur="10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1">
                                            <p:txEl>
                                              <p:pRg st="0" end="0"/>
                                            </p:txEl>
                                          </p:spTgt>
                                        </p:tgtEl>
                                        <p:attrNameLst>
                                          <p:attrName>style.visibility</p:attrName>
                                        </p:attrNameLst>
                                      </p:cBhvr>
                                      <p:to>
                                        <p:strVal val="visible"/>
                                      </p:to>
                                    </p:set>
                                    <p:animEffect transition="in" filter="wipe(left)">
                                      <p:cBhvr>
                                        <p:cTn id="41" dur="1000"/>
                                        <p:tgtEl>
                                          <p:spTgt spid="2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xEl>
                                              <p:pRg st="0" end="0"/>
                                            </p:txEl>
                                          </p:spTgt>
                                        </p:tgtEl>
                                        <p:attrNameLst>
                                          <p:attrName>style.visibility</p:attrName>
                                        </p:attrNameLst>
                                      </p:cBhvr>
                                      <p:to>
                                        <p:strVal val="visible"/>
                                      </p:to>
                                    </p:set>
                                    <p:animEffect transition="in" filter="wipe(left)">
                                      <p:cBhvr>
                                        <p:cTn id="46" dur="1000"/>
                                        <p:tgtEl>
                                          <p:spTgt spid="2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wipe(left)">
                                      <p:cBhvr>
                                        <p:cTn id="51" dur="10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wipe(left)">
                                      <p:cBhvr>
                                        <p:cTn id="56" dur="1000"/>
                                        <p:tgtEl>
                                          <p:spTgt spid="24">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wipe(left)">
                                      <p:cBhvr>
                                        <p:cTn id="61" dur="1000"/>
                                        <p:tgtEl>
                                          <p:spTgt spid="25">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
                                            <p:txEl>
                                              <p:pRg st="0" end="0"/>
                                            </p:txEl>
                                          </p:spTgt>
                                        </p:tgtEl>
                                        <p:attrNameLst>
                                          <p:attrName>style.visibility</p:attrName>
                                        </p:attrNameLst>
                                      </p:cBhvr>
                                      <p:to>
                                        <p:strVal val="visible"/>
                                      </p:to>
                                    </p:set>
                                    <p:animEffect transition="in" filter="wipe(left)">
                                      <p:cBhvr>
                                        <p:cTn id="66"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uild="p"/>
      <p:bldP spid="15" grpId="0" build="p"/>
      <p:bldP spid="16" grpId="0" build="p"/>
      <p:bldP spid="17" grpId="0" build="p"/>
      <p:bldP spid="18" grpId="0" build="p"/>
      <p:bldP spid="21" grpId="0" build="p"/>
      <p:bldP spid="22" grpId="0" build="p"/>
      <p:bldP spid="23" grpId="0" build="p"/>
      <p:bldP spid="24" grpId="0" build="p"/>
      <p:bldP spid="25" grpId="0" build="p"/>
      <p:bldP spid="26"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Method:9         Direct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B63A16D8-7EF7-4706-B7BE-486418F9823C}"/>
              </a:ext>
            </a:extLst>
          </p:cNvPr>
          <p:cNvSpPr/>
          <p:nvPr/>
        </p:nvSpPr>
        <p:spPr>
          <a:xfrm>
            <a:off x="1948336" y="1203380"/>
            <a:ext cx="364450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96883"/>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445093" y="816063"/>
                <a:ext cx="277162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ad>
                                <m:radPr>
                                  <m:degHide m:val="on"/>
                                  <m:ctrlPr>
                                    <a:rPr lang="en-IN" sz="2800" b="0" i="1" smtClean="0">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r>
                                    <a:rPr lang="en-IN" sz="2800" b="0" i="0" smtClean="0">
                                      <a:solidFill>
                                        <a:srgbClr val="002060"/>
                                      </a:solidFill>
                                      <a:latin typeface="Cambria Math" panose="02040503050406030204" pitchFamily="18" charset="0"/>
                                    </a:rPr>
                                    <m:t>+1 </m:t>
                                  </m:r>
                                </m:e>
                              </m:rad>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445093" y="816063"/>
                <a:ext cx="2771628" cy="1319907"/>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19815" y="2363229"/>
            <a:ext cx="3337796" cy="1065771"/>
            <a:chOff x="2019815" y="2363229"/>
            <a:chExt cx="3337796"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59617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381FF5"/>
                                </a:solidFill>
                                <a:latin typeface="Cambria Math" panose="02040503050406030204" pitchFamily="18" charset="0"/>
                              </a:rPr>
                            </m:ctrlPr>
                          </m:sSubPr>
                          <m:e>
                            <m:r>
                              <m:rPr>
                                <m:sty m:val="p"/>
                              </m:rPr>
                              <a:rPr lang="en-IN" sz="2800" b="0" i="0" smtClean="0">
                                <a:solidFill>
                                  <a:srgbClr val="381FF5"/>
                                </a:solidFill>
                                <a:latin typeface="Cambria Math" panose="02040503050406030204" pitchFamily="18" charset="0"/>
                              </a:rPr>
                              <m:t>u</m:t>
                            </m:r>
                          </m:e>
                          <m:sub>
                            <m:r>
                              <m:rPr>
                                <m:sty m:val="p"/>
                              </m:rPr>
                              <a:rPr lang="en-IN" sz="2800" b="0" i="0" smtClean="0">
                                <a:solidFill>
                                  <a:srgbClr val="381FF5"/>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smtClean="0">
                                <a:solidFill>
                                  <a:srgbClr val="381FF5"/>
                                </a:solidFill>
                                <a:latin typeface="Cambria Math" panose="02040503050406030204" pitchFamily="18" charset="0"/>
                              </a:rPr>
                            </m:ctrlPr>
                          </m:fPr>
                          <m:num>
                            <m:r>
                              <a:rPr lang="en-IN" sz="2800" i="0">
                                <a:solidFill>
                                  <a:srgbClr val="381FF5"/>
                                </a:solidFill>
                                <a:latin typeface="Cambria Math" panose="02040503050406030204" pitchFamily="18" charset="0"/>
                              </a:rPr>
                              <m:t>1</m:t>
                            </m:r>
                          </m:num>
                          <m:den>
                            <m:r>
                              <a:rPr lang="en-IN" sz="2800" i="0">
                                <a:solidFill>
                                  <a:srgbClr val="381FF5"/>
                                </a:solidFill>
                                <a:latin typeface="Cambria Math" panose="02040503050406030204" pitchFamily="18" charset="0"/>
                              </a:rPr>
                              <m:t> </m:t>
                            </m:r>
                            <m:rad>
                              <m:radPr>
                                <m:degHide m:val="on"/>
                                <m:ctrlPr>
                                  <a:rPr lang="en-IN" sz="2800" i="1">
                                    <a:solidFill>
                                      <a:srgbClr val="381FF5"/>
                                    </a:solidFill>
                                    <a:latin typeface="Cambria Math" panose="02040503050406030204" pitchFamily="18" charset="0"/>
                                  </a:rPr>
                                </m:ctrlPr>
                              </m:radPr>
                              <m:deg/>
                              <m:e>
                                <m:sSup>
                                  <m:sSupPr>
                                    <m:ctrlPr>
                                      <a:rPr lang="en-IN" sz="2800" i="1">
                                        <a:solidFill>
                                          <a:srgbClr val="381FF5"/>
                                        </a:solidFill>
                                        <a:latin typeface="Cambria Math" panose="02040503050406030204" pitchFamily="18" charset="0"/>
                                      </a:rPr>
                                    </m:ctrlPr>
                                  </m:sSupPr>
                                  <m:e>
                                    <m:r>
                                      <m:rPr>
                                        <m:sty m:val="p"/>
                                      </m:rPr>
                                      <a:rPr lang="en-IN" sz="2800" i="0">
                                        <a:solidFill>
                                          <a:srgbClr val="381FF5"/>
                                        </a:solidFill>
                                        <a:latin typeface="Cambria Math" panose="02040503050406030204" pitchFamily="18" charset="0"/>
                                      </a:rPr>
                                      <m:t>n</m:t>
                                    </m:r>
                                  </m:e>
                                  <m:sup>
                                    <m:r>
                                      <a:rPr lang="en-IN" sz="2800" i="0">
                                        <a:solidFill>
                                          <a:srgbClr val="381FF5"/>
                                        </a:solidFill>
                                        <a:latin typeface="Cambria Math" panose="02040503050406030204" pitchFamily="18" charset="0"/>
                                      </a:rPr>
                                      <m:t>3</m:t>
                                    </m:r>
                                  </m:sup>
                                </m:sSup>
                                <m:r>
                                  <a:rPr lang="en-IN" sz="2800" i="0">
                                    <a:solidFill>
                                      <a:srgbClr val="381FF5"/>
                                    </a:solidFill>
                                    <a:latin typeface="Cambria Math" panose="02040503050406030204" pitchFamily="18" charset="0"/>
                                  </a:rPr>
                                  <m:t>+1</m:t>
                                </m:r>
                                <m:r>
                                  <a:rPr lang="en-IN" sz="2800" b="0" i="0" smtClean="0">
                                    <a:solidFill>
                                      <a:srgbClr val="381FF5"/>
                                    </a:solidFill>
                                    <a:latin typeface="Cambria Math" panose="02040503050406030204" pitchFamily="18" charset="0"/>
                                  </a:rPr>
                                  <m:t> </m:t>
                                </m:r>
                              </m:e>
                            </m:rad>
                            <m:r>
                              <a:rPr lang="en-IN" sz="2800" i="0">
                                <a:solidFill>
                                  <a:srgbClr val="381FF5"/>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596177" cy="1065771"/>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5D465ED-A20C-47B8-8B19-C3AB9957B935}"/>
                  </a:ext>
                </a:extLst>
              </p:cNvPr>
              <p:cNvSpPr/>
              <p:nvPr/>
            </p:nvSpPr>
            <p:spPr>
              <a:xfrm>
                <a:off x="4264553" y="5081932"/>
                <a:ext cx="95715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chemeClr val="accent6">
                                  <a:lumMod val="75000"/>
                                </a:schemeClr>
                              </a:solidFill>
                              <a:latin typeface="Cambria Math" panose="02040503050406030204" pitchFamily="18" charset="0"/>
                            </a:rPr>
                          </m:ctrlPr>
                        </m:fPr>
                        <m:num>
                          <m:r>
                            <a:rPr lang="en-IN" sz="2800" i="0">
                              <a:solidFill>
                                <a:schemeClr val="accent6">
                                  <a:lumMod val="75000"/>
                                </a:schemeClr>
                              </a:solidFill>
                              <a:latin typeface="Cambria Math" panose="02040503050406030204" pitchFamily="18" charset="0"/>
                            </a:rPr>
                            <m:t>1</m:t>
                          </m:r>
                        </m:num>
                        <m:den>
                          <m:r>
                            <a:rPr lang="en-IN" sz="2800" i="0">
                              <a:solidFill>
                                <a:schemeClr val="accent6">
                                  <a:lumMod val="75000"/>
                                </a:schemeClr>
                              </a:solidFill>
                              <a:latin typeface="Cambria Math" panose="02040503050406030204" pitchFamily="18" charset="0"/>
                            </a:rPr>
                            <m:t> </m:t>
                          </m:r>
                          <m:rad>
                            <m:radPr>
                              <m:degHide m:val="on"/>
                              <m:ctrlPr>
                                <a:rPr lang="en-IN" sz="2800" i="1">
                                  <a:solidFill>
                                    <a:schemeClr val="accent6">
                                      <a:lumMod val="75000"/>
                                    </a:schemeClr>
                                  </a:solidFill>
                                  <a:latin typeface="Cambria Math" panose="02040503050406030204" pitchFamily="18" charset="0"/>
                                </a:rPr>
                              </m:ctrlPr>
                            </m:radPr>
                            <m:deg/>
                            <m:e>
                              <m:sSup>
                                <m:sSupPr>
                                  <m:ctrlPr>
                                    <a:rPr lang="en-IN" sz="2800" i="1">
                                      <a:solidFill>
                                        <a:schemeClr val="accent6">
                                          <a:lumMod val="75000"/>
                                        </a:schemeClr>
                                      </a:solidFill>
                                      <a:latin typeface="Cambria Math" panose="02040503050406030204" pitchFamily="18" charset="0"/>
                                    </a:rPr>
                                  </m:ctrlPr>
                                </m:sSupPr>
                                <m:e>
                                  <m:r>
                                    <m:rPr>
                                      <m:sty m:val="p"/>
                                    </m:rPr>
                                    <a:rPr lang="en-IN" sz="2800" i="0">
                                      <a:solidFill>
                                        <a:schemeClr val="accent6">
                                          <a:lumMod val="75000"/>
                                        </a:schemeClr>
                                      </a:solidFill>
                                      <a:latin typeface="Cambria Math" panose="02040503050406030204" pitchFamily="18" charset="0"/>
                                    </a:rPr>
                                    <m:t>n</m:t>
                                  </m:r>
                                </m:e>
                                <m:sup>
                                  <m:r>
                                    <a:rPr lang="en-IN" sz="2800" i="0">
                                      <a:solidFill>
                                        <a:schemeClr val="accent6">
                                          <a:lumMod val="75000"/>
                                        </a:schemeClr>
                                      </a:solidFill>
                                      <a:latin typeface="Cambria Math" panose="02040503050406030204" pitchFamily="18" charset="0"/>
                                    </a:rPr>
                                    <m:t>3</m:t>
                                  </m:r>
                                </m:sup>
                              </m:sSup>
                            </m:e>
                          </m:rad>
                          <m:r>
                            <a:rPr lang="en-IN" sz="2800" b="0" i="0" smtClean="0">
                              <a:solidFill>
                                <a:schemeClr val="accent6">
                                  <a:lumMod val="75000"/>
                                </a:schemeClr>
                              </a:solidFill>
                              <a:latin typeface="Cambria Math" panose="02040503050406030204" pitchFamily="18" charset="0"/>
                            </a:rPr>
                            <m:t> </m:t>
                          </m:r>
                          <m:r>
                            <a:rPr lang="en-IN" sz="2800" i="0">
                              <a:solidFill>
                                <a:schemeClr val="accent6">
                                  <a:lumMod val="75000"/>
                                </a:schemeClr>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E5D465ED-A20C-47B8-8B19-C3AB9957B935}"/>
                  </a:ext>
                </a:extLst>
              </p:cNvPr>
              <p:cNvSpPr>
                <a:spLocks noRot="1" noChangeAspect="1" noMove="1" noResize="1" noEditPoints="1" noAdjustHandles="1" noChangeArrowheads="1" noChangeShapeType="1" noTextEdit="1"/>
              </p:cNvSpPr>
              <p:nvPr/>
            </p:nvSpPr>
            <p:spPr>
              <a:xfrm>
                <a:off x="4264553" y="5081932"/>
                <a:ext cx="957154" cy="1065771"/>
              </a:xfrm>
              <a:prstGeom prst="rect">
                <a:avLst/>
              </a:prstGeom>
              <a:blipFill>
                <a:blip r:embed="rId4"/>
                <a:stretch>
                  <a:fillRect/>
                </a:stretch>
              </a:blipFill>
              <a:ln>
                <a:noFill/>
              </a:ln>
            </p:spPr>
            <p:txBody>
              <a:bodyPr/>
              <a:lstStyle/>
              <a:p>
                <a:r>
                  <a:rPr lang="en-IN">
                    <a:noFill/>
                  </a:rPr>
                  <a:t> </a:t>
                </a:r>
              </a:p>
            </p:txBody>
          </p:sp>
        </mc:Fallback>
      </mc:AlternateContent>
      <p:sp>
        <p:nvSpPr>
          <p:cNvPr id="3" name="Rectangle: Rounded Corners 2">
            <a:extLst>
              <a:ext uri="{FF2B5EF4-FFF2-40B4-BE49-F238E27FC236}">
                <a16:creationId xmlns:a16="http://schemas.microsoft.com/office/drawing/2014/main" id="{66903C36-99DB-4E12-8705-9AE5596E1E01}"/>
              </a:ext>
            </a:extLst>
          </p:cNvPr>
          <p:cNvSpPr/>
          <p:nvPr/>
        </p:nvSpPr>
        <p:spPr>
          <a:xfrm>
            <a:off x="9197523" y="1950693"/>
            <a:ext cx="2771628" cy="3239493"/>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56114BA-3959-41DA-9D1A-B6D6BA0A12B1}"/>
                  </a:ext>
                </a:extLst>
              </p:cNvPr>
              <p:cNvSpPr/>
              <p:nvPr/>
            </p:nvSpPr>
            <p:spPr>
              <a:xfrm>
                <a:off x="9833094" y="3083050"/>
                <a:ext cx="957154" cy="9487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chemeClr val="accent6">
                                  <a:lumMod val="75000"/>
                                </a:schemeClr>
                              </a:solidFill>
                              <a:latin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rPr>
                            <m:t> 2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B56114BA-3959-41DA-9D1A-B6D6BA0A12B1}"/>
                  </a:ext>
                </a:extLst>
              </p:cNvPr>
              <p:cNvSpPr>
                <a:spLocks noRot="1" noChangeAspect="1" noMove="1" noResize="1" noEditPoints="1" noAdjustHandles="1" noChangeArrowheads="1" noChangeShapeType="1" noTextEdit="1"/>
              </p:cNvSpPr>
              <p:nvPr/>
            </p:nvSpPr>
            <p:spPr>
              <a:xfrm>
                <a:off x="9833094" y="3083050"/>
                <a:ext cx="957154" cy="948788"/>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7710AFC-C3A3-4F19-8FDB-F3AE86FAE36F}"/>
                  </a:ext>
                </a:extLst>
              </p:cNvPr>
              <p:cNvSpPr/>
              <p:nvPr/>
            </p:nvSpPr>
            <p:spPr>
              <a:xfrm>
                <a:off x="10548611" y="3322728"/>
                <a:ext cx="823502" cy="48804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chemeClr val="accent6">
                              <a:lumMod val="75000"/>
                            </a:schemeClr>
                          </a:solidFill>
                          <a:latin typeface="Cambria Math" panose="02040503050406030204" pitchFamily="18" charset="0"/>
                        </a:rPr>
                        <m:t>0.5</m:t>
                      </m:r>
                    </m:oMath>
                  </m:oMathPara>
                </a14:m>
                <a:endParaRPr lang="en-IN" sz="2800" dirty="0">
                  <a:solidFill>
                    <a:schemeClr val="accent6">
                      <a:lumMod val="75000"/>
                    </a:schemeClr>
                  </a:solidFill>
                </a:endParaRPr>
              </a:p>
            </p:txBody>
          </p:sp>
        </mc:Choice>
        <mc:Fallback xmlns="">
          <p:sp>
            <p:nvSpPr>
              <p:cNvPr id="16" name="Rectangle 15">
                <a:extLst>
                  <a:ext uri="{FF2B5EF4-FFF2-40B4-BE49-F238E27FC236}">
                    <a16:creationId xmlns:a16="http://schemas.microsoft.com/office/drawing/2014/main" id="{57710AFC-C3A3-4F19-8FDB-F3AE86FAE36F}"/>
                  </a:ext>
                </a:extLst>
              </p:cNvPr>
              <p:cNvSpPr>
                <a:spLocks noRot="1" noChangeAspect="1" noMove="1" noResize="1" noEditPoints="1" noAdjustHandles="1" noChangeArrowheads="1" noChangeShapeType="1" noTextEdit="1"/>
              </p:cNvSpPr>
              <p:nvPr/>
            </p:nvSpPr>
            <p:spPr>
              <a:xfrm>
                <a:off x="10548611" y="3322728"/>
                <a:ext cx="823502" cy="488042"/>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0492D44-8EBD-4138-A088-A8CCCCB7ED4C}"/>
                  </a:ext>
                </a:extLst>
              </p:cNvPr>
              <p:cNvSpPr/>
              <p:nvPr/>
            </p:nvSpPr>
            <p:spPr>
              <a:xfrm>
                <a:off x="9833094" y="2056950"/>
                <a:ext cx="957154" cy="9487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381FF5"/>
                              </a:solidFill>
                              <a:latin typeface="Cambria Math" panose="02040503050406030204" pitchFamily="18" charset="0"/>
                            </a:rPr>
                          </m:ctrlPr>
                        </m:fPr>
                        <m:num>
                          <m:r>
                            <a:rPr lang="en-IN" sz="2800" b="0" i="1" smtClean="0">
                              <a:solidFill>
                                <a:srgbClr val="381FF5"/>
                              </a:solidFill>
                              <a:latin typeface="Cambria Math" panose="02040503050406030204" pitchFamily="18" charset="0"/>
                            </a:rPr>
                            <m:t>1</m:t>
                          </m:r>
                        </m:num>
                        <m:den>
                          <m:r>
                            <a:rPr lang="en-IN" sz="2800" b="0" i="1" smtClean="0">
                              <a:solidFill>
                                <a:srgbClr val="381FF5"/>
                              </a:solidFill>
                              <a:latin typeface="Cambria Math" panose="02040503050406030204" pitchFamily="18" charset="0"/>
                            </a:rPr>
                            <m:t> 5 </m:t>
                          </m:r>
                        </m:den>
                      </m:f>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C0492D44-8EBD-4138-A088-A8CCCCB7ED4C}"/>
                  </a:ext>
                </a:extLst>
              </p:cNvPr>
              <p:cNvSpPr>
                <a:spLocks noRot="1" noChangeAspect="1" noMove="1" noResize="1" noEditPoints="1" noAdjustHandles="1" noChangeArrowheads="1" noChangeShapeType="1" noTextEdit="1"/>
              </p:cNvSpPr>
              <p:nvPr/>
            </p:nvSpPr>
            <p:spPr>
              <a:xfrm>
                <a:off x="9833094" y="2056950"/>
                <a:ext cx="957154" cy="948788"/>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4151D08-6A3A-47D5-9EC0-723517085314}"/>
                  </a:ext>
                </a:extLst>
              </p:cNvPr>
              <p:cNvSpPr/>
              <p:nvPr/>
            </p:nvSpPr>
            <p:spPr>
              <a:xfrm>
                <a:off x="10557381" y="2287323"/>
                <a:ext cx="823502" cy="48804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381FF5"/>
                          </a:solidFill>
                          <a:latin typeface="Cambria Math" panose="02040503050406030204" pitchFamily="18" charset="0"/>
                        </a:rPr>
                        <m:t>0.2</m:t>
                      </m:r>
                    </m:oMath>
                  </m:oMathPara>
                </a14:m>
                <a:endParaRPr lang="en-IN" sz="2800" dirty="0">
                  <a:solidFill>
                    <a:srgbClr val="381FF5"/>
                  </a:solidFill>
                </a:endParaRPr>
              </a:p>
            </p:txBody>
          </p:sp>
        </mc:Choice>
        <mc:Fallback xmlns="">
          <p:sp>
            <p:nvSpPr>
              <p:cNvPr id="18" name="Rectangle 17">
                <a:extLst>
                  <a:ext uri="{FF2B5EF4-FFF2-40B4-BE49-F238E27FC236}">
                    <a16:creationId xmlns:a16="http://schemas.microsoft.com/office/drawing/2014/main" id="{A4151D08-6A3A-47D5-9EC0-723517085314}"/>
                  </a:ext>
                </a:extLst>
              </p:cNvPr>
              <p:cNvSpPr>
                <a:spLocks noRot="1" noChangeAspect="1" noMove="1" noResize="1" noEditPoints="1" noAdjustHandles="1" noChangeArrowheads="1" noChangeShapeType="1" noTextEdit="1"/>
              </p:cNvSpPr>
              <p:nvPr/>
            </p:nvSpPr>
            <p:spPr>
              <a:xfrm>
                <a:off x="10557381" y="2287323"/>
                <a:ext cx="823502" cy="488042"/>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1E645F7-378E-4683-A84A-1E904F47E0C3}"/>
                  </a:ext>
                </a:extLst>
              </p:cNvPr>
              <p:cNvSpPr/>
              <p:nvPr/>
            </p:nvSpPr>
            <p:spPr>
              <a:xfrm>
                <a:off x="9590473" y="4086391"/>
                <a:ext cx="1729670" cy="9487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381FF5"/>
                              </a:solidFill>
                              <a:latin typeface="Cambria Math" panose="02040503050406030204" pitchFamily="18" charset="0"/>
                            </a:rPr>
                          </m:ctrlPr>
                        </m:fPr>
                        <m:num>
                          <m:r>
                            <a:rPr lang="en-IN" sz="2800" b="0" i="1" smtClean="0">
                              <a:solidFill>
                                <a:srgbClr val="381FF5"/>
                              </a:solidFill>
                              <a:latin typeface="Cambria Math" panose="02040503050406030204" pitchFamily="18" charset="0"/>
                            </a:rPr>
                            <m:t>1</m:t>
                          </m:r>
                        </m:num>
                        <m:den>
                          <m:r>
                            <a:rPr lang="en-IN" sz="2800" b="0" i="1" smtClean="0">
                              <a:solidFill>
                                <a:srgbClr val="381FF5"/>
                              </a:solidFill>
                              <a:latin typeface="Cambria Math" panose="02040503050406030204" pitchFamily="18" charset="0"/>
                            </a:rPr>
                            <m:t> 5 </m:t>
                          </m:r>
                        </m:den>
                      </m:f>
                      <m:r>
                        <a:rPr lang="en-IN" sz="2800" i="1">
                          <a:solidFill>
                            <a:srgbClr val="002060"/>
                          </a:solidFill>
                          <a:latin typeface="Cambria Math" panose="02040503050406030204" pitchFamily="18" charset="0"/>
                          <a:ea typeface="Cambria Math" panose="02040503050406030204" pitchFamily="18" charset="0"/>
                        </a:rPr>
                        <m:t>&lt;</m:t>
                      </m:r>
                      <m:f>
                        <m:fPr>
                          <m:ctrlPr>
                            <a:rPr lang="en-IN" sz="2800" b="0" i="1" smtClean="0">
                              <a:solidFill>
                                <a:schemeClr val="accent6">
                                  <a:lumMod val="75000"/>
                                </a:schemeClr>
                              </a:solidFill>
                              <a:latin typeface="Cambria Math" panose="02040503050406030204" pitchFamily="18" charset="0"/>
                              <a:ea typeface="Cambria Math" panose="02040503050406030204" pitchFamily="18" charset="0"/>
                            </a:rPr>
                          </m:ctrlPr>
                        </m:fPr>
                        <m:num>
                          <m:r>
                            <a:rPr lang="en-IN" sz="2800" b="0" i="1" smtClean="0">
                              <a:solidFill>
                                <a:schemeClr val="accent6">
                                  <a:lumMod val="75000"/>
                                </a:schemeClr>
                              </a:solidFill>
                              <a:latin typeface="Cambria Math" panose="02040503050406030204" pitchFamily="18" charset="0"/>
                              <a:ea typeface="Cambria Math" panose="02040503050406030204" pitchFamily="18" charset="0"/>
                            </a:rPr>
                            <m:t>1</m:t>
                          </m:r>
                        </m:num>
                        <m:den>
                          <m:r>
                            <a:rPr lang="en-IN" sz="2800" b="0" i="1" smtClean="0">
                              <a:solidFill>
                                <a:schemeClr val="accent6">
                                  <a:lumMod val="75000"/>
                                </a:schemeClr>
                              </a:solidFill>
                              <a:latin typeface="Cambria Math" panose="02040503050406030204" pitchFamily="18" charset="0"/>
                              <a:ea typeface="Cambria Math" panose="02040503050406030204" pitchFamily="18" charset="0"/>
                            </a:rPr>
                            <m:t> 2 </m:t>
                          </m:r>
                        </m:den>
                      </m:f>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F1E645F7-378E-4683-A84A-1E904F47E0C3}"/>
                  </a:ext>
                </a:extLst>
              </p:cNvPr>
              <p:cNvSpPr>
                <a:spLocks noRot="1" noChangeAspect="1" noMove="1" noResize="1" noEditPoints="1" noAdjustHandles="1" noChangeArrowheads="1" noChangeShapeType="1" noTextEdit="1"/>
              </p:cNvSpPr>
              <p:nvPr/>
            </p:nvSpPr>
            <p:spPr>
              <a:xfrm>
                <a:off x="9590473" y="4086391"/>
                <a:ext cx="1729670" cy="948788"/>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3793341" y="5307502"/>
                <a:ext cx="559495"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3793341" y="5307502"/>
                <a:ext cx="559495" cy="468000"/>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5DEB0A1-C027-4031-A19C-D55FB451DE65}"/>
                  </a:ext>
                </a:extLst>
              </p:cNvPr>
              <p:cNvSpPr/>
              <p:nvPr/>
            </p:nvSpPr>
            <p:spPr>
              <a:xfrm>
                <a:off x="5089117" y="5338631"/>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35DEB0A1-C027-4031-A19C-D55FB451DE65}"/>
                  </a:ext>
                </a:extLst>
              </p:cNvPr>
              <p:cNvSpPr>
                <a:spLocks noRot="1" noChangeAspect="1" noMove="1" noResize="1" noEditPoints="1" noAdjustHandles="1" noChangeArrowheads="1" noChangeShapeType="1" noTextEdit="1"/>
              </p:cNvSpPr>
              <p:nvPr/>
            </p:nvSpPr>
            <p:spPr>
              <a:xfrm>
                <a:off x="5089117" y="5338631"/>
                <a:ext cx="1548350" cy="468000"/>
              </a:xfrm>
              <a:prstGeom prst="rect">
                <a:avLst/>
              </a:prstGeom>
              <a:blipFill>
                <a:blip r:embed="rId11"/>
                <a:stretch>
                  <a:fillRect/>
                </a:stretch>
              </a:blipFill>
              <a:ln>
                <a:noFill/>
              </a:ln>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CF4912C1-3023-4A7F-83D2-5B7587E3CA41}"/>
              </a:ext>
            </a:extLst>
          </p:cNvPr>
          <p:cNvGrpSpPr/>
          <p:nvPr/>
        </p:nvGrpSpPr>
        <p:grpSpPr>
          <a:xfrm>
            <a:off x="2019815" y="3729825"/>
            <a:ext cx="2434445" cy="1065771"/>
            <a:chOff x="2019815" y="2363229"/>
            <a:chExt cx="2434445" cy="106577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49" y="2363229"/>
                  <a:ext cx="188601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chemeClr val="accent6">
                                    <a:lumMod val="75000"/>
                                  </a:schemeClr>
                                </a:solidFill>
                                <a:latin typeface="Cambria Math" panose="02040503050406030204" pitchFamily="18" charset="0"/>
                              </a:rPr>
                            </m:ctrlPr>
                          </m:sSubPr>
                          <m:e>
                            <m:r>
                              <m:rPr>
                                <m:sty m:val="p"/>
                              </m:rPr>
                              <a:rPr lang="en-IN" sz="2800" b="0" i="0" smtClean="0">
                                <a:solidFill>
                                  <a:schemeClr val="accent6">
                                    <a:lumMod val="75000"/>
                                  </a:schemeClr>
                                </a:solidFill>
                                <a:latin typeface="Cambria Math" panose="02040503050406030204" pitchFamily="18" charset="0"/>
                              </a:rPr>
                              <m:t>v</m:t>
                            </m:r>
                          </m:e>
                          <m:sub>
                            <m:r>
                              <m:rPr>
                                <m:sty m:val="p"/>
                              </m:rPr>
                              <a:rPr lang="en-IN" sz="2800" b="0" i="0" smtClean="0">
                                <a:solidFill>
                                  <a:schemeClr val="accent6">
                                    <a:lumMod val="75000"/>
                                  </a:schemeClr>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chemeClr val="accent6">
                                    <a:lumMod val="75000"/>
                                  </a:schemeClr>
                                </a:solidFill>
                                <a:latin typeface="Cambria Math" panose="02040503050406030204" pitchFamily="18" charset="0"/>
                              </a:rPr>
                            </m:ctrlPr>
                          </m:fPr>
                          <m:num>
                            <m:r>
                              <a:rPr lang="en-IN" sz="2800">
                                <a:solidFill>
                                  <a:schemeClr val="accent6">
                                    <a:lumMod val="75000"/>
                                  </a:schemeClr>
                                </a:solidFill>
                                <a:latin typeface="Cambria Math" panose="02040503050406030204" pitchFamily="18" charset="0"/>
                              </a:rPr>
                              <m:t>1</m:t>
                            </m:r>
                          </m:num>
                          <m:den>
                            <m:r>
                              <a:rPr lang="en-IN" sz="2800">
                                <a:solidFill>
                                  <a:schemeClr val="accent6">
                                    <a:lumMod val="75000"/>
                                  </a:schemeClr>
                                </a:solidFill>
                                <a:latin typeface="Cambria Math" panose="02040503050406030204" pitchFamily="18" charset="0"/>
                              </a:rPr>
                              <m:t> </m:t>
                            </m:r>
                            <m:rad>
                              <m:radPr>
                                <m:degHide m:val="on"/>
                                <m:ctrlPr>
                                  <a:rPr lang="en-IN" sz="2800" i="1">
                                    <a:solidFill>
                                      <a:schemeClr val="accent6">
                                        <a:lumMod val="75000"/>
                                      </a:schemeClr>
                                    </a:solidFill>
                                    <a:latin typeface="Cambria Math" panose="02040503050406030204" pitchFamily="18" charset="0"/>
                                  </a:rPr>
                                </m:ctrlPr>
                              </m:radPr>
                              <m:deg/>
                              <m:e>
                                <m:sSup>
                                  <m:sSupPr>
                                    <m:ctrlPr>
                                      <a:rPr lang="en-IN" sz="2800" i="1">
                                        <a:solidFill>
                                          <a:schemeClr val="accent6">
                                            <a:lumMod val="75000"/>
                                          </a:schemeClr>
                                        </a:solidFill>
                                        <a:latin typeface="Cambria Math" panose="02040503050406030204" pitchFamily="18" charset="0"/>
                                      </a:rPr>
                                    </m:ctrlPr>
                                  </m:sSupPr>
                                  <m:e>
                                    <m:r>
                                      <m:rPr>
                                        <m:sty m:val="p"/>
                                      </m:rPr>
                                      <a:rPr lang="en-IN" sz="2800">
                                        <a:solidFill>
                                          <a:schemeClr val="accent6">
                                            <a:lumMod val="75000"/>
                                          </a:schemeClr>
                                        </a:solidFill>
                                        <a:latin typeface="Cambria Math" panose="02040503050406030204" pitchFamily="18" charset="0"/>
                                      </a:rPr>
                                      <m:t>n</m:t>
                                    </m:r>
                                  </m:e>
                                  <m:sup>
                                    <m:r>
                                      <a:rPr lang="en-IN" sz="2800">
                                        <a:solidFill>
                                          <a:schemeClr val="accent6">
                                            <a:lumMod val="75000"/>
                                          </a:schemeClr>
                                        </a:solidFill>
                                        <a:latin typeface="Cambria Math" panose="02040503050406030204" pitchFamily="18" charset="0"/>
                                      </a:rPr>
                                      <m:t>3</m:t>
                                    </m:r>
                                    <m:r>
                                      <a:rPr lang="en-IN" sz="2800" b="0" i="0" smtClean="0">
                                        <a:solidFill>
                                          <a:schemeClr val="accent6">
                                            <a:lumMod val="75000"/>
                                          </a:schemeClr>
                                        </a:solidFill>
                                        <a:latin typeface="Cambria Math" panose="02040503050406030204" pitchFamily="18" charset="0"/>
                                      </a:rPr>
                                      <m:t> </m:t>
                                    </m:r>
                                  </m:sup>
                                </m:sSup>
                              </m:e>
                            </m:rad>
                            <m:r>
                              <a:rPr lang="en-IN" sz="2800">
                                <a:solidFill>
                                  <a:schemeClr val="accent6">
                                    <a:lumMod val="75000"/>
                                  </a:schemeClr>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49" y="2363229"/>
                  <a:ext cx="1886011" cy="1065771"/>
                </a:xfrm>
                <a:prstGeom prst="rect">
                  <a:avLst/>
                </a:prstGeom>
                <a:blipFill>
                  <a:blip r:embed="rId12"/>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F403B14-8862-415C-A1CF-71034F2DDC1C}"/>
                  </a:ext>
                </a:extLst>
              </p:cNvPr>
              <p:cNvSpPr/>
              <p:nvPr/>
            </p:nvSpPr>
            <p:spPr>
              <a:xfrm>
                <a:off x="1940588" y="5073713"/>
                <a:ext cx="188601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381FF5"/>
                              </a:solidFill>
                              <a:latin typeface="Cambria Math" panose="02040503050406030204" pitchFamily="18" charset="0"/>
                            </a:rPr>
                          </m:ctrlPr>
                        </m:fPr>
                        <m:num>
                          <m:r>
                            <a:rPr lang="en-IN" sz="2800" i="0">
                              <a:solidFill>
                                <a:srgbClr val="381FF5"/>
                              </a:solidFill>
                              <a:latin typeface="Cambria Math" panose="02040503050406030204" pitchFamily="18" charset="0"/>
                            </a:rPr>
                            <m:t>1</m:t>
                          </m:r>
                        </m:num>
                        <m:den>
                          <m:r>
                            <a:rPr lang="en-IN" sz="2800" i="0">
                              <a:solidFill>
                                <a:srgbClr val="381FF5"/>
                              </a:solidFill>
                              <a:latin typeface="Cambria Math" panose="02040503050406030204" pitchFamily="18" charset="0"/>
                            </a:rPr>
                            <m:t> </m:t>
                          </m:r>
                          <m:rad>
                            <m:radPr>
                              <m:degHide m:val="on"/>
                              <m:ctrlPr>
                                <a:rPr lang="en-IN" sz="2800" i="1">
                                  <a:solidFill>
                                    <a:srgbClr val="381FF5"/>
                                  </a:solidFill>
                                  <a:latin typeface="Cambria Math" panose="02040503050406030204" pitchFamily="18" charset="0"/>
                                </a:rPr>
                              </m:ctrlPr>
                            </m:radPr>
                            <m:deg/>
                            <m:e>
                              <m:sSup>
                                <m:sSupPr>
                                  <m:ctrlPr>
                                    <a:rPr lang="en-IN" sz="2800" i="1">
                                      <a:solidFill>
                                        <a:srgbClr val="381FF5"/>
                                      </a:solidFill>
                                      <a:latin typeface="Cambria Math" panose="02040503050406030204" pitchFamily="18" charset="0"/>
                                    </a:rPr>
                                  </m:ctrlPr>
                                </m:sSupPr>
                                <m:e>
                                  <m:r>
                                    <m:rPr>
                                      <m:sty m:val="p"/>
                                    </m:rPr>
                                    <a:rPr lang="en-IN" sz="2800" i="0">
                                      <a:solidFill>
                                        <a:srgbClr val="381FF5"/>
                                      </a:solidFill>
                                      <a:latin typeface="Cambria Math" panose="02040503050406030204" pitchFamily="18" charset="0"/>
                                    </a:rPr>
                                    <m:t>n</m:t>
                                  </m:r>
                                </m:e>
                                <m:sup>
                                  <m:r>
                                    <a:rPr lang="en-IN" sz="2800" i="0">
                                      <a:solidFill>
                                        <a:srgbClr val="381FF5"/>
                                      </a:solidFill>
                                      <a:latin typeface="Cambria Math" panose="02040503050406030204" pitchFamily="18" charset="0"/>
                                    </a:rPr>
                                    <m:t>3</m:t>
                                  </m:r>
                                </m:sup>
                              </m:sSup>
                              <m:r>
                                <a:rPr lang="en-IN" sz="2800" i="0">
                                  <a:solidFill>
                                    <a:srgbClr val="381FF5"/>
                                  </a:solidFill>
                                  <a:latin typeface="Cambria Math" panose="02040503050406030204" pitchFamily="18" charset="0"/>
                                </a:rPr>
                                <m:t>+1</m:t>
                              </m:r>
                              <m:r>
                                <a:rPr lang="en-IN" sz="2800" b="0" i="0" smtClean="0">
                                  <a:solidFill>
                                    <a:srgbClr val="381FF5"/>
                                  </a:solidFill>
                                  <a:latin typeface="Cambria Math" panose="02040503050406030204" pitchFamily="18" charset="0"/>
                                </a:rPr>
                                <m:t> </m:t>
                              </m:r>
                            </m:e>
                          </m:rad>
                          <m:r>
                            <a:rPr lang="en-IN" sz="2800" i="0">
                              <a:solidFill>
                                <a:srgbClr val="381FF5"/>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BF403B14-8862-415C-A1CF-71034F2DDC1C}"/>
                  </a:ext>
                </a:extLst>
              </p:cNvPr>
              <p:cNvSpPr>
                <a:spLocks noRot="1" noChangeAspect="1" noMove="1" noResize="1" noEditPoints="1" noAdjustHandles="1" noChangeArrowheads="1" noChangeShapeType="1" noTextEdit="1"/>
              </p:cNvSpPr>
              <p:nvPr/>
            </p:nvSpPr>
            <p:spPr>
              <a:xfrm>
                <a:off x="1940588" y="5073713"/>
                <a:ext cx="1886010" cy="1065771"/>
              </a:xfrm>
              <a:prstGeom prst="rect">
                <a:avLst/>
              </a:prstGeom>
              <a:blipFill>
                <a:blip r:embed="rId13"/>
                <a:stretch>
                  <a:fillRect/>
                </a:stretch>
              </a:blipFill>
              <a:ln>
                <a:noFill/>
              </a:ln>
            </p:spPr>
            <p:txBody>
              <a:bodyPr/>
              <a:lstStyle/>
              <a:p>
                <a:r>
                  <a:rPr lang="en-IN">
                    <a:noFill/>
                  </a:rPr>
                  <a:t> </a:t>
                </a:r>
              </a:p>
            </p:txBody>
          </p:sp>
        </mc:Fallback>
      </mc:AlternateContent>
      <p:sp>
        <p:nvSpPr>
          <p:cNvPr id="26" name="Right Arrow 3">
            <a:extLst>
              <a:ext uri="{FF2B5EF4-FFF2-40B4-BE49-F238E27FC236}">
                <a16:creationId xmlns:a16="http://schemas.microsoft.com/office/drawing/2014/main" id="{D0033639-769C-4577-B140-E947CC8A27F6}"/>
              </a:ext>
            </a:extLst>
          </p:cNvPr>
          <p:cNvSpPr/>
          <p:nvPr/>
        </p:nvSpPr>
        <p:spPr>
          <a:xfrm>
            <a:off x="1373307" y="40659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4898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10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10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10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10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1000"/>
                                        <p:tgtEl>
                                          <p:spTgt spid="20"/>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3"/>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17"/>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18"/>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1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left)">
                                      <p:cBhvr>
                                        <p:cTn id="8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3" grpId="0" animBg="1"/>
      <p:bldP spid="3" grpId="1" animBg="1"/>
      <p:bldP spid="15" grpId="0"/>
      <p:bldP spid="15" grpId="1"/>
      <p:bldP spid="16" grpId="0"/>
      <p:bldP spid="16" grpId="1"/>
      <p:bldP spid="17" grpId="0"/>
      <p:bldP spid="17" grpId="1"/>
      <p:bldP spid="18" grpId="0"/>
      <p:bldP spid="18" grpId="1"/>
      <p:bldP spid="19" grpId="0"/>
      <p:bldP spid="19" grpId="1"/>
      <p:bldP spid="20" grpId="0"/>
      <p:bldP spid="21" grpId="0"/>
      <p:bldP spid="25" grpId="0"/>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FE57DF-22B5-4248-8B38-6BC18FB1DB7A}"/>
                  </a:ext>
                </a:extLst>
              </p:cNvPr>
              <p:cNvSpPr>
                <a:spLocks noGrp="1"/>
              </p:cNvSpPr>
              <p:nvPr>
                <p:ph type="title"/>
              </p:nvPr>
            </p:nvSpPr>
            <p:spPr/>
            <p:txBody>
              <a:bodyPr/>
              <a:lstStyle/>
              <a:p>
                <a:r>
                  <a:rPr lang="en-IN" dirty="0"/>
                  <a:t>Method:9 </a:t>
                </a:r>
                <a14:m>
                  <m:oMath xmlns:m="http://schemas.openxmlformats.org/officeDocument/2006/math">
                    <m:r>
                      <a:rPr lang="en-IN" sz="3600" i="1" smtClean="0">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F7FE57DF-22B5-4248-8B38-6BC18FB1DB7A}"/>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B43991F-71DF-4A84-BF1E-709FEE3798F6}"/>
                  </a:ext>
                </a:extLst>
              </p:cNvPr>
              <p:cNvSpPr/>
              <p:nvPr/>
            </p:nvSpPr>
            <p:spPr>
              <a:xfrm>
                <a:off x="1542945" y="2169554"/>
                <a:ext cx="1742363" cy="59309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rgbClr val="381FF5"/>
                              </a:solidFill>
                              <a:latin typeface="Cambria Math" panose="02040503050406030204" pitchFamily="18" charset="0"/>
                              <a:ea typeface="Cambria Math" panose="02040503050406030204" pitchFamily="18" charset="0"/>
                            </a:rPr>
                          </m:ctrlPr>
                        </m:sSubPr>
                        <m:e>
                          <m:r>
                            <m:rPr>
                              <m:sty m:val="p"/>
                            </m:rPr>
                            <a:rPr lang="en-IN" sz="2800" b="0" i="0" smtClean="0">
                              <a:solidFill>
                                <a:srgbClr val="381FF5"/>
                              </a:solidFill>
                              <a:latin typeface="Cambria Math" panose="02040503050406030204" pitchFamily="18" charset="0"/>
                              <a:ea typeface="Cambria Math" panose="02040503050406030204" pitchFamily="18" charset="0"/>
                            </a:rPr>
                            <m:t>u</m:t>
                          </m:r>
                        </m:e>
                        <m:sub>
                          <m:r>
                            <m:rPr>
                              <m:sty m:val="p"/>
                            </m:rPr>
                            <a:rPr lang="en-IN" sz="2800" b="0" i="0" smtClean="0">
                              <a:solidFill>
                                <a:srgbClr val="381FF5"/>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m:t>
                      </m:r>
                      <m:sSub>
                        <m:sSubPr>
                          <m:ctrlPr>
                            <a:rPr lang="en-IN" sz="2800" b="0" i="1" smtClean="0">
                              <a:solidFill>
                                <a:schemeClr val="accent6">
                                  <a:lumMod val="75000"/>
                                </a:schemeClr>
                              </a:solidFill>
                              <a:latin typeface="Cambria Math" panose="02040503050406030204" pitchFamily="18" charset="0"/>
                              <a:ea typeface="Cambria Math" panose="02040503050406030204" pitchFamily="18" charset="0"/>
                            </a:rPr>
                          </m:ctrlPr>
                        </m:sSubPr>
                        <m:e>
                          <m:r>
                            <m:rPr>
                              <m:sty m:val="p"/>
                            </m:rPr>
                            <a:rPr lang="en-IN" sz="2800" b="0" i="0" smtClean="0">
                              <a:solidFill>
                                <a:schemeClr val="accent6">
                                  <a:lumMod val="75000"/>
                                </a:schemeClr>
                              </a:solidFill>
                              <a:latin typeface="Cambria Math" panose="02040503050406030204" pitchFamily="18" charset="0"/>
                              <a:ea typeface="Cambria Math" panose="02040503050406030204" pitchFamily="18" charset="0"/>
                            </a:rPr>
                            <m:t>v</m:t>
                          </m:r>
                        </m:e>
                        <m:sub>
                          <m:r>
                            <m:rPr>
                              <m:sty m:val="p"/>
                            </m:rPr>
                            <a:rPr lang="en-IN" sz="2800" b="0" i="0" smtClean="0">
                              <a:solidFill>
                                <a:schemeClr val="accent6">
                                  <a:lumMod val="75000"/>
                                </a:schemeClr>
                              </a:solidFill>
                              <a:latin typeface="Cambria Math" panose="02040503050406030204" pitchFamily="18" charset="0"/>
                              <a:ea typeface="Cambria Math" panose="02040503050406030204" pitchFamily="18" charset="0"/>
                            </a:rPr>
                            <m:t>n</m:t>
                          </m:r>
                        </m:sub>
                      </m:sSub>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2B43991F-71DF-4A84-BF1E-709FEE3798F6}"/>
                  </a:ext>
                </a:extLst>
              </p:cNvPr>
              <p:cNvSpPr>
                <a:spLocks noRot="1" noChangeAspect="1" noMove="1" noResize="1" noEditPoints="1" noAdjustHandles="1" noChangeArrowheads="1" noChangeShapeType="1" noTextEdit="1"/>
              </p:cNvSpPr>
              <p:nvPr/>
            </p:nvSpPr>
            <p:spPr>
              <a:xfrm>
                <a:off x="1542945" y="2169554"/>
                <a:ext cx="1742363" cy="59309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BE5BA77-EDEE-40FE-B1C9-6F50E28FDF12}"/>
                  </a:ext>
                </a:extLst>
              </p:cNvPr>
              <p:cNvSpPr/>
              <p:nvPr/>
            </p:nvSpPr>
            <p:spPr>
              <a:xfrm>
                <a:off x="3100585" y="2219970"/>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9BE5BA77-EDEE-40FE-B1C9-6F50E28FDF12}"/>
                  </a:ext>
                </a:extLst>
              </p:cNvPr>
              <p:cNvSpPr>
                <a:spLocks noRot="1" noChangeAspect="1" noMove="1" noResize="1" noEditPoints="1" noAdjustHandles="1" noChangeArrowheads="1" noChangeShapeType="1" noTextEdit="1"/>
              </p:cNvSpPr>
              <p:nvPr/>
            </p:nvSpPr>
            <p:spPr>
              <a:xfrm>
                <a:off x="3100585" y="2219970"/>
                <a:ext cx="1548350" cy="468000"/>
              </a:xfrm>
              <a:prstGeom prst="rect">
                <a:avLst/>
              </a:prstGeom>
              <a:blipFill>
                <a:blip r:embed="rId4"/>
                <a:stretch>
                  <a:fillRect/>
                </a:stretch>
              </a:blipFill>
              <a:ln>
                <a:noFill/>
              </a:ln>
            </p:spPr>
            <p:txBody>
              <a:bodyPr/>
              <a:lstStyle/>
              <a:p>
                <a:r>
                  <a:rPr lang="en-IN">
                    <a:noFill/>
                  </a:rPr>
                  <a:t> </a:t>
                </a:r>
              </a:p>
            </p:txBody>
          </p:sp>
        </mc:Fallback>
      </mc:AlternateContent>
      <p:sp>
        <p:nvSpPr>
          <p:cNvPr id="6" name="Right Arrow 3">
            <a:extLst>
              <a:ext uri="{FF2B5EF4-FFF2-40B4-BE49-F238E27FC236}">
                <a16:creationId xmlns:a16="http://schemas.microsoft.com/office/drawing/2014/main" id="{1673A1B6-79DF-4A14-BFCA-B6CEDAE39F77}"/>
              </a:ext>
            </a:extLst>
          </p:cNvPr>
          <p:cNvSpPr/>
          <p:nvPr/>
        </p:nvSpPr>
        <p:spPr>
          <a:xfrm>
            <a:off x="298578" y="339316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7" name="Group 6">
            <a:extLst>
              <a:ext uri="{FF2B5EF4-FFF2-40B4-BE49-F238E27FC236}">
                <a16:creationId xmlns:a16="http://schemas.microsoft.com/office/drawing/2014/main" id="{9D0DC86A-13E7-47B7-AC61-FFE0DD05566B}"/>
              </a:ext>
            </a:extLst>
          </p:cNvPr>
          <p:cNvGrpSpPr/>
          <p:nvPr/>
        </p:nvGrpSpPr>
        <p:grpSpPr>
          <a:xfrm>
            <a:off x="1008801" y="2937218"/>
            <a:ext cx="2091784" cy="1379595"/>
            <a:chOff x="2019815" y="2449407"/>
            <a:chExt cx="2091784" cy="1294924"/>
          </a:xfrm>
        </p:grpSpPr>
        <p:sp>
          <p:nvSpPr>
            <p:cNvPr id="8" name="Rectangle 7">
              <a:extLst>
                <a:ext uri="{FF2B5EF4-FFF2-40B4-BE49-F238E27FC236}">
                  <a16:creationId xmlns:a16="http://schemas.microsoft.com/office/drawing/2014/main" id="{ABFEC939-7396-4373-8A4E-8613BDCA2FE4}"/>
                </a:ext>
              </a:extLst>
            </p:cNvPr>
            <p:cNvSpPr/>
            <p:nvPr/>
          </p:nvSpPr>
          <p:spPr>
            <a:xfrm>
              <a:off x="2019815" y="2793772"/>
              <a:ext cx="897713"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Also,</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375030-6558-4E96-87AE-E628BD6BCA81}"/>
                    </a:ext>
                  </a:extLst>
                </p:cNvPr>
                <p:cNvSpPr/>
                <p:nvPr/>
              </p:nvSpPr>
              <p:spPr>
                <a:xfrm>
                  <a:off x="2708860" y="2449407"/>
                  <a:ext cx="1402739" cy="129492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7375030-6558-4E96-87AE-E628BD6BCA81}"/>
                    </a:ext>
                  </a:extLst>
                </p:cNvPr>
                <p:cNvSpPr>
                  <a:spLocks noRot="1" noChangeAspect="1" noMove="1" noResize="1" noEditPoints="1" noAdjustHandles="1" noChangeArrowheads="1" noChangeShapeType="1" noTextEdit="1"/>
                </p:cNvSpPr>
                <p:nvPr/>
              </p:nvSpPr>
              <p:spPr>
                <a:xfrm>
                  <a:off x="2708860" y="2449407"/>
                  <a:ext cx="1402739" cy="1294924"/>
                </a:xfrm>
                <a:prstGeom prst="rect">
                  <a:avLst/>
                </a:prstGeom>
                <a:blipFill>
                  <a:blip r:embed="rId5"/>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CFF8E01-4AAE-49F9-B657-6839E120A89F}"/>
                  </a:ext>
                </a:extLst>
              </p:cNvPr>
              <p:cNvSpPr/>
              <p:nvPr/>
            </p:nvSpPr>
            <p:spPr>
              <a:xfrm>
                <a:off x="3824371" y="921172"/>
                <a:ext cx="95715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chemeClr val="accent6">
                                  <a:lumMod val="75000"/>
                                </a:schemeClr>
                              </a:solidFill>
                              <a:latin typeface="Cambria Math" panose="02040503050406030204" pitchFamily="18" charset="0"/>
                            </a:rPr>
                          </m:ctrlPr>
                        </m:fPr>
                        <m:num>
                          <m:r>
                            <a:rPr lang="en-IN" sz="2800" i="0">
                              <a:solidFill>
                                <a:schemeClr val="accent6">
                                  <a:lumMod val="75000"/>
                                </a:schemeClr>
                              </a:solidFill>
                              <a:latin typeface="Cambria Math" panose="02040503050406030204" pitchFamily="18" charset="0"/>
                            </a:rPr>
                            <m:t>1</m:t>
                          </m:r>
                        </m:num>
                        <m:den>
                          <m:r>
                            <a:rPr lang="en-IN" sz="2800" i="0">
                              <a:solidFill>
                                <a:schemeClr val="accent6">
                                  <a:lumMod val="75000"/>
                                </a:schemeClr>
                              </a:solidFill>
                              <a:latin typeface="Cambria Math" panose="02040503050406030204" pitchFamily="18" charset="0"/>
                            </a:rPr>
                            <m:t> </m:t>
                          </m:r>
                          <m:rad>
                            <m:radPr>
                              <m:degHide m:val="on"/>
                              <m:ctrlPr>
                                <a:rPr lang="en-IN" sz="2800" i="1">
                                  <a:solidFill>
                                    <a:schemeClr val="accent6">
                                      <a:lumMod val="75000"/>
                                    </a:schemeClr>
                                  </a:solidFill>
                                  <a:latin typeface="Cambria Math" panose="02040503050406030204" pitchFamily="18" charset="0"/>
                                </a:rPr>
                              </m:ctrlPr>
                            </m:radPr>
                            <m:deg/>
                            <m:e>
                              <m:sSup>
                                <m:sSupPr>
                                  <m:ctrlPr>
                                    <a:rPr lang="en-IN" sz="2800" i="1">
                                      <a:solidFill>
                                        <a:schemeClr val="accent6">
                                          <a:lumMod val="75000"/>
                                        </a:schemeClr>
                                      </a:solidFill>
                                      <a:latin typeface="Cambria Math" panose="02040503050406030204" pitchFamily="18" charset="0"/>
                                    </a:rPr>
                                  </m:ctrlPr>
                                </m:sSupPr>
                                <m:e>
                                  <m:r>
                                    <m:rPr>
                                      <m:sty m:val="p"/>
                                    </m:rPr>
                                    <a:rPr lang="en-IN" sz="2800" i="0">
                                      <a:solidFill>
                                        <a:schemeClr val="accent6">
                                          <a:lumMod val="75000"/>
                                        </a:schemeClr>
                                      </a:solidFill>
                                      <a:latin typeface="Cambria Math" panose="02040503050406030204" pitchFamily="18" charset="0"/>
                                    </a:rPr>
                                    <m:t>n</m:t>
                                  </m:r>
                                </m:e>
                                <m:sup>
                                  <m:r>
                                    <a:rPr lang="en-IN" sz="2800" i="0">
                                      <a:solidFill>
                                        <a:schemeClr val="accent6">
                                          <a:lumMod val="75000"/>
                                        </a:schemeClr>
                                      </a:solidFill>
                                      <a:latin typeface="Cambria Math" panose="02040503050406030204" pitchFamily="18" charset="0"/>
                                    </a:rPr>
                                    <m:t>3</m:t>
                                  </m:r>
                                </m:sup>
                              </m:sSup>
                              <m:r>
                                <a:rPr lang="en-IN" sz="2800" b="0" i="1" smtClean="0">
                                  <a:solidFill>
                                    <a:schemeClr val="accent6">
                                      <a:lumMod val="75000"/>
                                    </a:schemeClr>
                                  </a:solidFill>
                                  <a:latin typeface="Cambria Math" panose="02040503050406030204" pitchFamily="18" charset="0"/>
                                </a:rPr>
                                <m:t> </m:t>
                              </m:r>
                            </m:e>
                          </m:rad>
                          <m:r>
                            <a:rPr lang="en-IN" sz="2800" i="0">
                              <a:solidFill>
                                <a:schemeClr val="accent6">
                                  <a:lumMod val="75000"/>
                                </a:schemeClr>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CCFF8E01-4AAE-49F9-B657-6839E120A89F}"/>
                  </a:ext>
                </a:extLst>
              </p:cNvPr>
              <p:cNvSpPr>
                <a:spLocks noRot="1" noChangeAspect="1" noMove="1" noResize="1" noEditPoints="1" noAdjustHandles="1" noChangeArrowheads="1" noChangeShapeType="1" noTextEdit="1"/>
              </p:cNvSpPr>
              <p:nvPr/>
            </p:nvSpPr>
            <p:spPr>
              <a:xfrm>
                <a:off x="3824371" y="921172"/>
                <a:ext cx="957154" cy="1065771"/>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FC8FAD9-7ABD-4218-BF78-63524CD51171}"/>
                  </a:ext>
                </a:extLst>
              </p:cNvPr>
              <p:cNvSpPr/>
              <p:nvPr/>
            </p:nvSpPr>
            <p:spPr>
              <a:xfrm>
                <a:off x="3353159" y="1146742"/>
                <a:ext cx="559495"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AFC8FAD9-7ABD-4218-BF78-63524CD51171}"/>
                  </a:ext>
                </a:extLst>
              </p:cNvPr>
              <p:cNvSpPr>
                <a:spLocks noRot="1" noChangeAspect="1" noMove="1" noResize="1" noEditPoints="1" noAdjustHandles="1" noChangeArrowheads="1" noChangeShapeType="1" noTextEdit="1"/>
              </p:cNvSpPr>
              <p:nvPr/>
            </p:nvSpPr>
            <p:spPr>
              <a:xfrm>
                <a:off x="3353159" y="1146742"/>
                <a:ext cx="559495" cy="46800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F756713-015C-41B0-BB45-DBDB47B9CEC7}"/>
                  </a:ext>
                </a:extLst>
              </p:cNvPr>
              <p:cNvSpPr/>
              <p:nvPr/>
            </p:nvSpPr>
            <p:spPr>
              <a:xfrm>
                <a:off x="4648935" y="1177871"/>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DF756713-015C-41B0-BB45-DBDB47B9CEC7}"/>
                  </a:ext>
                </a:extLst>
              </p:cNvPr>
              <p:cNvSpPr>
                <a:spLocks noRot="1" noChangeAspect="1" noMove="1" noResize="1" noEditPoints="1" noAdjustHandles="1" noChangeArrowheads="1" noChangeShapeType="1" noTextEdit="1"/>
              </p:cNvSpPr>
              <p:nvPr/>
            </p:nvSpPr>
            <p:spPr>
              <a:xfrm>
                <a:off x="4648935" y="1177871"/>
                <a:ext cx="1548350" cy="46800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7BF533-9563-49B2-AC73-79257479930B}"/>
                  </a:ext>
                </a:extLst>
              </p:cNvPr>
              <p:cNvSpPr/>
              <p:nvPr/>
            </p:nvSpPr>
            <p:spPr>
              <a:xfrm>
                <a:off x="1554998" y="912953"/>
                <a:ext cx="170682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381FF5"/>
                              </a:solidFill>
                              <a:latin typeface="Cambria Math" panose="02040503050406030204" pitchFamily="18" charset="0"/>
                            </a:rPr>
                          </m:ctrlPr>
                        </m:fPr>
                        <m:num>
                          <m:r>
                            <a:rPr lang="en-IN" sz="2800" i="0">
                              <a:solidFill>
                                <a:srgbClr val="381FF5"/>
                              </a:solidFill>
                              <a:latin typeface="Cambria Math" panose="02040503050406030204" pitchFamily="18" charset="0"/>
                            </a:rPr>
                            <m:t>1</m:t>
                          </m:r>
                        </m:num>
                        <m:den>
                          <m:r>
                            <a:rPr lang="en-IN" sz="2800" i="0">
                              <a:solidFill>
                                <a:srgbClr val="381FF5"/>
                              </a:solidFill>
                              <a:latin typeface="Cambria Math" panose="02040503050406030204" pitchFamily="18" charset="0"/>
                            </a:rPr>
                            <m:t> </m:t>
                          </m:r>
                          <m:rad>
                            <m:radPr>
                              <m:degHide m:val="on"/>
                              <m:ctrlPr>
                                <a:rPr lang="en-IN" sz="2800" i="1">
                                  <a:solidFill>
                                    <a:srgbClr val="381FF5"/>
                                  </a:solidFill>
                                  <a:latin typeface="Cambria Math" panose="02040503050406030204" pitchFamily="18" charset="0"/>
                                </a:rPr>
                              </m:ctrlPr>
                            </m:radPr>
                            <m:deg/>
                            <m:e>
                              <m:sSup>
                                <m:sSupPr>
                                  <m:ctrlPr>
                                    <a:rPr lang="en-IN" sz="2800" i="1">
                                      <a:solidFill>
                                        <a:srgbClr val="381FF5"/>
                                      </a:solidFill>
                                      <a:latin typeface="Cambria Math" panose="02040503050406030204" pitchFamily="18" charset="0"/>
                                    </a:rPr>
                                  </m:ctrlPr>
                                </m:sSupPr>
                                <m:e>
                                  <m:r>
                                    <m:rPr>
                                      <m:sty m:val="p"/>
                                    </m:rPr>
                                    <a:rPr lang="en-IN" sz="2800" i="0">
                                      <a:solidFill>
                                        <a:srgbClr val="381FF5"/>
                                      </a:solidFill>
                                      <a:latin typeface="Cambria Math" panose="02040503050406030204" pitchFamily="18" charset="0"/>
                                    </a:rPr>
                                    <m:t>n</m:t>
                                  </m:r>
                                </m:e>
                                <m:sup>
                                  <m:r>
                                    <a:rPr lang="en-IN" sz="2800" i="0">
                                      <a:solidFill>
                                        <a:srgbClr val="381FF5"/>
                                      </a:solidFill>
                                      <a:latin typeface="Cambria Math" panose="02040503050406030204" pitchFamily="18" charset="0"/>
                                    </a:rPr>
                                    <m:t>3</m:t>
                                  </m:r>
                                </m:sup>
                              </m:sSup>
                              <m:r>
                                <a:rPr lang="en-IN" sz="2800" i="0">
                                  <a:solidFill>
                                    <a:srgbClr val="381FF5"/>
                                  </a:solidFill>
                                  <a:latin typeface="Cambria Math" panose="02040503050406030204" pitchFamily="18" charset="0"/>
                                </a:rPr>
                                <m:t>+1</m:t>
                              </m:r>
                              <m:r>
                                <a:rPr lang="en-IN" sz="2800" b="0" i="0" smtClean="0">
                                  <a:solidFill>
                                    <a:srgbClr val="381FF5"/>
                                  </a:solidFill>
                                  <a:latin typeface="Cambria Math" panose="02040503050406030204" pitchFamily="18" charset="0"/>
                                </a:rPr>
                                <m:t> </m:t>
                              </m:r>
                            </m:e>
                          </m:rad>
                          <m:r>
                            <a:rPr lang="en-IN" sz="2800" i="0">
                              <a:solidFill>
                                <a:srgbClr val="381FF5"/>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EF7BF533-9563-49B2-AC73-79257479930B}"/>
                  </a:ext>
                </a:extLst>
              </p:cNvPr>
              <p:cNvSpPr>
                <a:spLocks noRot="1" noChangeAspect="1" noMove="1" noResize="1" noEditPoints="1" noAdjustHandles="1" noChangeArrowheads="1" noChangeShapeType="1" noTextEdit="1"/>
              </p:cNvSpPr>
              <p:nvPr/>
            </p:nvSpPr>
            <p:spPr>
              <a:xfrm>
                <a:off x="1554998" y="912953"/>
                <a:ext cx="1706820" cy="1065771"/>
              </a:xfrm>
              <a:prstGeom prst="rect">
                <a:avLst/>
              </a:prstGeom>
              <a:blipFill>
                <a:blip r:embed="rId9"/>
                <a:stretch>
                  <a:fillRect r="-857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8700CA4-FB17-40EF-B8BA-CA43794FC541}"/>
                  </a:ext>
                </a:extLst>
              </p:cNvPr>
              <p:cNvSpPr/>
              <p:nvPr/>
            </p:nvSpPr>
            <p:spPr>
              <a:xfrm>
                <a:off x="3049623" y="2937217"/>
                <a:ext cx="1402739"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e>
                              </m:rad>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F8700CA4-FB17-40EF-B8BA-CA43794FC541}"/>
                  </a:ext>
                </a:extLst>
              </p:cNvPr>
              <p:cNvSpPr>
                <a:spLocks noRot="1" noChangeAspect="1" noMove="1" noResize="1" noEditPoints="1" noAdjustHandles="1" noChangeArrowheads="1" noChangeShapeType="1" noTextEdit="1"/>
              </p:cNvSpPr>
              <p:nvPr/>
            </p:nvSpPr>
            <p:spPr>
              <a:xfrm>
                <a:off x="3049623" y="2937217"/>
                <a:ext cx="1402739" cy="1379595"/>
              </a:xfrm>
              <a:prstGeom prst="rect">
                <a:avLst/>
              </a:prstGeom>
              <a:blipFill>
                <a:blip r:embed="rId10"/>
                <a:stretch>
                  <a:fillRect r="-87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B34DE76-646B-4F5B-A47A-12DCC3DD1E7F}"/>
                  </a:ext>
                </a:extLst>
              </p:cNvPr>
              <p:cNvSpPr/>
              <p:nvPr/>
            </p:nvSpPr>
            <p:spPr>
              <a:xfrm>
                <a:off x="2698164" y="4417305"/>
                <a:ext cx="1784802"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FF0000"/>
                                          </a:solidFill>
                                          <a:latin typeface="Cambria Math" panose="02040503050406030204" pitchFamily="18" charset="0"/>
                                        </a:rPr>
                                      </m:ctrlPr>
                                    </m:fPr>
                                    <m:num>
                                      <m:r>
                                        <a:rPr lang="en-IN" sz="2800" b="0" i="0" smtClean="0">
                                          <a:solidFill>
                                            <a:srgbClr val="FF0000"/>
                                          </a:solidFill>
                                          <a:latin typeface="Cambria Math" panose="02040503050406030204" pitchFamily="18" charset="0"/>
                                        </a:rPr>
                                        <m:t>3</m:t>
                                      </m:r>
                                    </m:num>
                                    <m:den>
                                      <m:r>
                                        <a:rPr lang="en-IN" sz="2800" b="0" i="0" smtClean="0">
                                          <a:solidFill>
                                            <a:srgbClr val="FF0000"/>
                                          </a:solidFill>
                                          <a:latin typeface="Cambria Math" panose="02040503050406030204" pitchFamily="18" charset="0"/>
                                        </a:rPr>
                                        <m:t> 2 </m:t>
                                      </m:r>
                                    </m:den>
                                  </m:f>
                                </m:sup>
                              </m:sSup>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AB34DE76-646B-4F5B-A47A-12DCC3DD1E7F}"/>
                  </a:ext>
                </a:extLst>
              </p:cNvPr>
              <p:cNvSpPr>
                <a:spLocks noRot="1" noChangeAspect="1" noMove="1" noResize="1" noEditPoints="1" noAdjustHandles="1" noChangeArrowheads="1" noChangeShapeType="1" noTextEdit="1"/>
              </p:cNvSpPr>
              <p:nvPr/>
            </p:nvSpPr>
            <p:spPr>
              <a:xfrm>
                <a:off x="2698164" y="4417305"/>
                <a:ext cx="1784802" cy="1379595"/>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8057115-756D-4385-946F-8E9C37E6AB57}"/>
                  </a:ext>
                </a:extLst>
              </p:cNvPr>
              <p:cNvSpPr/>
              <p:nvPr/>
            </p:nvSpPr>
            <p:spPr>
              <a:xfrm>
                <a:off x="4415902" y="4805227"/>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9" name="Rectangle 18">
                <a:extLst>
                  <a:ext uri="{FF2B5EF4-FFF2-40B4-BE49-F238E27FC236}">
                    <a16:creationId xmlns:a16="http://schemas.microsoft.com/office/drawing/2014/main" id="{68057115-756D-4385-946F-8E9C37E6AB57}"/>
                  </a:ext>
                </a:extLst>
              </p:cNvPr>
              <p:cNvSpPr>
                <a:spLocks noRot="1" noChangeAspect="1" noMove="1" noResize="1" noEditPoints="1" noAdjustHandles="1" noChangeArrowheads="1" noChangeShapeType="1" noTextEdit="1"/>
              </p:cNvSpPr>
              <p:nvPr/>
            </p:nvSpPr>
            <p:spPr>
              <a:xfrm>
                <a:off x="4415902" y="4805227"/>
                <a:ext cx="3562766" cy="517450"/>
              </a:xfrm>
              <a:prstGeom prst="rect">
                <a:avLst/>
              </a:prstGeom>
              <a:blipFill>
                <a:blip r:embed="rId12"/>
                <a:stretch>
                  <a:fillRect l="-3419" t="-11765" r="-2906"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CEE0476-37B9-4110-90DE-25B37C156ED5}"/>
                  </a:ext>
                </a:extLst>
              </p:cNvPr>
              <p:cNvSpPr/>
              <p:nvPr/>
            </p:nvSpPr>
            <p:spPr>
              <a:xfrm>
                <a:off x="7709036" y="4589690"/>
                <a:ext cx="1363995" cy="9485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0" smtClean="0">
                              <a:solidFill>
                                <a:srgbClr val="FF0000"/>
                              </a:solidFill>
                              <a:latin typeface="Cambria Math" panose="02040503050406030204" pitchFamily="18" charset="0"/>
                            </a:rPr>
                            <m:t>𝟑</m:t>
                          </m:r>
                        </m:num>
                        <m:den>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𝟐</m:t>
                          </m:r>
                          <m:r>
                            <a:rPr lang="en-IN" sz="2800" b="1" i="0"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20" name="Rectangle 19">
                <a:extLst>
                  <a:ext uri="{FF2B5EF4-FFF2-40B4-BE49-F238E27FC236}">
                    <a16:creationId xmlns:a16="http://schemas.microsoft.com/office/drawing/2014/main" id="{6CEE0476-37B9-4110-90DE-25B37C156ED5}"/>
                  </a:ext>
                </a:extLst>
              </p:cNvPr>
              <p:cNvSpPr>
                <a:spLocks noRot="1" noChangeAspect="1" noMove="1" noResize="1" noEditPoints="1" noAdjustHandles="1" noChangeArrowheads="1" noChangeShapeType="1" noTextEdit="1"/>
              </p:cNvSpPr>
              <p:nvPr/>
            </p:nvSpPr>
            <p:spPr>
              <a:xfrm>
                <a:off x="7709036" y="4589690"/>
                <a:ext cx="1363995" cy="948523"/>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9D2C29B-514B-49D7-BE09-C933DAB65A71}"/>
                  </a:ext>
                </a:extLst>
              </p:cNvPr>
              <p:cNvSpPr/>
              <p:nvPr/>
            </p:nvSpPr>
            <p:spPr>
              <a:xfrm>
                <a:off x="8916647" y="4805227"/>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21" name="Rectangle 20">
                <a:extLst>
                  <a:ext uri="{FF2B5EF4-FFF2-40B4-BE49-F238E27FC236}">
                    <a16:creationId xmlns:a16="http://schemas.microsoft.com/office/drawing/2014/main" id="{09D2C29B-514B-49D7-BE09-C933DAB65A71}"/>
                  </a:ext>
                </a:extLst>
              </p:cNvPr>
              <p:cNvSpPr>
                <a:spLocks noRot="1" noChangeAspect="1" noMove="1" noResize="1" noEditPoints="1" noAdjustHandles="1" noChangeArrowheads="1" noChangeShapeType="1" noTextEdit="1"/>
              </p:cNvSpPr>
              <p:nvPr/>
            </p:nvSpPr>
            <p:spPr>
              <a:xfrm>
                <a:off x="8916647" y="4805227"/>
                <a:ext cx="810155" cy="528185"/>
              </a:xfrm>
              <a:prstGeom prst="rect">
                <a:avLst/>
              </a:prstGeom>
              <a:blipFill>
                <a:blip r:embed="rId14"/>
                <a:stretch>
                  <a:fillRect/>
                </a:stretch>
              </a:blipFill>
              <a:ln>
                <a:noFill/>
              </a:ln>
            </p:spPr>
            <p:txBody>
              <a:bodyPr/>
              <a:lstStyle/>
              <a:p>
                <a:r>
                  <a:rPr lang="en-IN">
                    <a:noFill/>
                  </a:rPr>
                  <a:t> </a:t>
                </a:r>
              </a:p>
            </p:txBody>
          </p:sp>
        </mc:Fallback>
      </mc:AlternateContent>
      <p:grpSp>
        <p:nvGrpSpPr>
          <p:cNvPr id="29" name="Group 28">
            <a:extLst>
              <a:ext uri="{FF2B5EF4-FFF2-40B4-BE49-F238E27FC236}">
                <a16:creationId xmlns:a16="http://schemas.microsoft.com/office/drawing/2014/main" id="{51110778-8A4A-439B-ACEE-D585132A4113}"/>
              </a:ext>
            </a:extLst>
          </p:cNvPr>
          <p:cNvGrpSpPr/>
          <p:nvPr/>
        </p:nvGrpSpPr>
        <p:grpSpPr>
          <a:xfrm>
            <a:off x="5895381" y="1023030"/>
            <a:ext cx="6296619" cy="1986982"/>
            <a:chOff x="5084264" y="3123086"/>
            <a:chExt cx="5861240" cy="1986982"/>
          </a:xfrm>
        </p:grpSpPr>
        <p:sp>
          <p:nvSpPr>
            <p:cNvPr id="30" name="Thought Bubble: Cloud 29">
              <a:extLst>
                <a:ext uri="{FF2B5EF4-FFF2-40B4-BE49-F238E27FC236}">
                  <a16:creationId xmlns:a16="http://schemas.microsoft.com/office/drawing/2014/main" id="{475A5417-592D-41BE-9A7F-B6B98A570ACF}"/>
                </a:ext>
              </a:extLst>
            </p:cNvPr>
            <p:cNvSpPr/>
            <p:nvPr/>
          </p:nvSpPr>
          <p:spPr>
            <a:xfrm>
              <a:off x="5084264" y="3123086"/>
              <a:ext cx="5861240" cy="1986982"/>
            </a:xfrm>
            <a:prstGeom prst="cloudCallout">
              <a:avLst>
                <a:gd name="adj1" fmla="val -72121"/>
                <a:gd name="adj2" fmla="val -10806"/>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a:extLst>
                <a:ext uri="{FF2B5EF4-FFF2-40B4-BE49-F238E27FC236}">
                  <a16:creationId xmlns:a16="http://schemas.microsoft.com/office/drawing/2014/main" id="{7B17D51C-5722-44F2-9EAB-48542C36B825}"/>
                </a:ext>
              </a:extLst>
            </p:cNvPr>
            <p:cNvSpPr/>
            <p:nvPr/>
          </p:nvSpPr>
          <p:spPr>
            <a:xfrm>
              <a:off x="5799865" y="3544943"/>
              <a:ext cx="4714956" cy="96018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r>
                <a:rPr lang="en-IN" sz="2800" b="1" dirty="0">
                  <a:solidFill>
                    <a:srgbClr val="002060"/>
                  </a:solidFill>
                </a:rPr>
                <a:t>bigger</a:t>
              </a:r>
              <a:r>
                <a:rPr lang="en-IN" sz="2800" dirty="0">
                  <a:solidFill>
                    <a:srgbClr val="002060"/>
                  </a:solidFill>
                </a:rPr>
                <a:t> series is </a:t>
              </a:r>
              <a:r>
                <a:rPr lang="en-IN" sz="2800" b="1" dirty="0">
                  <a:solidFill>
                    <a:srgbClr val="C00000"/>
                  </a:solidFill>
                </a:rPr>
                <a:t>convergent</a:t>
              </a:r>
              <a:r>
                <a:rPr lang="en-IN" sz="2800" dirty="0">
                  <a:solidFill>
                    <a:srgbClr val="002060"/>
                  </a:solidFill>
                </a:rPr>
                <a:t>, then </a:t>
              </a:r>
              <a:r>
                <a:rPr lang="en-IN" sz="2800" b="1" dirty="0">
                  <a:solidFill>
                    <a:srgbClr val="002060"/>
                  </a:solidFill>
                </a:rPr>
                <a:t>smaller</a:t>
              </a:r>
              <a:r>
                <a:rPr lang="en-IN" sz="2800" dirty="0">
                  <a:solidFill>
                    <a:srgbClr val="002060"/>
                  </a:solidFill>
                </a:rPr>
                <a:t> series is </a:t>
              </a:r>
              <a:r>
                <a:rPr lang="en-IN" sz="2800" b="1" dirty="0">
                  <a:solidFill>
                    <a:srgbClr val="C00000"/>
                  </a:solidFill>
                </a:rPr>
                <a:t>convergent</a:t>
              </a:r>
              <a:r>
                <a:rPr lang="en-IN" sz="2800" dirty="0">
                  <a:solidFill>
                    <a:srgbClr val="002060"/>
                  </a:solidFill>
                </a:rPr>
                <a:t>.</a:t>
              </a:r>
            </a:p>
          </p:txBody>
        </p:sp>
      </p:grpSp>
    </p:spTree>
    <p:extLst>
      <p:ext uri="{BB962C8B-B14F-4D97-AF65-F5344CB8AC3E}">
        <p14:creationId xmlns:p14="http://schemas.microsoft.com/office/powerpoint/2010/main" val="284564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10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10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10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14" grpId="0"/>
      <p:bldP spid="18" grpId="0"/>
      <p:bldP spid="19" grpId="0"/>
      <p:bldP spid="20"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279B348-F48C-4F9E-983A-2EC5FCAC6E60}"/>
                  </a:ext>
                </a:extLst>
              </p:cNvPr>
              <p:cNvSpPr>
                <a:spLocks noGrp="1"/>
              </p:cNvSpPr>
              <p:nvPr>
                <p:ph type="title"/>
              </p:nvPr>
            </p:nvSpPr>
            <p:spPr/>
            <p:txBody>
              <a:bodyPr/>
              <a:lstStyle/>
              <a:p>
                <a:r>
                  <a:rPr lang="en-IN" dirty="0"/>
                  <a:t>Method:9 </a:t>
                </a:r>
                <a14:m>
                  <m:oMath xmlns:m="http://schemas.openxmlformats.org/officeDocument/2006/math">
                    <m:r>
                      <a:rPr lang="en-IN" sz="3600" i="1" smtClean="0">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Example:1(i)</a:t>
                </a:r>
                <a14:m>
                  <m:oMath xmlns:m="http://schemas.openxmlformats.org/officeDocument/2006/math">
                    <m:r>
                      <a:rPr lang="en-IN" i="1" smtClean="0">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5279B348-F48C-4F9E-983A-2EC5FCAC6E60}"/>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CB95D9C-2F24-4B95-B81B-CB468BAB4B5A}"/>
                  </a:ext>
                </a:extLst>
              </p:cNvPr>
              <p:cNvSpPr/>
              <p:nvPr/>
            </p:nvSpPr>
            <p:spPr>
              <a:xfrm>
                <a:off x="975095" y="2892505"/>
                <a:ext cx="302706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4" name="Rectangle 3">
                <a:extLst>
                  <a:ext uri="{FF2B5EF4-FFF2-40B4-BE49-F238E27FC236}">
                    <a16:creationId xmlns:a16="http://schemas.microsoft.com/office/drawing/2014/main" id="{4CB95D9C-2F24-4B95-B81B-CB468BAB4B5A}"/>
                  </a:ext>
                </a:extLst>
              </p:cNvPr>
              <p:cNvSpPr>
                <a:spLocks noRot="1" noChangeAspect="1" noMove="1" noResize="1" noEditPoints="1" noAdjustHandles="1" noChangeArrowheads="1" noChangeShapeType="1" noTextEdit="1"/>
              </p:cNvSpPr>
              <p:nvPr/>
            </p:nvSpPr>
            <p:spPr>
              <a:xfrm>
                <a:off x="975095" y="2892505"/>
                <a:ext cx="3027061" cy="517450"/>
              </a:xfrm>
              <a:prstGeom prst="rect">
                <a:avLst/>
              </a:prstGeom>
              <a:blipFill>
                <a:blip r:embed="rId3"/>
                <a:stretch>
                  <a:fillRect l="-4225" t="-11765" r="-5835" b="-32941"/>
                </a:stretch>
              </a:blipFill>
              <a:ln>
                <a:noFill/>
              </a:ln>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1F97AB0B-A152-4DAE-BB95-04BCB7807523}"/>
              </a:ext>
            </a:extLst>
          </p:cNvPr>
          <p:cNvGrpSpPr/>
          <p:nvPr/>
        </p:nvGrpSpPr>
        <p:grpSpPr>
          <a:xfrm>
            <a:off x="3795048" y="2532850"/>
            <a:ext cx="3614786" cy="1379595"/>
            <a:chOff x="3755292" y="2493094"/>
            <a:chExt cx="3614786" cy="1379595"/>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B637AC3-6A7E-496E-ADC1-7DEBF4FEC892}"/>
                    </a:ext>
                  </a:extLst>
                </p:cNvPr>
                <p:cNvSpPr/>
                <p:nvPr/>
              </p:nvSpPr>
              <p:spPr>
                <a:xfrm>
                  <a:off x="3755292" y="2493094"/>
                  <a:ext cx="1402739"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e>
                                </m:rad>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5B637AC3-6A7E-496E-ADC1-7DEBF4FEC892}"/>
                    </a:ext>
                  </a:extLst>
                </p:cNvPr>
                <p:cNvSpPr>
                  <a:spLocks noRot="1" noChangeAspect="1" noMove="1" noResize="1" noEditPoints="1" noAdjustHandles="1" noChangeArrowheads="1" noChangeShapeType="1" noTextEdit="1"/>
                </p:cNvSpPr>
                <p:nvPr/>
              </p:nvSpPr>
              <p:spPr>
                <a:xfrm>
                  <a:off x="3755292" y="2493094"/>
                  <a:ext cx="1402739" cy="1379595"/>
                </a:xfrm>
                <a:prstGeom prst="rect">
                  <a:avLst/>
                </a:prstGeom>
                <a:blipFill>
                  <a:blip r:embed="rId4"/>
                  <a:stretch>
                    <a:fillRect r="-870"/>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6DE02950-139B-42E2-B300-CEF9ABACC3AD}"/>
                </a:ext>
              </a:extLst>
            </p:cNvPr>
            <p:cNvSpPr/>
            <p:nvPr/>
          </p:nvSpPr>
          <p:spPr>
            <a:xfrm>
              <a:off x="5207247" y="2844862"/>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7" name="Rectangle 6">
            <a:extLst>
              <a:ext uri="{FF2B5EF4-FFF2-40B4-BE49-F238E27FC236}">
                <a16:creationId xmlns:a16="http://schemas.microsoft.com/office/drawing/2014/main" id="{0FC39BD1-843F-4E7B-9A2A-C993718E5A55}"/>
              </a:ext>
            </a:extLst>
          </p:cNvPr>
          <p:cNvSpPr/>
          <p:nvPr/>
        </p:nvSpPr>
        <p:spPr>
          <a:xfrm>
            <a:off x="915468" y="4287178"/>
            <a:ext cx="477699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direct comparison test</a:t>
            </a:r>
            <a:r>
              <a:rPr lang="en-IN" sz="2800" dirty="0">
                <a:solidFill>
                  <a:srgbClr val="002060"/>
                </a:solidFill>
              </a:rPr>
              <a:t>, </a:t>
            </a:r>
          </a:p>
        </p:txBody>
      </p:sp>
      <p:grpSp>
        <p:nvGrpSpPr>
          <p:cNvPr id="23" name="Group 22">
            <a:extLst>
              <a:ext uri="{FF2B5EF4-FFF2-40B4-BE49-F238E27FC236}">
                <a16:creationId xmlns:a16="http://schemas.microsoft.com/office/drawing/2014/main" id="{8E63E1F4-AB1A-4612-8BAE-58FC7F467413}"/>
              </a:ext>
            </a:extLst>
          </p:cNvPr>
          <p:cNvGrpSpPr/>
          <p:nvPr/>
        </p:nvGrpSpPr>
        <p:grpSpPr>
          <a:xfrm>
            <a:off x="5451948" y="3911326"/>
            <a:ext cx="4286422" cy="1379595"/>
            <a:chOff x="5451948" y="3911326"/>
            <a:chExt cx="4286422" cy="1379595"/>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0EAE5A6-586D-4AA7-91D9-1E1FEAD5E7FB}"/>
                    </a:ext>
                  </a:extLst>
                </p:cNvPr>
                <p:cNvSpPr/>
                <p:nvPr/>
              </p:nvSpPr>
              <p:spPr>
                <a:xfrm>
                  <a:off x="5451948" y="3911326"/>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+1</m:t>
                                    </m:r>
                                  </m:e>
                                </m:rad>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0EAE5A6-586D-4AA7-91D9-1E1FEAD5E7FB}"/>
                    </a:ext>
                  </a:extLst>
                </p:cNvPr>
                <p:cNvSpPr>
                  <a:spLocks noRot="1" noChangeAspect="1" noMove="1" noResize="1" noEditPoints="1" noAdjustHandles="1" noChangeArrowheads="1" noChangeShapeType="1" noTextEdit="1"/>
                </p:cNvSpPr>
                <p:nvPr/>
              </p:nvSpPr>
              <p:spPr>
                <a:xfrm>
                  <a:off x="5451948" y="3911326"/>
                  <a:ext cx="2162831" cy="1379595"/>
                </a:xfrm>
                <a:prstGeom prst="rect">
                  <a:avLst/>
                </a:prstGeom>
                <a:blipFill>
                  <a:blip r:embed="rId5"/>
                  <a:stretch>
                    <a:fillRect/>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4C7BBC14-8419-47C7-84F3-387B7FF98CDD}"/>
                </a:ext>
              </a:extLst>
            </p:cNvPr>
            <p:cNvSpPr/>
            <p:nvPr/>
          </p:nvSpPr>
          <p:spPr>
            <a:xfrm>
              <a:off x="7575539" y="4248541"/>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0BF404-8AE8-4F8C-9E74-4BD98EF656F9}"/>
                  </a:ext>
                </a:extLst>
              </p:cNvPr>
              <p:cNvSpPr/>
              <p:nvPr/>
            </p:nvSpPr>
            <p:spPr>
              <a:xfrm>
                <a:off x="1836916" y="835455"/>
                <a:ext cx="1784802"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FF0000"/>
                                          </a:solidFill>
                                          <a:latin typeface="Cambria Math" panose="02040503050406030204" pitchFamily="18" charset="0"/>
                                        </a:rPr>
                                      </m:ctrlPr>
                                    </m:fPr>
                                    <m:num>
                                      <m:r>
                                        <a:rPr lang="en-IN" sz="2800" b="0" i="0" smtClean="0">
                                          <a:solidFill>
                                            <a:srgbClr val="FF0000"/>
                                          </a:solidFill>
                                          <a:latin typeface="Cambria Math" panose="02040503050406030204" pitchFamily="18" charset="0"/>
                                        </a:rPr>
                                        <m:t>3</m:t>
                                      </m:r>
                                    </m:num>
                                    <m:den>
                                      <m:r>
                                        <a:rPr lang="en-IN" sz="2800" b="0" i="0" smtClean="0">
                                          <a:solidFill>
                                            <a:srgbClr val="FF0000"/>
                                          </a:solidFill>
                                          <a:latin typeface="Cambria Math" panose="02040503050406030204" pitchFamily="18" charset="0"/>
                                        </a:rPr>
                                        <m:t> 2 </m:t>
                                      </m:r>
                                    </m:den>
                                  </m:f>
                                </m:sup>
                              </m:sSup>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130BF404-8AE8-4F8C-9E74-4BD98EF656F9}"/>
                  </a:ext>
                </a:extLst>
              </p:cNvPr>
              <p:cNvSpPr>
                <a:spLocks noRot="1" noChangeAspect="1" noMove="1" noResize="1" noEditPoints="1" noAdjustHandles="1" noChangeArrowheads="1" noChangeShapeType="1" noTextEdit="1"/>
              </p:cNvSpPr>
              <p:nvPr/>
            </p:nvSpPr>
            <p:spPr>
              <a:xfrm>
                <a:off x="1836916" y="835455"/>
                <a:ext cx="1784802" cy="1379595"/>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B6EA07B-2A01-4AB3-8D97-F25E47A9CF41}"/>
                  </a:ext>
                </a:extLst>
              </p:cNvPr>
              <p:cNvSpPr/>
              <p:nvPr/>
            </p:nvSpPr>
            <p:spPr>
              <a:xfrm>
                <a:off x="3554654" y="1223377"/>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1" name="Rectangle 10">
                <a:extLst>
                  <a:ext uri="{FF2B5EF4-FFF2-40B4-BE49-F238E27FC236}">
                    <a16:creationId xmlns:a16="http://schemas.microsoft.com/office/drawing/2014/main" id="{CB6EA07B-2A01-4AB3-8D97-F25E47A9CF41}"/>
                  </a:ext>
                </a:extLst>
              </p:cNvPr>
              <p:cNvSpPr>
                <a:spLocks noRot="1" noChangeAspect="1" noMove="1" noResize="1" noEditPoints="1" noAdjustHandles="1" noChangeArrowheads="1" noChangeShapeType="1" noTextEdit="1"/>
              </p:cNvSpPr>
              <p:nvPr/>
            </p:nvSpPr>
            <p:spPr>
              <a:xfrm>
                <a:off x="3554654" y="1223377"/>
                <a:ext cx="3562766" cy="517450"/>
              </a:xfrm>
              <a:prstGeom prst="rect">
                <a:avLst/>
              </a:prstGeom>
              <a:blipFill>
                <a:blip r:embed="rId7"/>
                <a:stretch>
                  <a:fillRect l="-3419" t="-12941" r="-2906"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1F9E430-6A0F-472F-B7EA-0805E23BE58C}"/>
                  </a:ext>
                </a:extLst>
              </p:cNvPr>
              <p:cNvSpPr/>
              <p:nvPr/>
            </p:nvSpPr>
            <p:spPr>
              <a:xfrm>
                <a:off x="6847788" y="1007840"/>
                <a:ext cx="1363995" cy="9485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0" smtClean="0">
                              <a:solidFill>
                                <a:srgbClr val="FF0000"/>
                              </a:solidFill>
                              <a:latin typeface="Cambria Math" panose="02040503050406030204" pitchFamily="18" charset="0"/>
                            </a:rPr>
                            <m:t>𝟑</m:t>
                          </m:r>
                        </m:num>
                        <m:den>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𝟐</m:t>
                          </m:r>
                          <m:r>
                            <a:rPr lang="en-IN" sz="2800" b="1" i="0"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12" name="Rectangle 11">
                <a:extLst>
                  <a:ext uri="{FF2B5EF4-FFF2-40B4-BE49-F238E27FC236}">
                    <a16:creationId xmlns:a16="http://schemas.microsoft.com/office/drawing/2014/main" id="{F1F9E430-6A0F-472F-B7EA-0805E23BE58C}"/>
                  </a:ext>
                </a:extLst>
              </p:cNvPr>
              <p:cNvSpPr>
                <a:spLocks noRot="1" noChangeAspect="1" noMove="1" noResize="1" noEditPoints="1" noAdjustHandles="1" noChangeArrowheads="1" noChangeShapeType="1" noTextEdit="1"/>
              </p:cNvSpPr>
              <p:nvPr/>
            </p:nvSpPr>
            <p:spPr>
              <a:xfrm>
                <a:off x="6847788" y="1007840"/>
                <a:ext cx="1363995" cy="94852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67B8371-1C96-48FC-AC60-7BABCEBDF8F4}"/>
                  </a:ext>
                </a:extLst>
              </p:cNvPr>
              <p:cNvSpPr/>
              <p:nvPr/>
            </p:nvSpPr>
            <p:spPr>
              <a:xfrm>
                <a:off x="8055399" y="1223377"/>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13" name="Rectangle 12">
                <a:extLst>
                  <a:ext uri="{FF2B5EF4-FFF2-40B4-BE49-F238E27FC236}">
                    <a16:creationId xmlns:a16="http://schemas.microsoft.com/office/drawing/2014/main" id="{767B8371-1C96-48FC-AC60-7BABCEBDF8F4}"/>
                  </a:ext>
                </a:extLst>
              </p:cNvPr>
              <p:cNvSpPr>
                <a:spLocks noRot="1" noChangeAspect="1" noMove="1" noResize="1" noEditPoints="1" noAdjustHandles="1" noChangeArrowheads="1" noChangeShapeType="1" noTextEdit="1"/>
              </p:cNvSpPr>
              <p:nvPr/>
            </p:nvSpPr>
            <p:spPr>
              <a:xfrm>
                <a:off x="8055399" y="1223377"/>
                <a:ext cx="810155" cy="528185"/>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7BEC299-8DA5-49D6-A178-70181935EF1A}"/>
                  </a:ext>
                </a:extLst>
              </p:cNvPr>
              <p:cNvSpPr/>
              <p:nvPr/>
            </p:nvSpPr>
            <p:spPr>
              <a:xfrm>
                <a:off x="716461" y="845014"/>
                <a:ext cx="1302931" cy="127417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27BEC299-8DA5-49D6-A178-70181935EF1A}"/>
                  </a:ext>
                </a:extLst>
              </p:cNvPr>
              <p:cNvSpPr>
                <a:spLocks noRot="1" noChangeAspect="1" noMove="1" noResize="1" noEditPoints="1" noAdjustHandles="1" noChangeArrowheads="1" noChangeShapeType="1" noTextEdit="1"/>
              </p:cNvSpPr>
              <p:nvPr/>
            </p:nvSpPr>
            <p:spPr>
              <a:xfrm>
                <a:off x="716461" y="845014"/>
                <a:ext cx="1302931" cy="1274174"/>
              </a:xfrm>
              <a:prstGeom prst="rect">
                <a:avLst/>
              </a:prstGeom>
              <a:blipFill>
                <a:blip r:embed="rId10"/>
                <a:stretch>
                  <a:fillRect/>
                </a:stretch>
              </a:blipFill>
              <a:ln>
                <a:noFill/>
              </a:ln>
            </p:spPr>
            <p:txBody>
              <a:bodyPr/>
              <a:lstStyle/>
              <a:p>
                <a:r>
                  <a:rPr lang="en-IN">
                    <a:noFill/>
                  </a:rPr>
                  <a:t> </a:t>
                </a:r>
              </a:p>
            </p:txBody>
          </p:sp>
        </mc:Fallback>
      </mc:AlternateContent>
      <p:sp>
        <p:nvSpPr>
          <p:cNvPr id="17" name="Right Arrow 3">
            <a:extLst>
              <a:ext uri="{FF2B5EF4-FFF2-40B4-BE49-F238E27FC236}">
                <a16:creationId xmlns:a16="http://schemas.microsoft.com/office/drawing/2014/main" id="{D795D376-AFCE-49E5-B097-F87A63AEC817}"/>
              </a:ext>
            </a:extLst>
          </p:cNvPr>
          <p:cNvSpPr/>
          <p:nvPr/>
        </p:nvSpPr>
        <p:spPr>
          <a:xfrm>
            <a:off x="367218" y="43784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1" name="Group 20">
            <a:extLst>
              <a:ext uri="{FF2B5EF4-FFF2-40B4-BE49-F238E27FC236}">
                <a16:creationId xmlns:a16="http://schemas.microsoft.com/office/drawing/2014/main" id="{E4C5253E-4F5F-4CBC-8D11-4BBA03C86B14}"/>
              </a:ext>
            </a:extLst>
          </p:cNvPr>
          <p:cNvGrpSpPr/>
          <p:nvPr/>
        </p:nvGrpSpPr>
        <p:grpSpPr>
          <a:xfrm>
            <a:off x="8721348" y="2598867"/>
            <a:ext cx="3280130" cy="1009439"/>
            <a:chOff x="8618317" y="2844861"/>
            <a:chExt cx="3280130" cy="1009439"/>
          </a:xfrm>
        </p:grpSpPr>
        <p:sp>
          <p:nvSpPr>
            <p:cNvPr id="20" name="Rectangle: Rounded Corners 19">
              <a:extLst>
                <a:ext uri="{FF2B5EF4-FFF2-40B4-BE49-F238E27FC236}">
                  <a16:creationId xmlns:a16="http://schemas.microsoft.com/office/drawing/2014/main" id="{28F95EE9-F062-40D7-973D-F3180CC8847A}"/>
                </a:ext>
              </a:extLst>
            </p:cNvPr>
            <p:cNvSpPr/>
            <p:nvPr/>
          </p:nvSpPr>
          <p:spPr>
            <a:xfrm>
              <a:off x="8618317" y="2844861"/>
              <a:ext cx="3280130" cy="1009439"/>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0A9C199-6CE2-40DE-8A64-DA00883BC123}"/>
                    </a:ext>
                  </a:extLst>
                </p:cNvPr>
                <p:cNvSpPr/>
                <p:nvPr/>
              </p:nvSpPr>
              <p:spPr>
                <a:xfrm>
                  <a:off x="8767993" y="3057486"/>
                  <a:ext cx="1548351" cy="59309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1" i="1" smtClean="0">
                                <a:solidFill>
                                  <a:srgbClr val="002060"/>
                                </a:solidFill>
                                <a:latin typeface="Cambria Math" panose="02040503050406030204" pitchFamily="18" charset="0"/>
                                <a:ea typeface="Cambria Math" panose="02040503050406030204" pitchFamily="18" charset="0"/>
                              </a:rPr>
                            </m:ctrlPr>
                          </m:sSubPr>
                          <m:e>
                            <m:r>
                              <a:rPr lang="en-IN" sz="2800" b="1" i="0" smtClean="0">
                                <a:solidFill>
                                  <a:srgbClr val="002060"/>
                                </a:solidFill>
                                <a:latin typeface="Cambria Math" panose="02040503050406030204" pitchFamily="18" charset="0"/>
                                <a:ea typeface="Cambria Math" panose="02040503050406030204" pitchFamily="18" charset="0"/>
                              </a:rPr>
                              <m:t>𝐮</m:t>
                            </m:r>
                          </m:e>
                          <m:sub>
                            <m:r>
                              <a:rPr lang="en-IN" sz="2800" b="1" i="0" smtClean="0">
                                <a:solidFill>
                                  <a:srgbClr val="002060"/>
                                </a:solidFill>
                                <a:latin typeface="Cambria Math" panose="02040503050406030204" pitchFamily="18" charset="0"/>
                                <a:ea typeface="Cambria Math" panose="02040503050406030204" pitchFamily="18" charset="0"/>
                              </a:rPr>
                              <m:t>𝐧</m:t>
                            </m:r>
                          </m:sub>
                        </m:sSub>
                        <m:r>
                          <a:rPr lang="en-IN" sz="2800" b="1" i="0" smtClean="0">
                            <a:solidFill>
                              <a:srgbClr val="002060"/>
                            </a:solidFill>
                            <a:latin typeface="Cambria Math" panose="02040503050406030204" pitchFamily="18" charset="0"/>
                            <a:ea typeface="Cambria Math" panose="02040503050406030204" pitchFamily="18" charset="0"/>
                          </a:rPr>
                          <m:t>≤</m:t>
                        </m:r>
                        <m:sSub>
                          <m:sSubPr>
                            <m:ctrlPr>
                              <a:rPr lang="en-IN" sz="2800" b="1" i="1" smtClean="0">
                                <a:solidFill>
                                  <a:srgbClr val="002060"/>
                                </a:solidFill>
                                <a:latin typeface="Cambria Math" panose="02040503050406030204" pitchFamily="18" charset="0"/>
                                <a:ea typeface="Cambria Math" panose="02040503050406030204" pitchFamily="18" charset="0"/>
                              </a:rPr>
                            </m:ctrlPr>
                          </m:sSubPr>
                          <m:e>
                            <m:r>
                              <a:rPr lang="en-IN" sz="2800" b="1" i="0" smtClean="0">
                                <a:solidFill>
                                  <a:srgbClr val="002060"/>
                                </a:solidFill>
                                <a:latin typeface="Cambria Math" panose="02040503050406030204" pitchFamily="18" charset="0"/>
                                <a:ea typeface="Cambria Math" panose="02040503050406030204" pitchFamily="18" charset="0"/>
                              </a:rPr>
                              <m:t>𝐯</m:t>
                            </m:r>
                          </m:e>
                          <m:sub>
                            <m:r>
                              <a:rPr lang="en-IN" sz="2800" b="1" i="0" smtClean="0">
                                <a:solidFill>
                                  <a:srgbClr val="002060"/>
                                </a:solidFill>
                                <a:latin typeface="Cambria Math" panose="02040503050406030204" pitchFamily="18" charset="0"/>
                                <a:ea typeface="Cambria Math" panose="02040503050406030204" pitchFamily="18" charset="0"/>
                              </a:rPr>
                              <m:t>𝐧</m:t>
                            </m:r>
                          </m:sub>
                        </m:sSub>
                      </m:oMath>
                    </m:oMathPara>
                  </a14:m>
                  <a:endParaRPr lang="en-IN" sz="2800" b="1" dirty="0">
                    <a:solidFill>
                      <a:srgbClr val="002060"/>
                    </a:solidFill>
                  </a:endParaRPr>
                </a:p>
              </p:txBody>
            </p:sp>
          </mc:Choice>
          <mc:Fallback xmlns="">
            <p:sp>
              <p:nvSpPr>
                <p:cNvPr id="18" name="Rectangle 17">
                  <a:extLst>
                    <a:ext uri="{FF2B5EF4-FFF2-40B4-BE49-F238E27FC236}">
                      <a16:creationId xmlns:a16="http://schemas.microsoft.com/office/drawing/2014/main" id="{F0A9C199-6CE2-40DE-8A64-DA00883BC123}"/>
                    </a:ext>
                  </a:extLst>
                </p:cNvPr>
                <p:cNvSpPr>
                  <a:spLocks noRot="1" noChangeAspect="1" noMove="1" noResize="1" noEditPoints="1" noAdjustHandles="1" noChangeArrowheads="1" noChangeShapeType="1" noTextEdit="1"/>
                </p:cNvSpPr>
                <p:nvPr/>
              </p:nvSpPr>
              <p:spPr>
                <a:xfrm>
                  <a:off x="8767993" y="3057486"/>
                  <a:ext cx="1548351" cy="593091"/>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0DFF7E-DB55-4028-91D6-A7F4437686BB}"/>
                    </a:ext>
                  </a:extLst>
                </p:cNvPr>
                <p:cNvSpPr/>
                <p:nvPr/>
              </p:nvSpPr>
              <p:spPr>
                <a:xfrm>
                  <a:off x="10093811" y="3107902"/>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𝐧</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19" name="Rectangle 18">
                  <a:extLst>
                    <a:ext uri="{FF2B5EF4-FFF2-40B4-BE49-F238E27FC236}">
                      <a16:creationId xmlns:a16="http://schemas.microsoft.com/office/drawing/2014/main" id="{690DFF7E-DB55-4028-91D6-A7F4437686BB}"/>
                    </a:ext>
                  </a:extLst>
                </p:cNvPr>
                <p:cNvSpPr>
                  <a:spLocks noRot="1" noChangeAspect="1" noMove="1" noResize="1" noEditPoints="1" noAdjustHandles="1" noChangeArrowheads="1" noChangeShapeType="1" noTextEdit="1"/>
                </p:cNvSpPr>
                <p:nvPr/>
              </p:nvSpPr>
              <p:spPr>
                <a:xfrm>
                  <a:off x="10093811" y="3107902"/>
                  <a:ext cx="1548350" cy="468000"/>
                </a:xfrm>
                <a:prstGeom prst="rect">
                  <a:avLst/>
                </a:prstGeom>
                <a:blipFill>
                  <a:blip r:embed="rId12"/>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54070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10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par>
                                <p:cTn id="33" presetID="22" presetClass="exit" presetSubtype="2" fill="hold" nodeType="withEffect">
                                  <p:stCondLst>
                                    <p:cond delay="0"/>
                                  </p:stCondLst>
                                  <p:childTnLst>
                                    <p:animEffect transition="out" filter="wipe(right)">
                                      <p:cBhvr>
                                        <p:cTn id="34" dur="1000"/>
                                        <p:tgtEl>
                                          <p:spTgt spid="21"/>
                                        </p:tgtEl>
                                      </p:cBhvr>
                                    </p:animEffect>
                                    <p:set>
                                      <p:cBhvr>
                                        <p:cTn id="35" dur="1" fill="hold">
                                          <p:stCondLst>
                                            <p:cond delay="9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Method:9         Direct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B63A16D8-7EF7-4706-B7BE-486418F9823C}"/>
              </a:ext>
            </a:extLst>
          </p:cNvPr>
          <p:cNvSpPr/>
          <p:nvPr/>
        </p:nvSpPr>
        <p:spPr>
          <a:xfrm>
            <a:off x="1948336" y="1203380"/>
            <a:ext cx="364450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445093" y="816063"/>
                <a:ext cx="277162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m:t>
                              </m:r>
                              <m:rad>
                                <m:radPr>
                                  <m:degHide m:val="on"/>
                                  <m:ctrlPr>
                                    <a:rPr lang="en-IN" sz="2800" b="0" i="1" smtClean="0">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b="0" i="0" smtClean="0">
                                  <a:solidFill>
                                    <a:srgbClr val="002060"/>
                                  </a:solidFill>
                                  <a:latin typeface="Cambria Math" panose="02040503050406030204" pitchFamily="18" charset="0"/>
                                </a:rPr>
                                <m:t>−1 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445093" y="816063"/>
                <a:ext cx="2771628" cy="1319907"/>
              </a:xfrm>
              <a:prstGeom prst="rect">
                <a:avLst/>
              </a:prstGeom>
              <a:blipFill>
                <a:blip r:embed="rId2"/>
                <a:stretch>
                  <a:fillRect r="-1099"/>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229"/>
            <a:ext cx="3337796" cy="1065771"/>
            <a:chOff x="2019815" y="2363229"/>
            <a:chExt cx="3337796"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59617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2</m:t>
                            </m:r>
                            <m:rad>
                              <m:radPr>
                                <m:degHide m:val="on"/>
                                <m:ctrlPr>
                                  <a:rPr lang="en-IN" sz="2800" i="1">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596177" cy="1065771"/>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5D465ED-A20C-47B8-8B19-C3AB9957B935}"/>
                  </a:ext>
                </a:extLst>
              </p:cNvPr>
              <p:cNvSpPr/>
              <p:nvPr/>
            </p:nvSpPr>
            <p:spPr>
              <a:xfrm>
                <a:off x="4144361" y="5110068"/>
                <a:ext cx="95715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2</m:t>
                          </m:r>
                          <m:rad>
                            <m:radPr>
                              <m:degHide m:val="on"/>
                              <m:ctrlPr>
                                <a:rPr lang="en-IN" sz="2800" i="1">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E5D465ED-A20C-47B8-8B19-C3AB9957B935}"/>
                  </a:ext>
                </a:extLst>
              </p:cNvPr>
              <p:cNvSpPr>
                <a:spLocks noRot="1" noChangeAspect="1" noMove="1" noResize="1" noEditPoints="1" noAdjustHandles="1" noChangeArrowheads="1" noChangeShapeType="1" noTextEdit="1"/>
              </p:cNvSpPr>
              <p:nvPr/>
            </p:nvSpPr>
            <p:spPr>
              <a:xfrm>
                <a:off x="4144361" y="5110068"/>
                <a:ext cx="957154" cy="106577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3612261" y="5355822"/>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3612261" y="5355822"/>
                <a:ext cx="559495" cy="54696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5DEB0A1-C027-4031-A19C-D55FB451DE65}"/>
                  </a:ext>
                </a:extLst>
              </p:cNvPr>
              <p:cNvSpPr/>
              <p:nvPr/>
            </p:nvSpPr>
            <p:spPr>
              <a:xfrm>
                <a:off x="5084265" y="5338631"/>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35DEB0A1-C027-4031-A19C-D55FB451DE65}"/>
                  </a:ext>
                </a:extLst>
              </p:cNvPr>
              <p:cNvSpPr>
                <a:spLocks noRot="1" noChangeAspect="1" noMove="1" noResize="1" noEditPoints="1" noAdjustHandles="1" noChangeArrowheads="1" noChangeShapeType="1" noTextEdit="1"/>
              </p:cNvSpPr>
              <p:nvPr/>
            </p:nvSpPr>
            <p:spPr>
              <a:xfrm>
                <a:off x="5084265" y="5338631"/>
                <a:ext cx="1548350" cy="468000"/>
              </a:xfrm>
              <a:prstGeom prst="rect">
                <a:avLst/>
              </a:prstGeom>
              <a:blipFill>
                <a:blip r:embed="rId6"/>
                <a:stretch>
                  <a:fillRect/>
                </a:stretch>
              </a:blipFill>
              <a:ln>
                <a:noFill/>
              </a:ln>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CF4912C1-3023-4A7F-83D2-5B7587E3CA41}"/>
              </a:ext>
            </a:extLst>
          </p:cNvPr>
          <p:cNvGrpSpPr/>
          <p:nvPr/>
        </p:nvGrpSpPr>
        <p:grpSpPr>
          <a:xfrm>
            <a:off x="2019815" y="3729825"/>
            <a:ext cx="2434445" cy="1065771"/>
            <a:chOff x="2019815" y="2363229"/>
            <a:chExt cx="2434445" cy="106577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49" y="2363229"/>
                  <a:ext cx="188601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2</m:t>
                            </m:r>
                            <m:rad>
                              <m:radPr>
                                <m:degHide m:val="on"/>
                                <m:ctrlPr>
                                  <a:rPr lang="en-IN" sz="2800" i="1">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49" y="2363229"/>
                  <a:ext cx="1886011" cy="1065771"/>
                </a:xfrm>
                <a:prstGeom prst="rect">
                  <a:avLst/>
                </a:prstGeom>
                <a:blipFill>
                  <a:blip r:embed="rId7"/>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F403B14-8862-415C-A1CF-71034F2DDC1C}"/>
                  </a:ext>
                </a:extLst>
              </p:cNvPr>
              <p:cNvSpPr/>
              <p:nvPr/>
            </p:nvSpPr>
            <p:spPr>
              <a:xfrm>
                <a:off x="2058696" y="5096421"/>
                <a:ext cx="1627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BF403B14-8862-415C-A1CF-71034F2DDC1C}"/>
                  </a:ext>
                </a:extLst>
              </p:cNvPr>
              <p:cNvSpPr>
                <a:spLocks noRot="1" noChangeAspect="1" noMove="1" noResize="1" noEditPoints="1" noAdjustHandles="1" noChangeArrowheads="1" noChangeShapeType="1" noTextEdit="1"/>
              </p:cNvSpPr>
              <p:nvPr/>
            </p:nvSpPr>
            <p:spPr>
              <a:xfrm>
                <a:off x="2058696" y="5096421"/>
                <a:ext cx="1627258" cy="1065771"/>
              </a:xfrm>
              <a:prstGeom prst="rect">
                <a:avLst/>
              </a:prstGeom>
              <a:blipFill>
                <a:blip r:embed="rId8"/>
                <a:stretch>
                  <a:fillRect/>
                </a:stretch>
              </a:blipFill>
              <a:ln>
                <a:noFill/>
              </a:ln>
            </p:spPr>
            <p:txBody>
              <a:bodyPr/>
              <a:lstStyle/>
              <a:p>
                <a:r>
                  <a:rPr lang="en-IN">
                    <a:noFill/>
                  </a:rPr>
                  <a:t> </a:t>
                </a:r>
              </a:p>
            </p:txBody>
          </p:sp>
        </mc:Fallback>
      </mc:AlternateContent>
      <p:sp>
        <p:nvSpPr>
          <p:cNvPr id="26" name="Right Arrow 3">
            <a:extLst>
              <a:ext uri="{FF2B5EF4-FFF2-40B4-BE49-F238E27FC236}">
                <a16:creationId xmlns:a16="http://schemas.microsoft.com/office/drawing/2014/main" id="{D0033639-769C-4577-B140-E947CC8A27F6}"/>
              </a:ext>
            </a:extLst>
          </p:cNvPr>
          <p:cNvSpPr/>
          <p:nvPr/>
        </p:nvSpPr>
        <p:spPr>
          <a:xfrm>
            <a:off x="1373307" y="40659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3" name="Group 12">
            <a:extLst>
              <a:ext uri="{FF2B5EF4-FFF2-40B4-BE49-F238E27FC236}">
                <a16:creationId xmlns:a16="http://schemas.microsoft.com/office/drawing/2014/main" id="{C1ED27AF-946D-4D5F-B903-5C0B6579E665}"/>
              </a:ext>
            </a:extLst>
          </p:cNvPr>
          <p:cNvGrpSpPr/>
          <p:nvPr/>
        </p:nvGrpSpPr>
        <p:grpSpPr>
          <a:xfrm>
            <a:off x="5084264" y="3123086"/>
            <a:ext cx="5861240" cy="1986982"/>
            <a:chOff x="5084264" y="3123086"/>
            <a:chExt cx="5861240" cy="1986982"/>
          </a:xfrm>
        </p:grpSpPr>
        <p:sp>
          <p:nvSpPr>
            <p:cNvPr id="12" name="Thought Bubble: Cloud 11">
              <a:extLst>
                <a:ext uri="{FF2B5EF4-FFF2-40B4-BE49-F238E27FC236}">
                  <a16:creationId xmlns:a16="http://schemas.microsoft.com/office/drawing/2014/main" id="{E319BAB1-23AF-4FC1-8758-F52A347A27BC}"/>
                </a:ext>
              </a:extLst>
            </p:cNvPr>
            <p:cNvSpPr/>
            <p:nvPr/>
          </p:nvSpPr>
          <p:spPr>
            <a:xfrm>
              <a:off x="5084264" y="3123086"/>
              <a:ext cx="5861240" cy="1986982"/>
            </a:xfrm>
            <a:prstGeom prst="cloudCallout">
              <a:avLst>
                <a:gd name="adj1" fmla="val -52397"/>
                <a:gd name="adj2" fmla="val 67496"/>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D065CB2B-FFEB-46D9-A354-2F9E1D6AD7E5}"/>
                </a:ext>
              </a:extLst>
            </p:cNvPr>
            <p:cNvSpPr/>
            <p:nvPr/>
          </p:nvSpPr>
          <p:spPr>
            <a:xfrm>
              <a:off x="5825274" y="3572239"/>
              <a:ext cx="4579348" cy="96018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r>
                <a:rPr lang="en-IN" sz="2800" b="1" dirty="0">
                  <a:solidFill>
                    <a:srgbClr val="002060"/>
                  </a:solidFill>
                </a:rPr>
                <a:t>smaller</a:t>
              </a:r>
              <a:r>
                <a:rPr lang="en-IN" sz="2800" dirty="0">
                  <a:solidFill>
                    <a:srgbClr val="002060"/>
                  </a:solidFill>
                </a:rPr>
                <a:t> series is </a:t>
              </a:r>
              <a:r>
                <a:rPr lang="en-IN" sz="2800" b="1" dirty="0">
                  <a:solidFill>
                    <a:srgbClr val="C00000"/>
                  </a:solidFill>
                </a:rPr>
                <a:t>divergent</a:t>
              </a:r>
              <a:r>
                <a:rPr lang="en-IN" sz="2800" dirty="0">
                  <a:solidFill>
                    <a:srgbClr val="002060"/>
                  </a:solidFill>
                </a:rPr>
                <a:t>, then </a:t>
              </a:r>
              <a:r>
                <a:rPr lang="en-IN" sz="2800" b="1" dirty="0">
                  <a:solidFill>
                    <a:srgbClr val="002060"/>
                  </a:solidFill>
                </a:rPr>
                <a:t>bigger</a:t>
              </a:r>
              <a:r>
                <a:rPr lang="en-IN" sz="2800" dirty="0">
                  <a:solidFill>
                    <a:srgbClr val="002060"/>
                  </a:solidFill>
                </a:rPr>
                <a:t> series is </a:t>
              </a:r>
              <a:r>
                <a:rPr lang="en-IN" sz="2800" b="1" dirty="0">
                  <a:solidFill>
                    <a:srgbClr val="C00000"/>
                  </a:solidFill>
                </a:rPr>
                <a:t>divergent</a:t>
              </a:r>
              <a:r>
                <a:rPr lang="en-IN" sz="2800" dirty="0">
                  <a:solidFill>
                    <a:srgbClr val="002060"/>
                  </a:solidFill>
                </a:rPr>
                <a:t>.</a:t>
              </a:r>
            </a:p>
          </p:txBody>
        </p:sp>
      </p:grpSp>
    </p:spTree>
    <p:extLst>
      <p:ext uri="{BB962C8B-B14F-4D97-AF65-F5344CB8AC3E}">
        <p14:creationId xmlns:p14="http://schemas.microsoft.com/office/powerpoint/2010/main" val="125828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1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20" grpId="0"/>
      <p:bldP spid="21" grpId="0"/>
      <p:bldP spid="25" grpId="0"/>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FE57DF-22B5-4248-8B38-6BC18FB1DB7A}"/>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Example:1(ii)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F7FE57DF-22B5-4248-8B38-6BC18FB1DB7A}"/>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6" name="Right Arrow 3">
            <a:extLst>
              <a:ext uri="{FF2B5EF4-FFF2-40B4-BE49-F238E27FC236}">
                <a16:creationId xmlns:a16="http://schemas.microsoft.com/office/drawing/2014/main" id="{1673A1B6-79DF-4A14-BFCA-B6CEDAE39F77}"/>
              </a:ext>
            </a:extLst>
          </p:cNvPr>
          <p:cNvSpPr/>
          <p:nvPr/>
        </p:nvSpPr>
        <p:spPr>
          <a:xfrm>
            <a:off x="262118" y="266773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7" name="Group 6">
            <a:extLst>
              <a:ext uri="{FF2B5EF4-FFF2-40B4-BE49-F238E27FC236}">
                <a16:creationId xmlns:a16="http://schemas.microsoft.com/office/drawing/2014/main" id="{9D0DC86A-13E7-47B7-AC61-FFE0DD05566B}"/>
              </a:ext>
            </a:extLst>
          </p:cNvPr>
          <p:cNvGrpSpPr/>
          <p:nvPr/>
        </p:nvGrpSpPr>
        <p:grpSpPr>
          <a:xfrm>
            <a:off x="972341" y="2211793"/>
            <a:ext cx="2091784" cy="1379595"/>
            <a:chOff x="2019815" y="2449407"/>
            <a:chExt cx="2091784" cy="1294924"/>
          </a:xfrm>
        </p:grpSpPr>
        <p:sp>
          <p:nvSpPr>
            <p:cNvPr id="8" name="Rectangle 7">
              <a:extLst>
                <a:ext uri="{FF2B5EF4-FFF2-40B4-BE49-F238E27FC236}">
                  <a16:creationId xmlns:a16="http://schemas.microsoft.com/office/drawing/2014/main" id="{ABFEC939-7396-4373-8A4E-8613BDCA2FE4}"/>
                </a:ext>
              </a:extLst>
            </p:cNvPr>
            <p:cNvSpPr/>
            <p:nvPr/>
          </p:nvSpPr>
          <p:spPr>
            <a:xfrm>
              <a:off x="2019815" y="2793772"/>
              <a:ext cx="897713"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Also,</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7375030-6558-4E96-87AE-E628BD6BCA81}"/>
                    </a:ext>
                  </a:extLst>
                </p:cNvPr>
                <p:cNvSpPr/>
                <p:nvPr/>
              </p:nvSpPr>
              <p:spPr>
                <a:xfrm>
                  <a:off x="2708860" y="2449407"/>
                  <a:ext cx="1402739" cy="129492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7375030-6558-4E96-87AE-E628BD6BCA81}"/>
                    </a:ext>
                  </a:extLst>
                </p:cNvPr>
                <p:cNvSpPr>
                  <a:spLocks noRot="1" noChangeAspect="1" noMove="1" noResize="1" noEditPoints="1" noAdjustHandles="1" noChangeArrowheads="1" noChangeShapeType="1" noTextEdit="1"/>
                </p:cNvSpPr>
                <p:nvPr/>
              </p:nvSpPr>
              <p:spPr>
                <a:xfrm>
                  <a:off x="2708860" y="2449407"/>
                  <a:ext cx="1402739" cy="1294924"/>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8700CA4-FB17-40EF-B8BA-CA43794FC541}"/>
                  </a:ext>
                </a:extLst>
              </p:cNvPr>
              <p:cNvSpPr/>
              <p:nvPr/>
            </p:nvSpPr>
            <p:spPr>
              <a:xfrm>
                <a:off x="3013163" y="2211792"/>
                <a:ext cx="157260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2</m:t>
                              </m:r>
                              <m:rad>
                                <m:radPr>
                                  <m:degHide m:val="on"/>
                                  <m:ctrlPr>
                                    <a:rPr lang="en-IN" sz="2800" i="1">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F8700CA4-FB17-40EF-B8BA-CA43794FC541}"/>
                  </a:ext>
                </a:extLst>
              </p:cNvPr>
              <p:cNvSpPr>
                <a:spLocks noRot="1" noChangeAspect="1" noMove="1" noResize="1" noEditPoints="1" noAdjustHandles="1" noChangeArrowheads="1" noChangeShapeType="1" noTextEdit="1"/>
              </p:cNvSpPr>
              <p:nvPr/>
            </p:nvSpPr>
            <p:spPr>
              <a:xfrm>
                <a:off x="3013163" y="2211792"/>
                <a:ext cx="1572601" cy="137959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B34DE76-646B-4F5B-A47A-12DCC3DD1E7F}"/>
                  </a:ext>
                </a:extLst>
              </p:cNvPr>
              <p:cNvSpPr/>
              <p:nvPr/>
            </p:nvSpPr>
            <p:spPr>
              <a:xfrm>
                <a:off x="2698165" y="3597660"/>
                <a:ext cx="2058932"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FF0000"/>
                                          </a:solidFill>
                                          <a:latin typeface="Cambria Math" panose="02040503050406030204" pitchFamily="18" charset="0"/>
                                        </a:rPr>
                                      </m:ctrlPr>
                                    </m:fPr>
                                    <m:num>
                                      <m:r>
                                        <a:rPr lang="en-IN" sz="2800">
                                          <a:solidFill>
                                            <a:srgbClr val="FF0000"/>
                                          </a:solidFill>
                                          <a:latin typeface="Cambria Math" panose="02040503050406030204" pitchFamily="18" charset="0"/>
                                        </a:rPr>
                                        <m:t>1</m:t>
                                      </m:r>
                                    </m:num>
                                    <m:den>
                                      <m:r>
                                        <a:rPr lang="en-IN" sz="2800">
                                          <a:solidFill>
                                            <a:srgbClr val="FF0000"/>
                                          </a:solidFill>
                                          <a:latin typeface="Cambria Math" panose="02040503050406030204" pitchFamily="18" charset="0"/>
                                        </a:rPr>
                                        <m:t> 2 </m:t>
                                      </m:r>
                                    </m:den>
                                  </m:f>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AB34DE76-646B-4F5B-A47A-12DCC3DD1E7F}"/>
                  </a:ext>
                </a:extLst>
              </p:cNvPr>
              <p:cNvSpPr>
                <a:spLocks noRot="1" noChangeAspect="1" noMove="1" noResize="1" noEditPoints="1" noAdjustHandles="1" noChangeArrowheads="1" noChangeShapeType="1" noTextEdit="1"/>
              </p:cNvSpPr>
              <p:nvPr/>
            </p:nvSpPr>
            <p:spPr>
              <a:xfrm>
                <a:off x="2698165" y="3597660"/>
                <a:ext cx="2058932" cy="1379595"/>
              </a:xfrm>
              <a:prstGeom prst="rect">
                <a:avLst/>
              </a:prstGeom>
              <a:blipFill>
                <a:blip r:embed="rId5"/>
                <a:stretch>
                  <a:fillRect r="-593"/>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8057115-756D-4385-946F-8E9C37E6AB57}"/>
                  </a:ext>
                </a:extLst>
              </p:cNvPr>
              <p:cNvSpPr/>
              <p:nvPr/>
            </p:nvSpPr>
            <p:spPr>
              <a:xfrm>
                <a:off x="2884233" y="5372491"/>
                <a:ext cx="25974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9" name="Rectangle 18">
                <a:extLst>
                  <a:ext uri="{FF2B5EF4-FFF2-40B4-BE49-F238E27FC236}">
                    <a16:creationId xmlns:a16="http://schemas.microsoft.com/office/drawing/2014/main" id="{68057115-756D-4385-946F-8E9C37E6AB57}"/>
                  </a:ext>
                </a:extLst>
              </p:cNvPr>
              <p:cNvSpPr>
                <a:spLocks noRot="1" noChangeAspect="1" noMove="1" noResize="1" noEditPoints="1" noAdjustHandles="1" noChangeArrowheads="1" noChangeShapeType="1" noTextEdit="1"/>
              </p:cNvSpPr>
              <p:nvPr/>
            </p:nvSpPr>
            <p:spPr>
              <a:xfrm>
                <a:off x="2884233" y="5372491"/>
                <a:ext cx="2597466" cy="517450"/>
              </a:xfrm>
              <a:prstGeom prst="rect">
                <a:avLst/>
              </a:prstGeom>
              <a:blipFill>
                <a:blip r:embed="rId6"/>
                <a:stretch>
                  <a:fillRect l="-4695" t="-11765" r="-6808"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CEE0476-37B9-4110-90DE-25B37C156ED5}"/>
                  </a:ext>
                </a:extLst>
              </p:cNvPr>
              <p:cNvSpPr/>
              <p:nvPr/>
            </p:nvSpPr>
            <p:spPr>
              <a:xfrm>
                <a:off x="5262966" y="5132655"/>
                <a:ext cx="1363995" cy="9485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0" smtClean="0">
                              <a:solidFill>
                                <a:srgbClr val="FF0000"/>
                              </a:solidFill>
                              <a:latin typeface="Cambria Math" panose="02040503050406030204" pitchFamily="18" charset="0"/>
                            </a:rPr>
                            <m:t>𝟏</m:t>
                          </m:r>
                        </m:num>
                        <m:den>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𝟐</m:t>
                          </m:r>
                          <m:r>
                            <a:rPr lang="en-IN" sz="2800" b="1" i="0"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20" name="Rectangle 19">
                <a:extLst>
                  <a:ext uri="{FF2B5EF4-FFF2-40B4-BE49-F238E27FC236}">
                    <a16:creationId xmlns:a16="http://schemas.microsoft.com/office/drawing/2014/main" id="{6CEE0476-37B9-4110-90DE-25B37C156ED5}"/>
                  </a:ext>
                </a:extLst>
              </p:cNvPr>
              <p:cNvSpPr>
                <a:spLocks noRot="1" noChangeAspect="1" noMove="1" noResize="1" noEditPoints="1" noAdjustHandles="1" noChangeArrowheads="1" noChangeShapeType="1" noTextEdit="1"/>
              </p:cNvSpPr>
              <p:nvPr/>
            </p:nvSpPr>
            <p:spPr>
              <a:xfrm>
                <a:off x="5262966" y="5132655"/>
                <a:ext cx="1363995" cy="948523"/>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9D2C29B-514B-49D7-BE09-C933DAB65A71}"/>
                  </a:ext>
                </a:extLst>
              </p:cNvPr>
              <p:cNvSpPr/>
              <p:nvPr/>
            </p:nvSpPr>
            <p:spPr>
              <a:xfrm>
                <a:off x="6470577" y="5348192"/>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&lt;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21" name="Rectangle 20">
                <a:extLst>
                  <a:ext uri="{FF2B5EF4-FFF2-40B4-BE49-F238E27FC236}">
                    <a16:creationId xmlns:a16="http://schemas.microsoft.com/office/drawing/2014/main" id="{09D2C29B-514B-49D7-BE09-C933DAB65A71}"/>
                  </a:ext>
                </a:extLst>
              </p:cNvPr>
              <p:cNvSpPr>
                <a:spLocks noRot="1" noChangeAspect="1" noMove="1" noResize="1" noEditPoints="1" noAdjustHandles="1" noChangeArrowheads="1" noChangeShapeType="1" noTextEdit="1"/>
              </p:cNvSpPr>
              <p:nvPr/>
            </p:nvSpPr>
            <p:spPr>
              <a:xfrm>
                <a:off x="6470577" y="5348192"/>
                <a:ext cx="810155" cy="52818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8B93D46-D1E4-4887-A9C5-79C11E0EC9EE}"/>
                  </a:ext>
                </a:extLst>
              </p:cNvPr>
              <p:cNvSpPr/>
              <p:nvPr/>
            </p:nvSpPr>
            <p:spPr>
              <a:xfrm>
                <a:off x="3628610" y="962560"/>
                <a:ext cx="95715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2</m:t>
                          </m:r>
                          <m:rad>
                            <m:radPr>
                              <m:degHide m:val="on"/>
                              <m:ctrlPr>
                                <a:rPr lang="en-IN" sz="2800" i="1">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e>
                          </m:rad>
                          <m:r>
                            <a:rPr lang="en-IN" sz="2800" i="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F8B93D46-D1E4-4887-A9C5-79C11E0EC9EE}"/>
                  </a:ext>
                </a:extLst>
              </p:cNvPr>
              <p:cNvSpPr>
                <a:spLocks noRot="1" noChangeAspect="1" noMove="1" noResize="1" noEditPoints="1" noAdjustHandles="1" noChangeArrowheads="1" noChangeShapeType="1" noTextEdit="1"/>
              </p:cNvSpPr>
              <p:nvPr/>
            </p:nvSpPr>
            <p:spPr>
              <a:xfrm>
                <a:off x="3628610" y="962560"/>
                <a:ext cx="957154" cy="1065771"/>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42D8902-BCF2-4A27-8A2B-7EF114695538}"/>
                  </a:ext>
                </a:extLst>
              </p:cNvPr>
              <p:cNvSpPr/>
              <p:nvPr/>
            </p:nvSpPr>
            <p:spPr>
              <a:xfrm>
                <a:off x="3096510" y="1208314"/>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142D8902-BCF2-4A27-8A2B-7EF114695538}"/>
                  </a:ext>
                </a:extLst>
              </p:cNvPr>
              <p:cNvSpPr>
                <a:spLocks noRot="1" noChangeAspect="1" noMove="1" noResize="1" noEditPoints="1" noAdjustHandles="1" noChangeArrowheads="1" noChangeShapeType="1" noTextEdit="1"/>
              </p:cNvSpPr>
              <p:nvPr/>
            </p:nvSpPr>
            <p:spPr>
              <a:xfrm>
                <a:off x="3096510" y="1208314"/>
                <a:ext cx="559495" cy="546966"/>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EE51275-3BE3-49F2-B84D-94E03C58532C}"/>
                  </a:ext>
                </a:extLst>
              </p:cNvPr>
              <p:cNvSpPr/>
              <p:nvPr/>
            </p:nvSpPr>
            <p:spPr>
              <a:xfrm>
                <a:off x="4568514" y="1191123"/>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0EE51275-3BE3-49F2-B84D-94E03C58532C}"/>
                  </a:ext>
                </a:extLst>
              </p:cNvPr>
              <p:cNvSpPr>
                <a:spLocks noRot="1" noChangeAspect="1" noMove="1" noResize="1" noEditPoints="1" noAdjustHandles="1" noChangeArrowheads="1" noChangeShapeType="1" noTextEdit="1"/>
              </p:cNvSpPr>
              <p:nvPr/>
            </p:nvSpPr>
            <p:spPr>
              <a:xfrm>
                <a:off x="4568514" y="1191123"/>
                <a:ext cx="1548350" cy="468000"/>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B97B2FB-4923-45FF-873C-780977AF0080}"/>
                  </a:ext>
                </a:extLst>
              </p:cNvPr>
              <p:cNvSpPr/>
              <p:nvPr/>
            </p:nvSpPr>
            <p:spPr>
              <a:xfrm>
                <a:off x="1542945" y="948913"/>
                <a:ext cx="1627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BB97B2FB-4923-45FF-873C-780977AF0080}"/>
                  </a:ext>
                </a:extLst>
              </p:cNvPr>
              <p:cNvSpPr>
                <a:spLocks noRot="1" noChangeAspect="1" noMove="1" noResize="1" noEditPoints="1" noAdjustHandles="1" noChangeArrowheads="1" noChangeShapeType="1" noTextEdit="1"/>
              </p:cNvSpPr>
              <p:nvPr/>
            </p:nvSpPr>
            <p:spPr>
              <a:xfrm>
                <a:off x="1542945" y="948913"/>
                <a:ext cx="1627258" cy="1065771"/>
              </a:xfrm>
              <a:prstGeom prst="rect">
                <a:avLst/>
              </a:prstGeom>
              <a:blipFill>
                <a:blip r:embed="rId12"/>
                <a:stretch>
                  <a:fillRect/>
                </a:stretch>
              </a:blipFill>
              <a:ln>
                <a:noFill/>
              </a:ln>
            </p:spPr>
            <p:txBody>
              <a:bodyPr/>
              <a:lstStyle/>
              <a:p>
                <a:r>
                  <a:rPr lang="en-IN">
                    <a:noFill/>
                  </a:rPr>
                  <a:t> </a:t>
                </a:r>
              </a:p>
            </p:txBody>
          </p:sp>
        </mc:Fallback>
      </mc:AlternateContent>
      <p:cxnSp>
        <p:nvCxnSpPr>
          <p:cNvPr id="15" name="Straight Arrow Connector 14">
            <a:extLst>
              <a:ext uri="{FF2B5EF4-FFF2-40B4-BE49-F238E27FC236}">
                <a16:creationId xmlns:a16="http://schemas.microsoft.com/office/drawing/2014/main" id="{9846672B-3C7A-445D-AC0E-F2FAD729CFBF}"/>
              </a:ext>
            </a:extLst>
          </p:cNvPr>
          <p:cNvCxnSpPr>
            <a:cxnSpLocks/>
          </p:cNvCxnSpPr>
          <p:nvPr/>
        </p:nvCxnSpPr>
        <p:spPr>
          <a:xfrm>
            <a:off x="5066820" y="4217954"/>
            <a:ext cx="1352268" cy="0"/>
          </a:xfrm>
          <a:prstGeom prst="straightConnector1">
            <a:avLst/>
          </a:prstGeom>
          <a:ln w="571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B931E6D9-8ABC-4B92-B853-41323DE02A55}"/>
                  </a:ext>
                </a:extLst>
              </p:cNvPr>
              <p:cNvSpPr/>
              <p:nvPr/>
            </p:nvSpPr>
            <p:spPr>
              <a:xfrm>
                <a:off x="6391792" y="3953861"/>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1" i="1" smtClean="0">
                              <a:solidFill>
                                <a:srgbClr val="C00000"/>
                              </a:solidFill>
                              <a:latin typeface="Cambria Math" panose="02040503050406030204" pitchFamily="18" charset="0"/>
                              <a:ea typeface="Cambria Math" panose="02040503050406030204" pitchFamily="18" charset="0"/>
                            </a:rPr>
                          </m:ctrlPr>
                        </m:dPr>
                        <m:e>
                          <m:r>
                            <a:rPr lang="en-IN" sz="2800" b="1" i="1" smtClean="0">
                              <a:solidFill>
                                <a:srgbClr val="C00000"/>
                              </a:solidFill>
                              <a:latin typeface="Cambria Math" panose="02040503050406030204" pitchFamily="18" charset="0"/>
                              <a:ea typeface="Cambria Math" panose="02040503050406030204" pitchFamily="18" charset="0"/>
                            </a:rPr>
                            <m:t>𝟏</m:t>
                          </m:r>
                        </m:e>
                      </m:d>
                    </m:oMath>
                  </m:oMathPara>
                </a14:m>
                <a:endParaRPr lang="en-IN" sz="2800" b="1" dirty="0">
                  <a:solidFill>
                    <a:srgbClr val="002060"/>
                  </a:solidFill>
                </a:endParaRPr>
              </a:p>
            </p:txBody>
          </p:sp>
        </mc:Choice>
        <mc:Fallback xmlns="">
          <p:sp>
            <p:nvSpPr>
              <p:cNvPr id="28" name="Rectangle 27">
                <a:extLst>
                  <a:ext uri="{FF2B5EF4-FFF2-40B4-BE49-F238E27FC236}">
                    <a16:creationId xmlns:a16="http://schemas.microsoft.com/office/drawing/2014/main" id="{B931E6D9-8ABC-4B92-B853-41323DE02A55}"/>
                  </a:ext>
                </a:extLst>
              </p:cNvPr>
              <p:cNvSpPr>
                <a:spLocks noRot="1" noChangeAspect="1" noMove="1" noResize="1" noEditPoints="1" noAdjustHandles="1" noChangeArrowheads="1" noChangeShapeType="1" noTextEdit="1"/>
              </p:cNvSpPr>
              <p:nvPr/>
            </p:nvSpPr>
            <p:spPr>
              <a:xfrm>
                <a:off x="6391792" y="3953861"/>
                <a:ext cx="810155" cy="528185"/>
              </a:xfrm>
              <a:prstGeom prst="rect">
                <a:avLst/>
              </a:prstGeom>
              <a:blipFill>
                <a:blip r:embed="rId13"/>
                <a:stretch>
                  <a:fillRect/>
                </a:stretch>
              </a:blipFill>
              <a:ln>
                <a:noFill/>
              </a:ln>
            </p:spPr>
            <p:txBody>
              <a:bodyPr/>
              <a:lstStyle/>
              <a:p>
                <a:r>
                  <a:rPr lang="en-IN">
                    <a:noFill/>
                  </a:rPr>
                  <a:t> </a:t>
                </a:r>
              </a:p>
            </p:txBody>
          </p:sp>
        </mc:Fallback>
      </mc:AlternateContent>
      <p:grpSp>
        <p:nvGrpSpPr>
          <p:cNvPr id="26" name="Group 25">
            <a:extLst>
              <a:ext uri="{FF2B5EF4-FFF2-40B4-BE49-F238E27FC236}">
                <a16:creationId xmlns:a16="http://schemas.microsoft.com/office/drawing/2014/main" id="{D1B4B295-DD5B-4FA8-AD73-FECBCE663182}"/>
              </a:ext>
            </a:extLst>
          </p:cNvPr>
          <p:cNvGrpSpPr/>
          <p:nvPr/>
        </p:nvGrpSpPr>
        <p:grpSpPr>
          <a:xfrm>
            <a:off x="876805" y="5005889"/>
            <a:ext cx="2007428" cy="1264833"/>
            <a:chOff x="876805" y="5005889"/>
            <a:chExt cx="2007428" cy="1264833"/>
          </a:xfrm>
        </p:grpSpPr>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0224AC1-B9BF-4B28-8D98-DFA23B4F269C}"/>
                    </a:ext>
                  </a:extLst>
                </p:cNvPr>
                <p:cNvSpPr txBox="1"/>
                <p:nvPr/>
              </p:nvSpPr>
              <p:spPr>
                <a:xfrm>
                  <a:off x="1604253" y="5005889"/>
                  <a:ext cx="1279980" cy="12648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FF0000"/>
                                            </a:solidFill>
                                            <a:latin typeface="Cambria Math" panose="02040503050406030204" pitchFamily="18" charset="0"/>
                                          </a:rPr>
                                        </m:ctrlPr>
                                      </m:fPr>
                                      <m:num>
                                        <m:r>
                                          <a:rPr lang="en-IN" sz="2800" b="0" i="0" smtClean="0">
                                            <a:solidFill>
                                              <a:srgbClr val="FF0000"/>
                                            </a:solidFill>
                                            <a:latin typeface="Cambria Math" panose="02040503050406030204" pitchFamily="18" charset="0"/>
                                          </a:rPr>
                                          <m:t>1</m:t>
                                        </m:r>
                                      </m:num>
                                      <m:den>
                                        <m:r>
                                          <a:rPr lang="en-IN" sz="2800" b="0" i="0" smtClean="0">
                                            <a:solidFill>
                                              <a:srgbClr val="FF0000"/>
                                            </a:solidFill>
                                            <a:latin typeface="Cambria Math" panose="02040503050406030204" pitchFamily="18" charset="0"/>
                                          </a:rPr>
                                          <m:t> 2 </m:t>
                                        </m:r>
                                      </m:den>
                                    </m:f>
                                  </m:sup>
                                </m:sSup>
                                <m:r>
                                  <a:rPr lang="en-IN" sz="2800" i="0">
                                    <a:solidFill>
                                      <a:srgbClr val="002060"/>
                                    </a:solidFill>
                                    <a:latin typeface="Cambria Math" panose="02040503050406030204" pitchFamily="18" charset="0"/>
                                  </a:rPr>
                                  <m:t> </m:t>
                                </m:r>
                              </m:den>
                            </m:f>
                          </m:e>
                        </m:nary>
                      </m:oMath>
                    </m:oMathPara>
                  </a14:m>
                  <a:endParaRPr lang="en-IN" dirty="0"/>
                </a:p>
              </p:txBody>
            </p:sp>
          </mc:Choice>
          <mc:Fallback xmlns="">
            <p:sp>
              <p:nvSpPr>
                <p:cNvPr id="32" name="TextBox 31">
                  <a:extLst>
                    <a:ext uri="{FF2B5EF4-FFF2-40B4-BE49-F238E27FC236}">
                      <a16:creationId xmlns:a16="http://schemas.microsoft.com/office/drawing/2014/main" id="{00224AC1-B9BF-4B28-8D98-DFA23B4F269C}"/>
                    </a:ext>
                  </a:extLst>
                </p:cNvPr>
                <p:cNvSpPr txBox="1">
                  <a:spLocks noRot="1" noChangeAspect="1" noMove="1" noResize="1" noEditPoints="1" noAdjustHandles="1" noChangeArrowheads="1" noChangeShapeType="1" noTextEdit="1"/>
                </p:cNvSpPr>
                <p:nvPr/>
              </p:nvSpPr>
              <p:spPr>
                <a:xfrm>
                  <a:off x="1604253" y="5005889"/>
                  <a:ext cx="1279980" cy="1264833"/>
                </a:xfrm>
                <a:prstGeom prst="rect">
                  <a:avLst/>
                </a:prstGeom>
                <a:blipFill>
                  <a:blip r:embed="rId14"/>
                  <a:stretch>
                    <a:fillRect r="-952"/>
                  </a:stretch>
                </a:blipFill>
              </p:spPr>
              <p:txBody>
                <a:bodyPr/>
                <a:lstStyle/>
                <a:p>
                  <a:r>
                    <a:rPr lang="en-IN">
                      <a:noFill/>
                    </a:rPr>
                    <a:t> </a:t>
                  </a:r>
                </a:p>
              </p:txBody>
            </p:sp>
          </mc:Fallback>
        </mc:AlternateContent>
        <p:sp>
          <p:nvSpPr>
            <p:cNvPr id="34" name="Rectangle 33">
              <a:extLst>
                <a:ext uri="{FF2B5EF4-FFF2-40B4-BE49-F238E27FC236}">
                  <a16:creationId xmlns:a16="http://schemas.microsoft.com/office/drawing/2014/main" id="{6FB8E555-B03F-40BA-91C2-60BCD4795694}"/>
                </a:ext>
              </a:extLst>
            </p:cNvPr>
            <p:cNvSpPr/>
            <p:nvPr/>
          </p:nvSpPr>
          <p:spPr>
            <a:xfrm>
              <a:off x="876805" y="5374012"/>
              <a:ext cx="897713" cy="5569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35" name="Right Arrow 3">
            <a:extLst>
              <a:ext uri="{FF2B5EF4-FFF2-40B4-BE49-F238E27FC236}">
                <a16:creationId xmlns:a16="http://schemas.microsoft.com/office/drawing/2014/main" id="{C0089F60-0D50-4846-8484-937C1D631284}"/>
              </a:ext>
            </a:extLst>
          </p:cNvPr>
          <p:cNvSpPr/>
          <p:nvPr/>
        </p:nvSpPr>
        <p:spPr>
          <a:xfrm>
            <a:off x="261441" y="544358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254017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75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10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10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10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8" grpId="0"/>
      <p:bldP spid="19" grpId="0"/>
      <p:bldP spid="20" grpId="0"/>
      <p:bldP spid="21" grpId="0"/>
      <p:bldP spid="28" grpId="0"/>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069983-A558-4881-BAD3-78D453635D1C}"/>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Example:1(ii)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93069983-A558-4881-BAD3-78D453635D1C}"/>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16" name="Group 15">
            <a:extLst>
              <a:ext uri="{FF2B5EF4-FFF2-40B4-BE49-F238E27FC236}">
                <a16:creationId xmlns:a16="http://schemas.microsoft.com/office/drawing/2014/main" id="{1BA36DD2-5AED-404E-B30D-6319BE20E1FB}"/>
              </a:ext>
            </a:extLst>
          </p:cNvPr>
          <p:cNvGrpSpPr/>
          <p:nvPr/>
        </p:nvGrpSpPr>
        <p:grpSpPr>
          <a:xfrm>
            <a:off x="261441" y="5005889"/>
            <a:ext cx="7019291" cy="1264833"/>
            <a:chOff x="261441" y="5005889"/>
            <a:chExt cx="7019291" cy="1264833"/>
          </a:xfrm>
        </p:grpSpPr>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443A68A-BDD6-4752-A287-6E2B256DF9B1}"/>
                    </a:ext>
                  </a:extLst>
                </p:cNvPr>
                <p:cNvSpPr/>
                <p:nvPr/>
              </p:nvSpPr>
              <p:spPr>
                <a:xfrm>
                  <a:off x="2884233" y="5372491"/>
                  <a:ext cx="25974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0" name="Rectangle 9">
                  <a:extLst>
                    <a:ext uri="{FF2B5EF4-FFF2-40B4-BE49-F238E27FC236}">
                      <a16:creationId xmlns:a16="http://schemas.microsoft.com/office/drawing/2014/main" id="{0443A68A-BDD6-4752-A287-6E2B256DF9B1}"/>
                    </a:ext>
                  </a:extLst>
                </p:cNvPr>
                <p:cNvSpPr>
                  <a:spLocks noRot="1" noChangeAspect="1" noMove="1" noResize="1" noEditPoints="1" noAdjustHandles="1" noChangeArrowheads="1" noChangeShapeType="1" noTextEdit="1"/>
                </p:cNvSpPr>
                <p:nvPr/>
              </p:nvSpPr>
              <p:spPr>
                <a:xfrm>
                  <a:off x="2884233" y="5372491"/>
                  <a:ext cx="2597466" cy="517450"/>
                </a:xfrm>
                <a:prstGeom prst="rect">
                  <a:avLst/>
                </a:prstGeom>
                <a:blipFill>
                  <a:blip r:embed="rId3"/>
                  <a:stretch>
                    <a:fillRect l="-4695" t="-11765" r="-6808"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BD4D934-420C-434C-A1E3-E952B98A308C}"/>
                    </a:ext>
                  </a:extLst>
                </p:cNvPr>
                <p:cNvSpPr/>
                <p:nvPr/>
              </p:nvSpPr>
              <p:spPr>
                <a:xfrm>
                  <a:off x="5262966" y="5132655"/>
                  <a:ext cx="1363995" cy="94852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0" smtClean="0">
                                <a:solidFill>
                                  <a:srgbClr val="FF0000"/>
                                </a:solidFill>
                                <a:latin typeface="Cambria Math" panose="02040503050406030204" pitchFamily="18" charset="0"/>
                              </a:rPr>
                              <m:t>𝟏</m:t>
                            </m:r>
                          </m:num>
                          <m:den>
                            <m:r>
                              <a:rPr lang="en-IN" sz="2800" b="1" i="0" smtClean="0">
                                <a:solidFill>
                                  <a:srgbClr val="FF0000"/>
                                </a:solidFill>
                                <a:latin typeface="Cambria Math" panose="02040503050406030204" pitchFamily="18" charset="0"/>
                              </a:rPr>
                              <m:t> </m:t>
                            </m:r>
                            <m:r>
                              <a:rPr lang="en-IN" sz="2800" b="1" i="0" smtClean="0">
                                <a:solidFill>
                                  <a:srgbClr val="FF0000"/>
                                </a:solidFill>
                                <a:latin typeface="Cambria Math" panose="02040503050406030204" pitchFamily="18" charset="0"/>
                              </a:rPr>
                              <m:t>𝟐</m:t>
                            </m:r>
                            <m:r>
                              <a:rPr lang="en-IN" sz="2800" b="1" i="0"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11" name="Rectangle 10">
                  <a:extLst>
                    <a:ext uri="{FF2B5EF4-FFF2-40B4-BE49-F238E27FC236}">
                      <a16:creationId xmlns:a16="http://schemas.microsoft.com/office/drawing/2014/main" id="{8BD4D934-420C-434C-A1E3-E952B98A308C}"/>
                    </a:ext>
                  </a:extLst>
                </p:cNvPr>
                <p:cNvSpPr>
                  <a:spLocks noRot="1" noChangeAspect="1" noMove="1" noResize="1" noEditPoints="1" noAdjustHandles="1" noChangeArrowheads="1" noChangeShapeType="1" noTextEdit="1"/>
                </p:cNvSpPr>
                <p:nvPr/>
              </p:nvSpPr>
              <p:spPr>
                <a:xfrm>
                  <a:off x="5262966" y="5132655"/>
                  <a:ext cx="1363995" cy="948523"/>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CB95B39-9641-47FE-94C1-272088D72698}"/>
                    </a:ext>
                  </a:extLst>
                </p:cNvPr>
                <p:cNvSpPr/>
                <p:nvPr/>
              </p:nvSpPr>
              <p:spPr>
                <a:xfrm>
                  <a:off x="6470577" y="5348192"/>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&lt;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12" name="Rectangle 11">
                  <a:extLst>
                    <a:ext uri="{FF2B5EF4-FFF2-40B4-BE49-F238E27FC236}">
                      <a16:creationId xmlns:a16="http://schemas.microsoft.com/office/drawing/2014/main" id="{ACB95B39-9641-47FE-94C1-272088D72698}"/>
                    </a:ext>
                  </a:extLst>
                </p:cNvPr>
                <p:cNvSpPr>
                  <a:spLocks noRot="1" noChangeAspect="1" noMove="1" noResize="1" noEditPoints="1" noAdjustHandles="1" noChangeArrowheads="1" noChangeShapeType="1" noTextEdit="1"/>
                </p:cNvSpPr>
                <p:nvPr/>
              </p:nvSpPr>
              <p:spPr>
                <a:xfrm>
                  <a:off x="6470577" y="5348192"/>
                  <a:ext cx="810155" cy="528185"/>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3F648D0-B974-4304-80E2-B7B6F9E7996C}"/>
                    </a:ext>
                  </a:extLst>
                </p:cNvPr>
                <p:cNvSpPr txBox="1"/>
                <p:nvPr/>
              </p:nvSpPr>
              <p:spPr>
                <a:xfrm>
                  <a:off x="1604253" y="5005889"/>
                  <a:ext cx="1279980" cy="12648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FF0000"/>
                                            </a:solidFill>
                                            <a:latin typeface="Cambria Math" panose="02040503050406030204" pitchFamily="18" charset="0"/>
                                          </a:rPr>
                                        </m:ctrlPr>
                                      </m:fPr>
                                      <m:num>
                                        <m:r>
                                          <a:rPr lang="en-IN" sz="2800" b="0" i="0" smtClean="0">
                                            <a:solidFill>
                                              <a:srgbClr val="FF0000"/>
                                            </a:solidFill>
                                            <a:latin typeface="Cambria Math" panose="02040503050406030204" pitchFamily="18" charset="0"/>
                                          </a:rPr>
                                          <m:t>1</m:t>
                                        </m:r>
                                      </m:num>
                                      <m:den>
                                        <m:r>
                                          <a:rPr lang="en-IN" sz="2800" b="0" i="0" smtClean="0">
                                            <a:solidFill>
                                              <a:srgbClr val="FF0000"/>
                                            </a:solidFill>
                                            <a:latin typeface="Cambria Math" panose="02040503050406030204" pitchFamily="18" charset="0"/>
                                          </a:rPr>
                                          <m:t> 2 </m:t>
                                        </m:r>
                                      </m:den>
                                    </m:f>
                                  </m:sup>
                                </m:sSup>
                                <m:r>
                                  <a:rPr lang="en-IN" sz="2800" i="0">
                                    <a:solidFill>
                                      <a:srgbClr val="002060"/>
                                    </a:solidFill>
                                    <a:latin typeface="Cambria Math" panose="02040503050406030204" pitchFamily="18" charset="0"/>
                                  </a:rPr>
                                  <m:t> </m:t>
                                </m:r>
                              </m:den>
                            </m:f>
                          </m:e>
                        </m:nary>
                      </m:oMath>
                    </m:oMathPara>
                  </a14:m>
                  <a:endParaRPr lang="en-IN" dirty="0"/>
                </a:p>
              </p:txBody>
            </p:sp>
          </mc:Choice>
          <mc:Fallback xmlns="">
            <p:sp>
              <p:nvSpPr>
                <p:cNvPr id="13" name="TextBox 12">
                  <a:extLst>
                    <a:ext uri="{FF2B5EF4-FFF2-40B4-BE49-F238E27FC236}">
                      <a16:creationId xmlns:a16="http://schemas.microsoft.com/office/drawing/2014/main" id="{C3F648D0-B974-4304-80E2-B7B6F9E7996C}"/>
                    </a:ext>
                  </a:extLst>
                </p:cNvPr>
                <p:cNvSpPr txBox="1">
                  <a:spLocks noRot="1" noChangeAspect="1" noMove="1" noResize="1" noEditPoints="1" noAdjustHandles="1" noChangeArrowheads="1" noChangeShapeType="1" noTextEdit="1"/>
                </p:cNvSpPr>
                <p:nvPr/>
              </p:nvSpPr>
              <p:spPr>
                <a:xfrm>
                  <a:off x="1604253" y="5005889"/>
                  <a:ext cx="1279980" cy="1264833"/>
                </a:xfrm>
                <a:prstGeom prst="rect">
                  <a:avLst/>
                </a:prstGeom>
                <a:blipFill>
                  <a:blip r:embed="rId6"/>
                  <a:stretch>
                    <a:fillRect r="-952"/>
                  </a:stretch>
                </a:blipFill>
              </p:spPr>
              <p:txBody>
                <a:bodyPr/>
                <a:lstStyle/>
                <a:p>
                  <a:r>
                    <a:rPr lang="en-IN">
                      <a:noFill/>
                    </a:rPr>
                    <a:t> </a:t>
                  </a:r>
                </a:p>
              </p:txBody>
            </p:sp>
          </mc:Fallback>
        </mc:AlternateContent>
        <p:sp>
          <p:nvSpPr>
            <p:cNvPr id="14" name="Rectangle 13">
              <a:extLst>
                <a:ext uri="{FF2B5EF4-FFF2-40B4-BE49-F238E27FC236}">
                  <a16:creationId xmlns:a16="http://schemas.microsoft.com/office/drawing/2014/main" id="{CC7EE930-CCC7-41A3-8784-EF92BE36E024}"/>
                </a:ext>
              </a:extLst>
            </p:cNvPr>
            <p:cNvSpPr/>
            <p:nvPr/>
          </p:nvSpPr>
          <p:spPr>
            <a:xfrm>
              <a:off x="876805" y="5374012"/>
              <a:ext cx="897713" cy="5569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sp>
          <p:nvSpPr>
            <p:cNvPr id="15" name="Right Arrow 3">
              <a:extLst>
                <a:ext uri="{FF2B5EF4-FFF2-40B4-BE49-F238E27FC236}">
                  <a16:creationId xmlns:a16="http://schemas.microsoft.com/office/drawing/2014/main" id="{878635BC-EC90-4022-AA62-FDC4D6925EE0}"/>
                </a:ext>
              </a:extLst>
            </p:cNvPr>
            <p:cNvSpPr/>
            <p:nvPr/>
          </p:nvSpPr>
          <p:spPr>
            <a:xfrm>
              <a:off x="261441" y="544358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826482C-4537-4D61-8359-65393E7590EF}"/>
                  </a:ext>
                </a:extLst>
              </p:cNvPr>
              <p:cNvSpPr/>
              <p:nvPr/>
            </p:nvSpPr>
            <p:spPr>
              <a:xfrm>
                <a:off x="552016" y="2568158"/>
                <a:ext cx="310558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7" name="Rectangle 16">
                <a:extLst>
                  <a:ext uri="{FF2B5EF4-FFF2-40B4-BE49-F238E27FC236}">
                    <a16:creationId xmlns:a16="http://schemas.microsoft.com/office/drawing/2014/main" id="{C826482C-4537-4D61-8359-65393E7590EF}"/>
                  </a:ext>
                </a:extLst>
              </p:cNvPr>
              <p:cNvSpPr>
                <a:spLocks noRot="1" noChangeAspect="1" noMove="1" noResize="1" noEditPoints="1" noAdjustHandles="1" noChangeArrowheads="1" noChangeShapeType="1" noTextEdit="1"/>
              </p:cNvSpPr>
              <p:nvPr/>
            </p:nvSpPr>
            <p:spPr>
              <a:xfrm>
                <a:off x="552016" y="2568158"/>
                <a:ext cx="3105584" cy="517450"/>
              </a:xfrm>
              <a:prstGeom prst="rect">
                <a:avLst/>
              </a:prstGeom>
              <a:blipFill>
                <a:blip r:embed="rId7"/>
                <a:stretch>
                  <a:fillRect l="-4126" t="-11765" r="-3340" b="-32941"/>
                </a:stretch>
              </a:blipFill>
              <a:ln>
                <a:noFill/>
              </a:ln>
            </p:spPr>
            <p:txBody>
              <a:bodyPr/>
              <a:lstStyle/>
              <a:p>
                <a:r>
                  <a:rPr lang="en-IN">
                    <a:noFill/>
                  </a:rPr>
                  <a:t> </a:t>
                </a:r>
              </a:p>
            </p:txBody>
          </p:sp>
        </mc:Fallback>
      </mc:AlternateContent>
      <p:grpSp>
        <p:nvGrpSpPr>
          <p:cNvPr id="18" name="Group 17">
            <a:extLst>
              <a:ext uri="{FF2B5EF4-FFF2-40B4-BE49-F238E27FC236}">
                <a16:creationId xmlns:a16="http://schemas.microsoft.com/office/drawing/2014/main" id="{26197450-5433-4B02-892F-62A921CCFEAF}"/>
              </a:ext>
            </a:extLst>
          </p:cNvPr>
          <p:cNvGrpSpPr/>
          <p:nvPr/>
        </p:nvGrpSpPr>
        <p:grpSpPr>
          <a:xfrm>
            <a:off x="3372760" y="2195251"/>
            <a:ext cx="3239801" cy="1379595"/>
            <a:chOff x="3782588" y="2493094"/>
            <a:chExt cx="3441339" cy="1379595"/>
          </a:xfrm>
        </p:grpSpPr>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D8401E9-F94A-4F0C-90B2-2D09A6297CCC}"/>
                    </a:ext>
                  </a:extLst>
                </p:cNvPr>
                <p:cNvSpPr/>
                <p:nvPr/>
              </p:nvSpPr>
              <p:spPr>
                <a:xfrm>
                  <a:off x="3782588" y="2493094"/>
                  <a:ext cx="1402739"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sup>
                                </m:sSup>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2D8401E9-F94A-4F0C-90B2-2D09A6297CCC}"/>
                    </a:ext>
                  </a:extLst>
                </p:cNvPr>
                <p:cNvSpPr>
                  <a:spLocks noRot="1" noChangeAspect="1" noMove="1" noResize="1" noEditPoints="1" noAdjustHandles="1" noChangeArrowheads="1" noChangeShapeType="1" noTextEdit="1"/>
                </p:cNvSpPr>
                <p:nvPr/>
              </p:nvSpPr>
              <p:spPr>
                <a:xfrm>
                  <a:off x="3782588" y="2493094"/>
                  <a:ext cx="1402739" cy="1379595"/>
                </a:xfrm>
                <a:prstGeom prst="rect">
                  <a:avLst/>
                </a:prstGeom>
                <a:blipFill>
                  <a:blip r:embed="rId8"/>
                  <a:stretch>
                    <a:fillRect/>
                  </a:stretch>
                </a:blipFill>
                <a:ln>
                  <a:noFill/>
                </a:ln>
              </p:spPr>
              <p:txBody>
                <a:bodyPr/>
                <a:lstStyle/>
                <a:p>
                  <a:r>
                    <a:rPr lang="en-IN">
                      <a:noFill/>
                    </a:rPr>
                    <a:t> </a:t>
                  </a:r>
                </a:p>
              </p:txBody>
            </p:sp>
          </mc:Fallback>
        </mc:AlternateContent>
        <p:sp>
          <p:nvSpPr>
            <p:cNvPr id="20" name="Rectangle 19">
              <a:extLst>
                <a:ext uri="{FF2B5EF4-FFF2-40B4-BE49-F238E27FC236}">
                  <a16:creationId xmlns:a16="http://schemas.microsoft.com/office/drawing/2014/main" id="{6DFDBA19-5FBE-442A-A713-8A12FE16ECC3}"/>
                </a:ext>
              </a:extLst>
            </p:cNvPr>
            <p:cNvSpPr/>
            <p:nvPr/>
          </p:nvSpPr>
          <p:spPr>
            <a:xfrm>
              <a:off x="5128660" y="2859388"/>
              <a:ext cx="209526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C0B3AD08-4625-4D25-8477-B190328EA7CB}"/>
                  </a:ext>
                </a:extLst>
              </p:cNvPr>
              <p:cNvSpPr/>
              <p:nvPr/>
            </p:nvSpPr>
            <p:spPr>
              <a:xfrm>
                <a:off x="552015" y="3710839"/>
                <a:ext cx="4333883"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From equation </a:t>
                </a:r>
                <a14:m>
                  <m:oMath xmlns:m="http://schemas.openxmlformats.org/officeDocument/2006/math">
                    <m:d>
                      <m:dPr>
                        <m:ctrlPr>
                          <a:rPr lang="en-IN" sz="2800" i="1" dirty="0" smtClean="0">
                            <a:solidFill>
                              <a:srgbClr val="002060"/>
                            </a:solidFill>
                            <a:latin typeface="Cambria Math" panose="02040503050406030204" pitchFamily="18" charset="0"/>
                          </a:rPr>
                        </m:ctrlPr>
                      </m:dPr>
                      <m:e>
                        <m:r>
                          <a:rPr lang="en-IN" sz="2800" i="1" dirty="0" smtClean="0">
                            <a:solidFill>
                              <a:srgbClr val="002060"/>
                            </a:solidFill>
                            <a:latin typeface="Cambria Math" panose="02040503050406030204" pitchFamily="18" charset="0"/>
                          </a:rPr>
                          <m:t>1</m:t>
                        </m:r>
                      </m:e>
                    </m:d>
                  </m:oMath>
                </a14:m>
                <a:r>
                  <a:rPr lang="en-IN" sz="2800" dirty="0">
                    <a:solidFill>
                      <a:srgbClr val="002060"/>
                    </a:solidFill>
                  </a:rPr>
                  <a:t>, the series   </a:t>
                </a:r>
              </a:p>
            </p:txBody>
          </p:sp>
        </mc:Choice>
        <mc:Fallback xmlns="">
          <p:sp>
            <p:nvSpPr>
              <p:cNvPr id="21" name="Rectangle 20">
                <a:extLst>
                  <a:ext uri="{FF2B5EF4-FFF2-40B4-BE49-F238E27FC236}">
                    <a16:creationId xmlns:a16="http://schemas.microsoft.com/office/drawing/2014/main" id="{C0B3AD08-4625-4D25-8477-B190328EA7CB}"/>
                  </a:ext>
                </a:extLst>
              </p:cNvPr>
              <p:cNvSpPr>
                <a:spLocks noRot="1" noChangeAspect="1" noMove="1" noResize="1" noEditPoints="1" noAdjustHandles="1" noChangeArrowheads="1" noChangeShapeType="1" noTextEdit="1"/>
              </p:cNvSpPr>
              <p:nvPr/>
            </p:nvSpPr>
            <p:spPr>
              <a:xfrm>
                <a:off x="552015" y="3710839"/>
                <a:ext cx="4333883" cy="517450"/>
              </a:xfrm>
              <a:prstGeom prst="rect">
                <a:avLst/>
              </a:prstGeom>
              <a:blipFill>
                <a:blip r:embed="rId9"/>
                <a:stretch>
                  <a:fillRect l="-2958" t="-12941" r="-7887"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94D3083-00DD-4CD0-9583-B5D26A261937}"/>
                  </a:ext>
                </a:extLst>
              </p:cNvPr>
              <p:cNvSpPr/>
              <p:nvPr/>
            </p:nvSpPr>
            <p:spPr>
              <a:xfrm>
                <a:off x="4785595" y="3327396"/>
                <a:ext cx="1825074"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FF0000"/>
                                          </a:solidFill>
                                          <a:latin typeface="Cambria Math" panose="02040503050406030204" pitchFamily="18" charset="0"/>
                                        </a:rPr>
                                      </m:ctrlPr>
                                    </m:fPr>
                                    <m:num>
                                      <m:r>
                                        <a:rPr lang="en-IN" sz="2800">
                                          <a:solidFill>
                                            <a:srgbClr val="FF0000"/>
                                          </a:solidFill>
                                          <a:latin typeface="Cambria Math" panose="02040503050406030204" pitchFamily="18" charset="0"/>
                                        </a:rPr>
                                        <m:t>1</m:t>
                                      </m:r>
                                    </m:num>
                                    <m:den>
                                      <m:r>
                                        <a:rPr lang="en-IN" sz="2800">
                                          <a:solidFill>
                                            <a:srgbClr val="FF0000"/>
                                          </a:solidFill>
                                          <a:latin typeface="Cambria Math" panose="02040503050406030204" pitchFamily="18" charset="0"/>
                                        </a:rPr>
                                        <m:t> 2 </m:t>
                                      </m:r>
                                    </m:den>
                                  </m:f>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694D3083-00DD-4CD0-9583-B5D26A261937}"/>
                  </a:ext>
                </a:extLst>
              </p:cNvPr>
              <p:cNvSpPr>
                <a:spLocks noRot="1" noChangeAspect="1" noMove="1" noResize="1" noEditPoints="1" noAdjustHandles="1" noChangeArrowheads="1" noChangeShapeType="1" noTextEdit="1"/>
              </p:cNvSpPr>
              <p:nvPr/>
            </p:nvSpPr>
            <p:spPr>
              <a:xfrm>
                <a:off x="4785595" y="3327396"/>
                <a:ext cx="1825074" cy="1379595"/>
              </a:xfrm>
              <a:prstGeom prst="rect">
                <a:avLst/>
              </a:prstGeom>
              <a:blipFill>
                <a:blip r:embed="rId10"/>
                <a:stretch>
                  <a:fillRect/>
                </a:stretch>
              </a:blipFill>
              <a:ln>
                <a:noFill/>
              </a:ln>
            </p:spPr>
            <p:txBody>
              <a:bodyPr/>
              <a:lstStyle/>
              <a:p>
                <a:r>
                  <a:rPr lang="en-IN">
                    <a:noFill/>
                  </a:rPr>
                  <a:t> </a:t>
                </a:r>
              </a:p>
            </p:txBody>
          </p:sp>
        </mc:Fallback>
      </mc:AlternateContent>
      <p:sp>
        <p:nvSpPr>
          <p:cNvPr id="23" name="Rectangle 22">
            <a:extLst>
              <a:ext uri="{FF2B5EF4-FFF2-40B4-BE49-F238E27FC236}">
                <a16:creationId xmlns:a16="http://schemas.microsoft.com/office/drawing/2014/main" id="{A2060664-A17E-43A9-B761-10110DE3578C}"/>
              </a:ext>
            </a:extLst>
          </p:cNvPr>
          <p:cNvSpPr/>
          <p:nvPr/>
        </p:nvSpPr>
        <p:spPr>
          <a:xfrm>
            <a:off x="6511522" y="3709417"/>
            <a:ext cx="193735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FE6FBAB-B4D8-4FF6-A6FE-406900938901}"/>
                  </a:ext>
                </a:extLst>
              </p:cNvPr>
              <p:cNvSpPr/>
              <p:nvPr/>
            </p:nvSpPr>
            <p:spPr>
              <a:xfrm>
                <a:off x="4481021" y="4706991"/>
                <a:ext cx="7597248"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t>
                </a:r>
                <a14:m>
                  <m:oMath xmlns:m="http://schemas.openxmlformats.org/officeDocument/2006/math">
                    <m:r>
                      <a:rPr lang="en-IN" sz="2800" b="0" i="1" smtClean="0">
                        <a:solidFill>
                          <a:schemeClr val="accent5">
                            <a:lumMod val="50000"/>
                          </a:schemeClr>
                        </a:solidFill>
                        <a:latin typeface="Cambria Math" panose="02040503050406030204" pitchFamily="18" charset="0"/>
                      </a:rPr>
                      <m:t>∵</m:t>
                    </m:r>
                  </m:oMath>
                </a14:m>
                <a:r>
                  <a:rPr lang="en-IN" sz="2800" dirty="0">
                    <a:solidFill>
                      <a:schemeClr val="accent5">
                        <a:lumMod val="50000"/>
                      </a:schemeClr>
                    </a:solidFill>
                  </a:rPr>
                  <a:t> if </a:t>
                </a:r>
                <a14:m>
                  <m:oMath xmlns:m="http://schemas.openxmlformats.org/officeDocument/2006/math">
                    <m:nary>
                      <m:naryPr>
                        <m:chr m:val="∑"/>
                        <m:subHide m:val="on"/>
                        <m:supHide m:val="on"/>
                        <m:ctrlPr>
                          <a:rPr lang="en-IN" sz="2800" i="1" smtClean="0">
                            <a:solidFill>
                              <a:schemeClr val="accent5">
                                <a:lumMod val="50000"/>
                              </a:schemeClr>
                            </a:solidFill>
                            <a:latin typeface="Cambria Math" panose="02040503050406030204" pitchFamily="18" charset="0"/>
                          </a:rPr>
                        </m:ctrlPr>
                      </m:naryPr>
                      <m:sub/>
                      <m:sup/>
                      <m:e>
                        <m:sSub>
                          <m:sSubPr>
                            <m:ctrlPr>
                              <a:rPr lang="en-IN" sz="2800" b="0" i="1" smtClean="0">
                                <a:solidFill>
                                  <a:schemeClr val="accent5">
                                    <a:lumMod val="50000"/>
                                  </a:schemeClr>
                                </a:solidFill>
                                <a:latin typeface="Cambria Math" panose="02040503050406030204" pitchFamily="18" charset="0"/>
                              </a:rPr>
                            </m:ctrlPr>
                          </m:sSubPr>
                          <m:e>
                            <m:r>
                              <m:rPr>
                                <m:sty m:val="p"/>
                              </m:rPr>
                              <a:rPr lang="en-IN" sz="2800" b="0" i="0" smtClean="0">
                                <a:solidFill>
                                  <a:schemeClr val="accent5">
                                    <a:lumMod val="50000"/>
                                  </a:schemeClr>
                                </a:solidFill>
                                <a:latin typeface="Cambria Math" panose="02040503050406030204" pitchFamily="18" charset="0"/>
                              </a:rPr>
                              <m:t>a</m:t>
                            </m:r>
                          </m:e>
                          <m:sub>
                            <m:r>
                              <m:rPr>
                                <m:sty m:val="p"/>
                              </m:rPr>
                              <a:rPr lang="en-IN" sz="2800" b="0" i="0" smtClean="0">
                                <a:solidFill>
                                  <a:schemeClr val="accent5">
                                    <a:lumMod val="50000"/>
                                  </a:schemeClr>
                                </a:solidFill>
                                <a:latin typeface="Cambria Math" panose="02040503050406030204" pitchFamily="18" charset="0"/>
                              </a:rPr>
                              <m:t>n</m:t>
                            </m:r>
                          </m:sub>
                        </m:sSub>
                      </m:e>
                    </m:nary>
                  </m:oMath>
                </a14:m>
                <a:r>
                  <a:rPr lang="en-IN" sz="2800" dirty="0">
                    <a:solidFill>
                      <a:schemeClr val="accent5">
                        <a:lumMod val="50000"/>
                      </a:schemeClr>
                    </a:solidFill>
                  </a:rPr>
                  <a:t> is diverges, then </a:t>
                </a:r>
                <a14:m>
                  <m:oMath xmlns:m="http://schemas.openxmlformats.org/officeDocument/2006/math">
                    <m:nary>
                      <m:naryPr>
                        <m:chr m:val="∑"/>
                        <m:subHide m:val="on"/>
                        <m:supHide m:val="on"/>
                        <m:ctrlPr>
                          <a:rPr lang="en-IN" sz="2800" i="1">
                            <a:solidFill>
                              <a:schemeClr val="accent5">
                                <a:lumMod val="50000"/>
                              </a:schemeClr>
                            </a:solidFill>
                            <a:latin typeface="Cambria Math" panose="02040503050406030204" pitchFamily="18" charset="0"/>
                          </a:rPr>
                        </m:ctrlPr>
                      </m:naryPr>
                      <m:sub/>
                      <m:sup/>
                      <m:e>
                        <m:sSub>
                          <m:sSubPr>
                            <m:ctrlPr>
                              <a:rPr lang="en-IN" sz="2800" i="1">
                                <a:solidFill>
                                  <a:schemeClr val="accent5">
                                    <a:lumMod val="50000"/>
                                  </a:schemeClr>
                                </a:solidFill>
                                <a:latin typeface="Cambria Math" panose="02040503050406030204" pitchFamily="18" charset="0"/>
                              </a:rPr>
                            </m:ctrlPr>
                          </m:sSubPr>
                          <m:e>
                            <m:r>
                              <m:rPr>
                                <m:sty m:val="p"/>
                              </m:rPr>
                              <a:rPr lang="en-IN" sz="2800" b="0" i="0" smtClean="0">
                                <a:solidFill>
                                  <a:schemeClr val="accent5">
                                    <a:lumMod val="50000"/>
                                  </a:schemeClr>
                                </a:solidFill>
                                <a:latin typeface="Cambria Math" panose="02040503050406030204" pitchFamily="18" charset="0"/>
                              </a:rPr>
                              <m:t>k</m:t>
                            </m:r>
                            <m:r>
                              <a:rPr lang="en-IN" sz="2800" b="0" i="1" smtClean="0">
                                <a:solidFill>
                                  <a:schemeClr val="accent5">
                                    <a:lumMod val="50000"/>
                                  </a:schemeClr>
                                </a:solidFill>
                                <a:latin typeface="Cambria Math" panose="02040503050406030204" pitchFamily="18" charset="0"/>
                              </a:rPr>
                              <m:t>∙</m:t>
                            </m:r>
                            <m:r>
                              <m:rPr>
                                <m:sty m:val="p"/>
                              </m:rPr>
                              <a:rPr lang="en-IN" sz="2800">
                                <a:solidFill>
                                  <a:schemeClr val="accent5">
                                    <a:lumMod val="50000"/>
                                  </a:schemeClr>
                                </a:solidFill>
                                <a:latin typeface="Cambria Math" panose="02040503050406030204" pitchFamily="18" charset="0"/>
                              </a:rPr>
                              <m:t>a</m:t>
                            </m:r>
                          </m:e>
                          <m:sub>
                            <m:r>
                              <m:rPr>
                                <m:sty m:val="p"/>
                              </m:rPr>
                              <a:rPr lang="en-IN" sz="2800">
                                <a:solidFill>
                                  <a:schemeClr val="accent5">
                                    <a:lumMod val="50000"/>
                                  </a:schemeClr>
                                </a:solidFill>
                                <a:latin typeface="Cambria Math" panose="02040503050406030204" pitchFamily="18" charset="0"/>
                              </a:rPr>
                              <m:t>n</m:t>
                            </m:r>
                          </m:sub>
                        </m:sSub>
                      </m:e>
                    </m:nary>
                  </m:oMath>
                </a14:m>
                <a:r>
                  <a:rPr lang="en-IN" sz="2800" dirty="0">
                    <a:solidFill>
                      <a:schemeClr val="accent5">
                        <a:lumMod val="50000"/>
                      </a:schemeClr>
                    </a:solidFill>
                  </a:rPr>
                  <a:t> is also diverges.</a:t>
                </a:r>
                <a:r>
                  <a:rPr lang="en-IN" sz="2800" dirty="0">
                    <a:solidFill>
                      <a:srgbClr val="002060"/>
                    </a:solidFill>
                  </a:rPr>
                  <a:t>)</a:t>
                </a:r>
              </a:p>
            </p:txBody>
          </p:sp>
        </mc:Choice>
        <mc:Fallback xmlns="">
          <p:sp>
            <p:nvSpPr>
              <p:cNvPr id="28" name="Rectangle 27">
                <a:extLst>
                  <a:ext uri="{FF2B5EF4-FFF2-40B4-BE49-F238E27FC236}">
                    <a16:creationId xmlns:a16="http://schemas.microsoft.com/office/drawing/2014/main" id="{EFE6FBAB-B4D8-4FF6-A6FE-406900938901}"/>
                  </a:ext>
                </a:extLst>
              </p:cNvPr>
              <p:cNvSpPr>
                <a:spLocks noRot="1" noChangeAspect="1" noMove="1" noResize="1" noEditPoints="1" noAdjustHandles="1" noChangeArrowheads="1" noChangeShapeType="1" noTextEdit="1"/>
              </p:cNvSpPr>
              <p:nvPr/>
            </p:nvSpPr>
            <p:spPr>
              <a:xfrm>
                <a:off x="4481021" y="4706991"/>
                <a:ext cx="7597248" cy="517450"/>
              </a:xfrm>
              <a:prstGeom prst="rect">
                <a:avLst/>
              </a:prstGeom>
              <a:blipFill>
                <a:blip r:embed="rId11"/>
                <a:stretch>
                  <a:fillRect l="-1605" t="-11765" r="-883" b="-32941"/>
                </a:stretch>
              </a:blipFill>
              <a:ln>
                <a:noFill/>
              </a:ln>
            </p:spPr>
            <p:txBody>
              <a:bodyPr/>
              <a:lstStyle/>
              <a:p>
                <a:r>
                  <a:rPr lang="en-IN">
                    <a:noFill/>
                  </a:rPr>
                  <a:t> </a:t>
                </a:r>
              </a:p>
            </p:txBody>
          </p:sp>
        </mc:Fallback>
      </mc:AlternateContent>
      <p:sp>
        <p:nvSpPr>
          <p:cNvPr id="29" name="Rectangle 28">
            <a:extLst>
              <a:ext uri="{FF2B5EF4-FFF2-40B4-BE49-F238E27FC236}">
                <a16:creationId xmlns:a16="http://schemas.microsoft.com/office/drawing/2014/main" id="{10657609-2919-41BA-BE4F-063C0F8836B8}"/>
              </a:ext>
            </a:extLst>
          </p:cNvPr>
          <p:cNvSpPr/>
          <p:nvPr/>
        </p:nvSpPr>
        <p:spPr>
          <a:xfrm>
            <a:off x="836035" y="5624403"/>
            <a:ext cx="477699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direct comparison test</a:t>
            </a:r>
            <a:r>
              <a:rPr lang="en-IN" sz="2800" dirty="0">
                <a:solidFill>
                  <a:srgbClr val="002060"/>
                </a:solidFill>
              </a:rPr>
              <a:t>, </a:t>
            </a:r>
          </a:p>
        </p:txBody>
      </p:sp>
      <p:grpSp>
        <p:nvGrpSpPr>
          <p:cNvPr id="30" name="Group 29">
            <a:extLst>
              <a:ext uri="{FF2B5EF4-FFF2-40B4-BE49-F238E27FC236}">
                <a16:creationId xmlns:a16="http://schemas.microsoft.com/office/drawing/2014/main" id="{938DACAF-E9EA-435E-8F47-379939BA85A4}"/>
              </a:ext>
            </a:extLst>
          </p:cNvPr>
          <p:cNvGrpSpPr/>
          <p:nvPr/>
        </p:nvGrpSpPr>
        <p:grpSpPr>
          <a:xfrm>
            <a:off x="5372515" y="5248551"/>
            <a:ext cx="4071736" cy="1379595"/>
            <a:chOff x="5451948" y="3911326"/>
            <a:chExt cx="4071736" cy="137959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CC72DCB5-C34C-4421-9F23-90D729B4F590}"/>
                    </a:ext>
                  </a:extLst>
                </p:cNvPr>
                <p:cNvSpPr/>
                <p:nvPr/>
              </p:nvSpPr>
              <p:spPr>
                <a:xfrm>
                  <a:off x="5451948" y="3911326"/>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2</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−1 </m:t>
                                </m:r>
                              </m:den>
                            </m:f>
                          </m:e>
                        </m:nary>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CC72DCB5-C34C-4421-9F23-90D729B4F590}"/>
                    </a:ext>
                  </a:extLst>
                </p:cNvPr>
                <p:cNvSpPr>
                  <a:spLocks noRot="1" noChangeAspect="1" noMove="1" noResize="1" noEditPoints="1" noAdjustHandles="1" noChangeArrowheads="1" noChangeShapeType="1" noTextEdit="1"/>
                </p:cNvSpPr>
                <p:nvPr/>
              </p:nvSpPr>
              <p:spPr>
                <a:xfrm>
                  <a:off x="5451948" y="3911326"/>
                  <a:ext cx="2162831" cy="1379595"/>
                </a:xfrm>
                <a:prstGeom prst="rect">
                  <a:avLst/>
                </a:prstGeom>
                <a:blipFill>
                  <a:blip r:embed="rId12"/>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AD57DA52-EBAE-44BC-9E9F-912191A7B5F0}"/>
                </a:ext>
              </a:extLst>
            </p:cNvPr>
            <p:cNvSpPr/>
            <p:nvPr/>
          </p:nvSpPr>
          <p:spPr>
            <a:xfrm>
              <a:off x="7575539" y="4248541"/>
              <a:ext cx="194814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33" name="Right Arrow 3">
            <a:extLst>
              <a:ext uri="{FF2B5EF4-FFF2-40B4-BE49-F238E27FC236}">
                <a16:creationId xmlns:a16="http://schemas.microsoft.com/office/drawing/2014/main" id="{E45FF800-F1A6-4904-94C7-8CE7CE59F14C}"/>
              </a:ext>
            </a:extLst>
          </p:cNvPr>
          <p:cNvSpPr/>
          <p:nvPr/>
        </p:nvSpPr>
        <p:spPr>
          <a:xfrm>
            <a:off x="287785" y="571570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31995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4.79167E-6 -7.40741E-7 L -4.79167E-6 -0.61343 " pathEditMode="relative" rAng="0" ptsTypes="AA">
                                      <p:cBhvr>
                                        <p:cTn id="6" dur="2000" fill="hold"/>
                                        <p:tgtEl>
                                          <p:spTgt spid="16"/>
                                        </p:tgtEl>
                                        <p:attrNameLst>
                                          <p:attrName>ppt_x</p:attrName>
                                          <p:attrName>ppt_y</p:attrName>
                                        </p:attrNameLst>
                                      </p:cBhvr>
                                      <p:rCtr x="0" y="-30671"/>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1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10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1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10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10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left)">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10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3" grpId="0"/>
      <p:bldP spid="28" grpId="0"/>
      <p:bldP spid="29" grpId="0"/>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BBC5-73EC-434D-B69E-AB13E0916526}"/>
              </a:ext>
            </a:extLst>
          </p:cNvPr>
          <p:cNvSpPr>
            <a:spLocks noGrp="1"/>
          </p:cNvSpPr>
          <p:nvPr>
            <p:ph type="title"/>
          </p:nvPr>
        </p:nvSpPr>
        <p:spPr/>
        <p:txBody>
          <a:bodyPr/>
          <a:lstStyle/>
          <a:p>
            <a:r>
              <a:rPr lang="en-IN" dirty="0"/>
              <a:t>Series</a:t>
            </a:r>
          </a:p>
        </p:txBody>
      </p:sp>
      <p:sp>
        <p:nvSpPr>
          <p:cNvPr id="4" name="Line Callout 2 11">
            <a:extLst>
              <a:ext uri="{FF2B5EF4-FFF2-40B4-BE49-F238E27FC236}">
                <a16:creationId xmlns:a16="http://schemas.microsoft.com/office/drawing/2014/main" id="{635A65E4-FA47-4A2B-8D1F-E1ADE962DDA4}"/>
              </a:ext>
            </a:extLst>
          </p:cNvPr>
          <p:cNvSpPr/>
          <p:nvPr/>
        </p:nvSpPr>
        <p:spPr>
          <a:xfrm>
            <a:off x="672197" y="2215739"/>
            <a:ext cx="10884253" cy="2841537"/>
          </a:xfrm>
          <a:prstGeom prst="borderCallout2">
            <a:avLst>
              <a:gd name="adj1" fmla="val 18750"/>
              <a:gd name="adj2" fmla="val -81"/>
              <a:gd name="adj3" fmla="val 18750"/>
              <a:gd name="adj4" fmla="val -4266"/>
              <a:gd name="adj5" fmla="val -26238"/>
              <a:gd name="adj6" fmla="val -73"/>
            </a:avLst>
          </a:prstGeom>
          <a:noFill/>
          <a:ln>
            <a:solidFill>
              <a:srgbClr val="008B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40121" y="2267036"/>
            <a:ext cx="10767844" cy="523220"/>
            <a:chOff x="838362" y="1962284"/>
            <a:chExt cx="10767844" cy="52322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B3AB63-3736-43A1-BD66-8E9815F10A11}"/>
                    </a:ext>
                  </a:extLst>
                </p:cNvPr>
                <p:cNvSpPr/>
                <p:nvPr/>
              </p:nvSpPr>
              <p:spPr>
                <a:xfrm>
                  <a:off x="1159879" y="1962284"/>
                  <a:ext cx="10446327" cy="523220"/>
                </a:xfrm>
                <a:prstGeom prst="rect">
                  <a:avLst/>
                </a:prstGeom>
              </p:spPr>
              <p:txBody>
                <a:bodyPr wrap="square">
                  <a:spAutoFit/>
                </a:bodyPr>
                <a:lstStyle/>
                <a:p>
                  <a:r>
                    <a:rPr lang="en-IN" sz="2800" dirty="0">
                      <a:solidFill>
                        <a:srgbClr val="002060"/>
                      </a:solidFill>
                    </a:rPr>
                    <a:t>If </a:t>
                  </a:r>
                  <a14:m>
                    <m:oMath xmlns:m="http://schemas.openxmlformats.org/officeDocument/2006/math">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a:rPr lang="en-IN" sz="2800">
                              <a:solidFill>
                                <a:srgbClr val="002060"/>
                              </a:solidFill>
                              <a:latin typeface="Cambria Math" panose="02040503050406030204" pitchFamily="18" charset="0"/>
                            </a:rPr>
                            <m:t>1</m:t>
                          </m:r>
                        </m:sub>
                      </m:sSub>
                      <m:r>
                        <a:rPr lang="en-IN" sz="2800">
                          <a:solidFill>
                            <a:srgbClr val="002060"/>
                          </a:solidFill>
                          <a:latin typeface="Cambria Math" panose="02040503050406030204" pitchFamily="18" charset="0"/>
                        </a:rPr>
                        <m:t>, </m:t>
                      </m:r>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a:rPr lang="en-IN" sz="2800">
                              <a:solidFill>
                                <a:srgbClr val="002060"/>
                              </a:solidFill>
                              <a:latin typeface="Cambria Math" panose="02040503050406030204" pitchFamily="18" charset="0"/>
                            </a:rPr>
                            <m:t>2</m:t>
                          </m:r>
                        </m:sub>
                      </m:sSub>
                      <m:r>
                        <a:rPr lang="en-IN" sz="2800">
                          <a:solidFill>
                            <a:srgbClr val="002060"/>
                          </a:solidFill>
                          <a:latin typeface="Cambria Math" panose="02040503050406030204" pitchFamily="18" charset="0"/>
                        </a:rPr>
                        <m:t>, …, </m:t>
                      </m:r>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m:rPr>
                              <m:sty m:val="p"/>
                            </m:rPr>
                            <a:rPr lang="en-IN" sz="2800">
                              <a:solidFill>
                                <a:srgbClr val="002060"/>
                              </a:solidFill>
                              <a:latin typeface="Cambria Math" panose="02040503050406030204" pitchFamily="18" charset="0"/>
                            </a:rPr>
                            <m:t>n</m:t>
                          </m:r>
                        </m:sub>
                      </m:sSub>
                      <m:r>
                        <a:rPr lang="en-IN" sz="2800">
                          <a:solidFill>
                            <a:srgbClr val="002060"/>
                          </a:solidFill>
                          <a:latin typeface="Cambria Math" panose="02040503050406030204" pitchFamily="18" charset="0"/>
                        </a:rPr>
                        <m:t>, …</m:t>
                      </m:r>
                    </m:oMath>
                  </a14:m>
                  <a:r>
                    <a:rPr lang="en-IN" sz="2800" dirty="0">
                      <a:solidFill>
                        <a:srgbClr val="002060"/>
                      </a:solidFill>
                    </a:rPr>
                    <a:t> is an infinite sequence of real numbers, then the sum</a:t>
                  </a:r>
                </a:p>
              </p:txBody>
            </p:sp>
          </mc:Choice>
          <mc:Fallback xmlns="">
            <p:sp>
              <p:nvSpPr>
                <p:cNvPr id="7" name="Rectangle 6">
                  <a:extLst>
                    <a:ext uri="{FF2B5EF4-FFF2-40B4-BE49-F238E27FC236}">
                      <a16:creationId xmlns:a16="http://schemas.microsoft.com/office/drawing/2014/main" id="{81B3AB63-3736-43A1-BD66-8E9815F10A11}"/>
                    </a:ext>
                  </a:extLst>
                </p:cNvPr>
                <p:cNvSpPr>
                  <a:spLocks noRot="1" noChangeAspect="1" noMove="1" noResize="1" noEditPoints="1" noAdjustHandles="1" noChangeArrowheads="1" noChangeShapeType="1" noTextEdit="1"/>
                </p:cNvSpPr>
                <p:nvPr/>
              </p:nvSpPr>
              <p:spPr>
                <a:xfrm>
                  <a:off x="1159879" y="1962284"/>
                  <a:ext cx="10446327" cy="523220"/>
                </a:xfrm>
                <a:prstGeom prst="rect">
                  <a:avLst/>
                </a:prstGeom>
                <a:blipFill>
                  <a:blip r:embed="rId2"/>
                  <a:stretch>
                    <a:fillRect l="-1226" t="-12791" b="-31395"/>
                  </a:stretch>
                </a:blipFill>
              </p:spPr>
              <p:txBody>
                <a:bodyPr/>
                <a:lstStyle/>
                <a:p>
                  <a:r>
                    <a:rPr lang="en-IN">
                      <a:noFill/>
                    </a:rPr>
                    <a:t> </a:t>
                  </a:r>
                </a:p>
              </p:txBody>
            </p:sp>
          </mc:Fallback>
        </mc:AlternateContent>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chemeClr val="accent2"/>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Rectangle: Rounded Corners 19">
            <a:extLst>
              <a:ext uri="{FF2B5EF4-FFF2-40B4-BE49-F238E27FC236}">
                <a16:creationId xmlns:a16="http://schemas.microsoft.com/office/drawing/2014/main" id="{8D5EDC59-8AB7-428A-AFCB-129614478FED}"/>
              </a:ext>
            </a:extLst>
          </p:cNvPr>
          <p:cNvSpPr/>
          <p:nvPr/>
        </p:nvSpPr>
        <p:spPr>
          <a:xfrm>
            <a:off x="1202513" y="4125772"/>
            <a:ext cx="1468192" cy="558153"/>
          </a:xfrm>
          <a:prstGeom prst="roundRect">
            <a:avLst/>
          </a:prstGeom>
          <a:solidFill>
            <a:schemeClr val="tx2">
              <a:lumMod val="40000"/>
              <a:lumOff val="60000"/>
            </a:schemeClr>
          </a:solidFill>
          <a:ln>
            <a:solidFill>
              <a:schemeClr val="tx1"/>
            </a:solidFill>
          </a:ln>
        </p:spPr>
        <p:txBody>
          <a:bodyPr vert="horz" wrap="square" lIns="91440" tIns="45720" rIns="91440" bIns="45720" numCol="1" anchor="t" anchorCtr="0" compatLnSpc="1">
            <a:prstTxWarp prst="textNoShape">
              <a:avLst/>
            </a:prstTxWarp>
          </a:bodyPr>
          <a:lstStyle/>
          <a:p>
            <a:r>
              <a:rPr lang="en-IN" sz="2800" b="1" dirty="0">
                <a:solidFill>
                  <a:srgbClr val="002060"/>
                </a:solidFill>
              </a:rPr>
              <a:t>Notation  </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6E20B90-4A3F-4412-8B60-999EE86A42DC}"/>
                  </a:ext>
                </a:extLst>
              </p:cNvPr>
              <p:cNvSpPr/>
              <p:nvPr/>
            </p:nvSpPr>
            <p:spPr>
              <a:xfrm>
                <a:off x="2683583" y="3736188"/>
                <a:ext cx="1339403" cy="144035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B6E20B90-4A3F-4412-8B60-999EE86A42DC}"/>
                  </a:ext>
                </a:extLst>
              </p:cNvPr>
              <p:cNvSpPr>
                <a:spLocks noRot="1" noChangeAspect="1" noMove="1" noResize="1" noEditPoints="1" noAdjustHandles="1" noChangeArrowheads="1" noChangeShapeType="1" noTextEdit="1"/>
              </p:cNvSpPr>
              <p:nvPr/>
            </p:nvSpPr>
            <p:spPr>
              <a:xfrm>
                <a:off x="2683583" y="3736188"/>
                <a:ext cx="1339403" cy="1440356"/>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FDAE655-8EAE-494C-A216-0B78E3BC8CA1}"/>
                  </a:ext>
                </a:extLst>
              </p:cNvPr>
              <p:cNvSpPr/>
              <p:nvPr/>
            </p:nvSpPr>
            <p:spPr>
              <a:xfrm>
                <a:off x="3738574" y="3867275"/>
                <a:ext cx="1650643" cy="1100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or</m:t>
                      </m:r>
                      <m:nary>
                        <m:naryPr>
                          <m:chr m:val="∑"/>
                          <m:subHide m:val="on"/>
                          <m:supHide m:val="on"/>
                          <m:ctrlPr>
                            <a:rPr lang="en-IN" sz="2800" b="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7FDAE655-8EAE-494C-A216-0B78E3BC8CA1}"/>
                  </a:ext>
                </a:extLst>
              </p:cNvPr>
              <p:cNvSpPr>
                <a:spLocks noRot="1" noChangeAspect="1" noMove="1" noResize="1" noEditPoints="1" noAdjustHandles="1" noChangeArrowheads="1" noChangeShapeType="1" noTextEdit="1"/>
              </p:cNvSpPr>
              <p:nvPr/>
            </p:nvSpPr>
            <p:spPr>
              <a:xfrm>
                <a:off x="3738574" y="3867275"/>
                <a:ext cx="1650643" cy="1100907"/>
              </a:xfrm>
              <a:prstGeom prst="rect">
                <a:avLst/>
              </a:prstGeom>
              <a:blipFill>
                <a:blip r:embed="rId4"/>
                <a:stretch>
                  <a:fillRect/>
                </a:stretch>
              </a:blipFill>
              <a:ln>
                <a:noFill/>
              </a:ln>
            </p:spPr>
            <p:txBody>
              <a:bodyPr/>
              <a:lstStyle/>
              <a:p>
                <a:r>
                  <a:rPr lang="en-IN">
                    <a:noFill/>
                  </a:rPr>
                  <a:t> </a:t>
                </a:r>
              </a:p>
            </p:txBody>
          </p:sp>
        </mc:Fallback>
      </mc:AlternateContent>
      <p:grpSp>
        <p:nvGrpSpPr>
          <p:cNvPr id="24" name="Group 23">
            <a:extLst>
              <a:ext uri="{FF2B5EF4-FFF2-40B4-BE49-F238E27FC236}">
                <a16:creationId xmlns:a16="http://schemas.microsoft.com/office/drawing/2014/main" id="{E88016EB-C90D-43C8-AE5C-CD4163DA38CD}"/>
              </a:ext>
            </a:extLst>
          </p:cNvPr>
          <p:cNvGrpSpPr/>
          <p:nvPr/>
        </p:nvGrpSpPr>
        <p:grpSpPr>
          <a:xfrm>
            <a:off x="672198" y="1176891"/>
            <a:ext cx="2616484" cy="711200"/>
            <a:chOff x="672198" y="1176891"/>
            <a:chExt cx="2616484" cy="711200"/>
          </a:xfrm>
        </p:grpSpPr>
        <p:sp>
          <p:nvSpPr>
            <p:cNvPr id="5" name="Rectangle 22">
              <a:extLst>
                <a:ext uri="{FF2B5EF4-FFF2-40B4-BE49-F238E27FC236}">
                  <a16:creationId xmlns:a16="http://schemas.microsoft.com/office/drawing/2014/main" id="{4D72C059-22A6-4FC2-BA4C-D400C79B6CC9}"/>
                </a:ext>
              </a:extLst>
            </p:cNvPr>
            <p:cNvSpPr/>
            <p:nvPr/>
          </p:nvSpPr>
          <p:spPr>
            <a:xfrm>
              <a:off x="672198" y="1176891"/>
              <a:ext cx="2616484" cy="711200"/>
            </a:xfrm>
            <a:prstGeom prst="roundRect">
              <a:avLst/>
            </a:prstGeom>
            <a:solidFill>
              <a:schemeClr val="tx2">
                <a:lumMod val="60000"/>
                <a:lumOff val="4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b"/>
            <a:lstStyle/>
            <a:p>
              <a:pPr algn="ctr">
                <a:lnSpc>
                  <a:spcPct val="70000"/>
                </a:lnSpc>
              </a:pPr>
              <a:endParaRPr lang="en-GB" sz="1600" b="1" dirty="0">
                <a:solidFill>
                  <a:srgbClr val="002060"/>
                </a:solidFill>
              </a:endParaRPr>
            </a:p>
          </p:txBody>
        </p:sp>
        <p:sp>
          <p:nvSpPr>
            <p:cNvPr id="23" name="Rectangle 22">
              <a:extLst>
                <a:ext uri="{FF2B5EF4-FFF2-40B4-BE49-F238E27FC236}">
                  <a16:creationId xmlns:a16="http://schemas.microsoft.com/office/drawing/2014/main" id="{D3D30757-C2BC-4128-81F2-11DE62CD0B31}"/>
                </a:ext>
              </a:extLst>
            </p:cNvPr>
            <p:cNvSpPr/>
            <p:nvPr/>
          </p:nvSpPr>
          <p:spPr>
            <a:xfrm>
              <a:off x="739740" y="1251909"/>
              <a:ext cx="2548942" cy="511144"/>
            </a:xfrm>
            <a:prstGeom prst="rect">
              <a:avLst/>
            </a:prstGeom>
            <a:noFill/>
            <a:ln>
              <a:noFill/>
            </a:ln>
          </p:spPr>
          <p:txBody>
            <a:bodyPr vert="horz" wrap="square" lIns="91440" tIns="45720" rIns="91440" bIns="45720" numCol="1" anchor="t" anchorCtr="0" compatLnSpc="1">
              <a:prstTxWarp prst="textNoShape">
                <a:avLst/>
              </a:prstTxWarp>
            </a:bodyPr>
            <a:lstStyle/>
            <a:p>
              <a:r>
                <a:rPr lang="en-IN" sz="3200" b="1" i="0" dirty="0">
                  <a:solidFill>
                    <a:srgbClr val="002060"/>
                  </a:solidFill>
                  <a:latin typeface="+mj-lt"/>
                </a:rPr>
                <a:t>Infinite Series</a:t>
              </a:r>
              <a:endParaRPr lang="en-IN" sz="3200" b="1" dirty="0">
                <a:solidFill>
                  <a:srgbClr val="002060"/>
                </a:solidFill>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C0B3FF1-96B7-4B21-807B-FE53213F0D6E}"/>
                  </a:ext>
                </a:extLst>
              </p:cNvPr>
              <p:cNvSpPr txBox="1"/>
              <p:nvPr/>
            </p:nvSpPr>
            <p:spPr>
              <a:xfrm>
                <a:off x="1161638" y="2807039"/>
                <a:ext cx="10017224" cy="523220"/>
              </a:xfrm>
              <a:prstGeom prst="rect">
                <a:avLst/>
              </a:prstGeom>
              <a:noFill/>
            </p:spPr>
            <p:txBody>
              <a:bodyPr wrap="square">
                <a:spAutoFit/>
              </a:bodyPr>
              <a:lstStyle/>
              <a:p>
                <a:r>
                  <a:rPr lang="en-IN" sz="2800" dirty="0">
                    <a:solidFill>
                      <a:srgbClr val="002060"/>
                    </a:solidFill>
                  </a:rPr>
                  <a:t>of terms of the sequence, </a:t>
                </a:r>
                <a14:m>
                  <m:oMath xmlns:m="http://schemas.openxmlformats.org/officeDocument/2006/math">
                    <m:sSub>
                      <m:sSubPr>
                        <m:ctrlPr>
                          <a:rPr lang="en-IN" sz="2800" i="1" smtClean="0">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a:rPr lang="en-IN" sz="280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a:rPr lang="en-IN" sz="280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r>
                      <a:rPr lang="en-IN" sz="280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m:t>
                    </m:r>
                    <m:sSub>
                      <m:sSubPr>
                        <m:ctrlPr>
                          <a:rPr lang="en-IN" sz="2800" i="1">
                            <a:solidFill>
                              <a:srgbClr val="002060"/>
                            </a:solidFill>
                            <a:latin typeface="Cambria Math" panose="02040503050406030204" pitchFamily="18" charset="0"/>
                          </a:rPr>
                        </m:ctrlPr>
                      </m:sSubPr>
                      <m:e>
                        <m:r>
                          <m:rPr>
                            <m:sty m:val="p"/>
                          </m:rPr>
                          <a:rPr lang="en-IN" sz="2800">
                            <a:solidFill>
                              <a:srgbClr val="002060"/>
                            </a:solidFill>
                            <a:latin typeface="Cambria Math" panose="02040503050406030204" pitchFamily="18" charset="0"/>
                          </a:rPr>
                          <m:t>u</m:t>
                        </m:r>
                      </m:e>
                      <m:sub>
                        <m:r>
                          <m:rPr>
                            <m:sty m:val="p"/>
                          </m:rPr>
                          <a:rPr lang="en-IN" sz="280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r>
                      <a:rPr lang="en-IN" sz="2800">
                        <a:solidFill>
                          <a:srgbClr val="002060"/>
                        </a:solidFill>
                        <a:latin typeface="Cambria Math" panose="02040503050406030204" pitchFamily="18" charset="0"/>
                      </a:rPr>
                      <m:t>…</m:t>
                    </m:r>
                  </m:oMath>
                </a14:m>
                <a:r>
                  <a:rPr lang="en-IN" sz="2800" dirty="0">
                    <a:solidFill>
                      <a:srgbClr val="002060"/>
                    </a:solidFill>
                  </a:rPr>
                  <a:t> is called an infinite</a:t>
                </a:r>
              </a:p>
            </p:txBody>
          </p:sp>
        </mc:Choice>
        <mc:Fallback xmlns="">
          <p:sp>
            <p:nvSpPr>
              <p:cNvPr id="16" name="TextBox 15">
                <a:extLst>
                  <a:ext uri="{FF2B5EF4-FFF2-40B4-BE49-F238E27FC236}">
                    <a16:creationId xmlns:a16="http://schemas.microsoft.com/office/drawing/2014/main" id="{3C0B3FF1-96B7-4B21-807B-FE53213F0D6E}"/>
                  </a:ext>
                </a:extLst>
              </p:cNvPr>
              <p:cNvSpPr txBox="1">
                <a:spLocks noRot="1" noChangeAspect="1" noMove="1" noResize="1" noEditPoints="1" noAdjustHandles="1" noChangeArrowheads="1" noChangeShapeType="1" noTextEdit="1"/>
              </p:cNvSpPr>
              <p:nvPr/>
            </p:nvSpPr>
            <p:spPr>
              <a:xfrm>
                <a:off x="1161638" y="2807039"/>
                <a:ext cx="10017224" cy="523220"/>
              </a:xfrm>
              <a:prstGeom prst="rect">
                <a:avLst/>
              </a:prstGeom>
              <a:blipFill>
                <a:blip r:embed="rId5"/>
                <a:stretch>
                  <a:fillRect l="-1278" t="-11628" r="-183" b="-31395"/>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ABA05F87-BFCE-4841-8931-D7A9873AFF3C}"/>
              </a:ext>
            </a:extLst>
          </p:cNvPr>
          <p:cNvSpPr txBox="1"/>
          <p:nvPr/>
        </p:nvSpPr>
        <p:spPr>
          <a:xfrm>
            <a:off x="1162032" y="3314845"/>
            <a:ext cx="1156165" cy="523220"/>
          </a:xfrm>
          <a:prstGeom prst="rect">
            <a:avLst/>
          </a:prstGeom>
          <a:noFill/>
        </p:spPr>
        <p:txBody>
          <a:bodyPr wrap="square">
            <a:spAutoFit/>
          </a:bodyPr>
          <a:lstStyle/>
          <a:p>
            <a:r>
              <a:rPr lang="en-IN" sz="2800" dirty="0">
                <a:solidFill>
                  <a:srgbClr val="002060"/>
                </a:solidFill>
              </a:rPr>
              <a:t>series.</a:t>
            </a:r>
          </a:p>
        </p:txBody>
      </p:sp>
    </p:spTree>
    <p:extLst>
      <p:ext uri="{BB962C8B-B14F-4D97-AF65-F5344CB8AC3E}">
        <p14:creationId xmlns:p14="http://schemas.microsoft.com/office/powerpoint/2010/main" val="35667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125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0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10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animBg="1"/>
      <p:bldP spid="21" grpId="0"/>
      <p:bldP spid="22" grpId="0"/>
      <p:bldP spid="16" grpId="0"/>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Method:9         Direct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B63A16D8-7EF7-4706-B7BE-486418F9823C}"/>
              </a:ext>
            </a:extLst>
          </p:cNvPr>
          <p:cNvSpPr/>
          <p:nvPr/>
        </p:nvSpPr>
        <p:spPr>
          <a:xfrm>
            <a:off x="1948336" y="1203380"/>
            <a:ext cx="3644501"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371259" y="843000"/>
                <a:ext cx="277162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+1 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371259" y="843000"/>
                <a:ext cx="2771628" cy="1319907"/>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229"/>
            <a:ext cx="3095348" cy="1065771"/>
            <a:chOff x="2019815" y="2363229"/>
            <a:chExt cx="3095348"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35372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353729" cy="1065771"/>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5D465ED-A20C-47B8-8B19-C3AB9957B935}"/>
                  </a:ext>
                </a:extLst>
              </p:cNvPr>
              <p:cNvSpPr/>
              <p:nvPr/>
            </p:nvSpPr>
            <p:spPr>
              <a:xfrm>
                <a:off x="3924650" y="5096420"/>
                <a:ext cx="720584" cy="9601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E5D465ED-A20C-47B8-8B19-C3AB9957B935}"/>
                  </a:ext>
                </a:extLst>
              </p:cNvPr>
              <p:cNvSpPr>
                <a:spLocks noRot="1" noChangeAspect="1" noMove="1" noResize="1" noEditPoints="1" noAdjustHandles="1" noChangeArrowheads="1" noChangeShapeType="1" noTextEdit="1"/>
              </p:cNvSpPr>
              <p:nvPr/>
            </p:nvSpPr>
            <p:spPr>
              <a:xfrm>
                <a:off x="3924650" y="5096420"/>
                <a:ext cx="720584" cy="96017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3475781" y="5355822"/>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3475781" y="5355822"/>
                <a:ext cx="559495" cy="54696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5DEB0A1-C027-4031-A19C-D55FB451DE65}"/>
                  </a:ext>
                </a:extLst>
              </p:cNvPr>
              <p:cNvSpPr/>
              <p:nvPr/>
            </p:nvSpPr>
            <p:spPr>
              <a:xfrm>
                <a:off x="4538349" y="5324983"/>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35DEB0A1-C027-4031-A19C-D55FB451DE65}"/>
                  </a:ext>
                </a:extLst>
              </p:cNvPr>
              <p:cNvSpPr>
                <a:spLocks noRot="1" noChangeAspect="1" noMove="1" noResize="1" noEditPoints="1" noAdjustHandles="1" noChangeArrowheads="1" noChangeShapeType="1" noTextEdit="1"/>
              </p:cNvSpPr>
              <p:nvPr/>
            </p:nvSpPr>
            <p:spPr>
              <a:xfrm>
                <a:off x="4538349" y="5324983"/>
                <a:ext cx="1548350" cy="468000"/>
              </a:xfrm>
              <a:prstGeom prst="rect">
                <a:avLst/>
              </a:prstGeom>
              <a:blipFill>
                <a:blip r:embed="rId6"/>
                <a:stretch>
                  <a:fillRect/>
                </a:stretch>
              </a:blipFill>
              <a:ln>
                <a:noFill/>
              </a:ln>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CF4912C1-3023-4A7F-83D2-5B7587E3CA41}"/>
              </a:ext>
            </a:extLst>
          </p:cNvPr>
          <p:cNvGrpSpPr/>
          <p:nvPr/>
        </p:nvGrpSpPr>
        <p:grpSpPr>
          <a:xfrm>
            <a:off x="2019815" y="3729825"/>
            <a:ext cx="2175693" cy="1065771"/>
            <a:chOff x="2019815" y="2363229"/>
            <a:chExt cx="2175693" cy="106577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363229"/>
                  <a:ext cx="1627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363229"/>
                  <a:ext cx="1627258" cy="1065771"/>
                </a:xfrm>
                <a:prstGeom prst="rect">
                  <a:avLst/>
                </a:prstGeom>
                <a:blipFill>
                  <a:blip r:embed="rId7"/>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F403B14-8862-415C-A1CF-71034F2DDC1C}"/>
                  </a:ext>
                </a:extLst>
              </p:cNvPr>
              <p:cNvSpPr/>
              <p:nvPr/>
            </p:nvSpPr>
            <p:spPr>
              <a:xfrm>
                <a:off x="1922216" y="5096421"/>
                <a:ext cx="1627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BF403B14-8862-415C-A1CF-71034F2DDC1C}"/>
                  </a:ext>
                </a:extLst>
              </p:cNvPr>
              <p:cNvSpPr>
                <a:spLocks noRot="1" noChangeAspect="1" noMove="1" noResize="1" noEditPoints="1" noAdjustHandles="1" noChangeArrowheads="1" noChangeShapeType="1" noTextEdit="1"/>
              </p:cNvSpPr>
              <p:nvPr/>
            </p:nvSpPr>
            <p:spPr>
              <a:xfrm>
                <a:off x="1922216" y="5096421"/>
                <a:ext cx="1627258" cy="1065771"/>
              </a:xfrm>
              <a:prstGeom prst="rect">
                <a:avLst/>
              </a:prstGeom>
              <a:blipFill>
                <a:blip r:embed="rId8"/>
                <a:stretch>
                  <a:fillRect/>
                </a:stretch>
              </a:blipFill>
              <a:ln>
                <a:noFill/>
              </a:ln>
            </p:spPr>
            <p:txBody>
              <a:bodyPr/>
              <a:lstStyle/>
              <a:p>
                <a:r>
                  <a:rPr lang="en-IN">
                    <a:noFill/>
                  </a:rPr>
                  <a:t> </a:t>
                </a:r>
              </a:p>
            </p:txBody>
          </p:sp>
        </mc:Fallback>
      </mc:AlternateContent>
      <p:sp>
        <p:nvSpPr>
          <p:cNvPr id="26" name="Right Arrow 3">
            <a:extLst>
              <a:ext uri="{FF2B5EF4-FFF2-40B4-BE49-F238E27FC236}">
                <a16:creationId xmlns:a16="http://schemas.microsoft.com/office/drawing/2014/main" id="{D0033639-769C-4577-B140-E947CC8A27F6}"/>
              </a:ext>
            </a:extLst>
          </p:cNvPr>
          <p:cNvSpPr/>
          <p:nvPr/>
        </p:nvSpPr>
        <p:spPr>
          <a:xfrm>
            <a:off x="1373307" y="406597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7" name="Group 26">
            <a:extLst>
              <a:ext uri="{FF2B5EF4-FFF2-40B4-BE49-F238E27FC236}">
                <a16:creationId xmlns:a16="http://schemas.microsoft.com/office/drawing/2014/main" id="{DAEAFF26-5FBC-4B23-A595-F2699F17764E}"/>
              </a:ext>
            </a:extLst>
          </p:cNvPr>
          <p:cNvGrpSpPr/>
          <p:nvPr/>
        </p:nvGrpSpPr>
        <p:grpSpPr>
          <a:xfrm>
            <a:off x="5843134" y="3347130"/>
            <a:ext cx="6296619" cy="1986982"/>
            <a:chOff x="5084264" y="3123086"/>
            <a:chExt cx="5861240" cy="1986982"/>
          </a:xfrm>
        </p:grpSpPr>
        <p:sp>
          <p:nvSpPr>
            <p:cNvPr id="28" name="Thought Bubble: Cloud 27">
              <a:extLst>
                <a:ext uri="{FF2B5EF4-FFF2-40B4-BE49-F238E27FC236}">
                  <a16:creationId xmlns:a16="http://schemas.microsoft.com/office/drawing/2014/main" id="{37FE81F4-E9B9-4540-A3E4-355FE9D0C012}"/>
                </a:ext>
              </a:extLst>
            </p:cNvPr>
            <p:cNvSpPr/>
            <p:nvPr/>
          </p:nvSpPr>
          <p:spPr>
            <a:xfrm>
              <a:off x="5084264" y="3123086"/>
              <a:ext cx="5861240" cy="1986982"/>
            </a:xfrm>
            <a:prstGeom prst="cloudCallout">
              <a:avLst>
                <a:gd name="adj1" fmla="val -71687"/>
                <a:gd name="adj2" fmla="val 5788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2C1F057B-8A45-4230-8C5F-361C550E5FD9}"/>
                </a:ext>
              </a:extLst>
            </p:cNvPr>
            <p:cNvSpPr/>
            <p:nvPr/>
          </p:nvSpPr>
          <p:spPr>
            <a:xfrm>
              <a:off x="5799865" y="3544943"/>
              <a:ext cx="4714956" cy="96018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r>
                <a:rPr lang="en-IN" sz="2800" b="1" dirty="0">
                  <a:solidFill>
                    <a:srgbClr val="002060"/>
                  </a:solidFill>
                </a:rPr>
                <a:t>bigger</a:t>
              </a:r>
              <a:r>
                <a:rPr lang="en-IN" sz="2800" dirty="0">
                  <a:solidFill>
                    <a:srgbClr val="002060"/>
                  </a:solidFill>
                </a:rPr>
                <a:t> series is </a:t>
              </a:r>
              <a:r>
                <a:rPr lang="en-IN" sz="2800" b="1" dirty="0">
                  <a:solidFill>
                    <a:srgbClr val="C00000"/>
                  </a:solidFill>
                </a:rPr>
                <a:t>convergent</a:t>
              </a:r>
              <a:r>
                <a:rPr lang="en-IN" sz="2800" dirty="0">
                  <a:solidFill>
                    <a:srgbClr val="002060"/>
                  </a:solidFill>
                </a:rPr>
                <a:t>, then </a:t>
              </a:r>
              <a:r>
                <a:rPr lang="en-IN" sz="2800" b="1" dirty="0">
                  <a:solidFill>
                    <a:srgbClr val="002060"/>
                  </a:solidFill>
                </a:rPr>
                <a:t>smaller</a:t>
              </a:r>
              <a:r>
                <a:rPr lang="en-IN" sz="2800" dirty="0">
                  <a:solidFill>
                    <a:srgbClr val="002060"/>
                  </a:solidFill>
                </a:rPr>
                <a:t> series is </a:t>
              </a:r>
              <a:r>
                <a:rPr lang="en-IN" sz="2800" b="1" dirty="0">
                  <a:solidFill>
                    <a:srgbClr val="C00000"/>
                  </a:solidFill>
                </a:rPr>
                <a:t>convergent</a:t>
              </a:r>
              <a:r>
                <a:rPr lang="en-IN" sz="2800" dirty="0">
                  <a:solidFill>
                    <a:srgbClr val="002060"/>
                  </a:solidFill>
                </a:rPr>
                <a:t>.</a:t>
              </a:r>
            </a:p>
          </p:txBody>
        </p:sp>
      </p:grpSp>
    </p:spTree>
    <p:extLst>
      <p:ext uri="{BB962C8B-B14F-4D97-AF65-F5344CB8AC3E}">
        <p14:creationId xmlns:p14="http://schemas.microsoft.com/office/powerpoint/2010/main" val="327620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10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1000"/>
                                        <p:tgtEl>
                                          <p:spTgt spid="27"/>
                                        </p:tgtEl>
                                      </p:cBhvr>
                                    </p:animEffect>
                                    <p:anim calcmode="lin" valueType="num">
                                      <p:cBhvr>
                                        <p:cTn id="48" dur="1000" fill="hold"/>
                                        <p:tgtEl>
                                          <p:spTgt spid="27"/>
                                        </p:tgtEl>
                                        <p:attrNameLst>
                                          <p:attrName>ppt_x</p:attrName>
                                        </p:attrNameLst>
                                      </p:cBhvr>
                                      <p:tavLst>
                                        <p:tav tm="0">
                                          <p:val>
                                            <p:strVal val="#ppt_x"/>
                                          </p:val>
                                        </p:tav>
                                        <p:tav tm="100000">
                                          <p:val>
                                            <p:strVal val="#ppt_x"/>
                                          </p:val>
                                        </p:tav>
                                      </p:tavLst>
                                    </p:anim>
                                    <p:anim calcmode="lin" valueType="num">
                                      <p:cBhvr>
                                        <p:cTn id="4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20" grpId="0"/>
      <p:bldP spid="21" grpId="0"/>
      <p:bldP spid="25" grpId="0"/>
      <p:bldP spid="2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3A75B07-50DC-49CC-B814-8C0DE34A1F36}"/>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Example:1(iii)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D3A75B07-50DC-49CC-B814-8C0DE34A1F3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2B284B-70D2-4FB0-862E-57419F700B83}"/>
                  </a:ext>
                </a:extLst>
              </p:cNvPr>
              <p:cNvSpPr/>
              <p:nvPr/>
            </p:nvSpPr>
            <p:spPr>
              <a:xfrm>
                <a:off x="2955659" y="974796"/>
                <a:ext cx="720584" cy="9601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FC2B284B-70D2-4FB0-862E-57419F700B83}"/>
                  </a:ext>
                </a:extLst>
              </p:cNvPr>
              <p:cNvSpPr>
                <a:spLocks noRot="1" noChangeAspect="1" noMove="1" noResize="1" noEditPoints="1" noAdjustHandles="1" noChangeArrowheads="1" noChangeShapeType="1" noTextEdit="1"/>
              </p:cNvSpPr>
              <p:nvPr/>
            </p:nvSpPr>
            <p:spPr>
              <a:xfrm>
                <a:off x="2955659" y="974796"/>
                <a:ext cx="720584" cy="96017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B895BCB-0ADC-4D89-BDA9-3B6F55E02D57}"/>
                  </a:ext>
                </a:extLst>
              </p:cNvPr>
              <p:cNvSpPr/>
              <p:nvPr/>
            </p:nvSpPr>
            <p:spPr>
              <a:xfrm>
                <a:off x="2506790" y="1234198"/>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2B895BCB-0ADC-4D89-BDA9-3B6F55E02D57}"/>
                  </a:ext>
                </a:extLst>
              </p:cNvPr>
              <p:cNvSpPr>
                <a:spLocks noRot="1" noChangeAspect="1" noMove="1" noResize="1" noEditPoints="1" noAdjustHandles="1" noChangeArrowheads="1" noChangeShapeType="1" noTextEdit="1"/>
              </p:cNvSpPr>
              <p:nvPr/>
            </p:nvSpPr>
            <p:spPr>
              <a:xfrm>
                <a:off x="2506790" y="1234198"/>
                <a:ext cx="559495" cy="54696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1862A37-5BE2-4408-8576-69E8943F7E5F}"/>
                  </a:ext>
                </a:extLst>
              </p:cNvPr>
              <p:cNvSpPr/>
              <p:nvPr/>
            </p:nvSpPr>
            <p:spPr>
              <a:xfrm>
                <a:off x="3637598" y="1217007"/>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91862A37-5BE2-4408-8576-69E8943F7E5F}"/>
                  </a:ext>
                </a:extLst>
              </p:cNvPr>
              <p:cNvSpPr>
                <a:spLocks noRot="1" noChangeAspect="1" noMove="1" noResize="1" noEditPoints="1" noAdjustHandles="1" noChangeArrowheads="1" noChangeShapeType="1" noTextEdit="1"/>
              </p:cNvSpPr>
              <p:nvPr/>
            </p:nvSpPr>
            <p:spPr>
              <a:xfrm>
                <a:off x="3637598" y="1217007"/>
                <a:ext cx="1548350" cy="46800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32E284E-4146-4B9B-B397-2A24FDA034A9}"/>
                  </a:ext>
                </a:extLst>
              </p:cNvPr>
              <p:cNvSpPr/>
              <p:nvPr/>
            </p:nvSpPr>
            <p:spPr>
              <a:xfrm>
                <a:off x="953225" y="974797"/>
                <a:ext cx="1627258"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+1 </m:t>
                          </m:r>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732E284E-4146-4B9B-B397-2A24FDA034A9}"/>
                  </a:ext>
                </a:extLst>
              </p:cNvPr>
              <p:cNvSpPr>
                <a:spLocks noRot="1" noChangeAspect="1" noMove="1" noResize="1" noEditPoints="1" noAdjustHandles="1" noChangeArrowheads="1" noChangeShapeType="1" noTextEdit="1"/>
              </p:cNvSpPr>
              <p:nvPr/>
            </p:nvSpPr>
            <p:spPr>
              <a:xfrm>
                <a:off x="953225" y="974797"/>
                <a:ext cx="1627258" cy="1065771"/>
              </a:xfrm>
              <a:prstGeom prst="rect">
                <a:avLst/>
              </a:prstGeom>
              <a:blipFill>
                <a:blip r:embed="rId6"/>
                <a:stretch>
                  <a:fillRect/>
                </a:stretch>
              </a:blipFill>
              <a:ln>
                <a:noFill/>
              </a:ln>
            </p:spPr>
            <p:txBody>
              <a:bodyPr/>
              <a:lstStyle/>
              <a:p>
                <a:r>
                  <a:rPr lang="en-IN">
                    <a:noFill/>
                  </a:rPr>
                  <a:t> </a:t>
                </a:r>
              </a:p>
            </p:txBody>
          </p:sp>
        </mc:Fallback>
      </mc:AlternateContent>
      <p:sp>
        <p:nvSpPr>
          <p:cNvPr id="8" name="Right Arrow 3">
            <a:extLst>
              <a:ext uri="{FF2B5EF4-FFF2-40B4-BE49-F238E27FC236}">
                <a16:creationId xmlns:a16="http://schemas.microsoft.com/office/drawing/2014/main" id="{9353A6CD-EDF9-4E79-B2E5-3F0E5ECD0978}"/>
              </a:ext>
            </a:extLst>
          </p:cNvPr>
          <p:cNvSpPr/>
          <p:nvPr/>
        </p:nvSpPr>
        <p:spPr>
          <a:xfrm>
            <a:off x="262118" y="254490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20" name="Group 19">
            <a:extLst>
              <a:ext uri="{FF2B5EF4-FFF2-40B4-BE49-F238E27FC236}">
                <a16:creationId xmlns:a16="http://schemas.microsoft.com/office/drawing/2014/main" id="{5BC119B9-2826-460C-9F63-C0B576133A39}"/>
              </a:ext>
            </a:extLst>
          </p:cNvPr>
          <p:cNvGrpSpPr/>
          <p:nvPr/>
        </p:nvGrpSpPr>
        <p:grpSpPr>
          <a:xfrm>
            <a:off x="904101" y="2058151"/>
            <a:ext cx="2096047" cy="1379595"/>
            <a:chOff x="904101" y="1948967"/>
            <a:chExt cx="2096047" cy="1379595"/>
          </a:xfrm>
        </p:grpSpPr>
        <p:sp>
          <p:nvSpPr>
            <p:cNvPr id="10" name="Rectangle 9">
              <a:extLst>
                <a:ext uri="{FF2B5EF4-FFF2-40B4-BE49-F238E27FC236}">
                  <a16:creationId xmlns:a16="http://schemas.microsoft.com/office/drawing/2014/main" id="{2B9A96CA-FB15-4F92-9C80-F500FECCA1F8}"/>
                </a:ext>
              </a:extLst>
            </p:cNvPr>
            <p:cNvSpPr/>
            <p:nvPr/>
          </p:nvSpPr>
          <p:spPr>
            <a:xfrm>
              <a:off x="904101" y="2360307"/>
              <a:ext cx="897713" cy="5569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85B6ADF-0BC9-42DE-81B5-D067D81354A4}"/>
                    </a:ext>
                  </a:extLst>
                </p:cNvPr>
                <p:cNvSpPr/>
                <p:nvPr/>
              </p:nvSpPr>
              <p:spPr>
                <a:xfrm>
                  <a:off x="1597408" y="1948967"/>
                  <a:ext cx="1402740"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885B6ADF-0BC9-42DE-81B5-D067D81354A4}"/>
                    </a:ext>
                  </a:extLst>
                </p:cNvPr>
                <p:cNvSpPr>
                  <a:spLocks noRot="1" noChangeAspect="1" noMove="1" noResize="1" noEditPoints="1" noAdjustHandles="1" noChangeArrowheads="1" noChangeShapeType="1" noTextEdit="1"/>
                </p:cNvSpPr>
                <p:nvPr/>
              </p:nvSpPr>
              <p:spPr>
                <a:xfrm>
                  <a:off x="1597408" y="1948967"/>
                  <a:ext cx="1402740" cy="1379595"/>
                </a:xfrm>
                <a:prstGeom prst="rect">
                  <a:avLst/>
                </a:prstGeom>
                <a:blipFill>
                  <a:blip r:embed="rId7"/>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2A4927A-4411-45A1-80C6-0431E82663C5}"/>
                  </a:ext>
                </a:extLst>
              </p:cNvPr>
              <p:cNvSpPr/>
              <p:nvPr/>
            </p:nvSpPr>
            <p:spPr>
              <a:xfrm>
                <a:off x="2841129" y="2058151"/>
                <a:ext cx="2107729"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 </m:t>
                                      </m:r>
                                    </m:den>
                                  </m:f>
                                </m:e>
                              </m:d>
                            </m:e>
                            <m:sup>
                              <m:r>
                                <m:rPr>
                                  <m:sty m:val="p"/>
                                </m:rPr>
                                <a:rPr lang="en-IN" sz="2800" b="0" i="0" smtClean="0">
                                  <a:solidFill>
                                    <a:srgbClr val="002060"/>
                                  </a:solidFill>
                                  <a:latin typeface="Cambria Math" panose="02040503050406030204" pitchFamily="18" charset="0"/>
                                </a:rPr>
                                <m:t>n</m:t>
                              </m:r>
                            </m:sup>
                          </m:sSup>
                        </m:e>
                      </m:nary>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E2A4927A-4411-45A1-80C6-0431E82663C5}"/>
                  </a:ext>
                </a:extLst>
              </p:cNvPr>
              <p:cNvSpPr>
                <a:spLocks noRot="1" noChangeAspect="1" noMove="1" noResize="1" noEditPoints="1" noAdjustHandles="1" noChangeArrowheads="1" noChangeShapeType="1" noTextEdit="1"/>
              </p:cNvSpPr>
              <p:nvPr/>
            </p:nvSpPr>
            <p:spPr>
              <a:xfrm>
                <a:off x="2841129" y="2058151"/>
                <a:ext cx="2107729" cy="137959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33AF6FA-B5CA-4728-A4B7-48D4A796C6A0}"/>
                  </a:ext>
                </a:extLst>
              </p:cNvPr>
              <p:cNvSpPr/>
              <p:nvPr/>
            </p:nvSpPr>
            <p:spPr>
              <a:xfrm>
                <a:off x="2841129" y="3469511"/>
                <a:ext cx="4349272" cy="12432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3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F33AF6FA-B5CA-4728-A4B7-48D4A796C6A0}"/>
                  </a:ext>
                </a:extLst>
              </p:cNvPr>
              <p:cNvSpPr>
                <a:spLocks noRot="1" noChangeAspect="1" noMove="1" noResize="1" noEditPoints="1" noAdjustHandles="1" noChangeArrowheads="1" noChangeShapeType="1" noTextEdit="1"/>
              </p:cNvSpPr>
              <p:nvPr/>
            </p:nvSpPr>
            <p:spPr>
              <a:xfrm>
                <a:off x="2841129" y="3469511"/>
                <a:ext cx="4349272" cy="1243277"/>
              </a:xfrm>
              <a:prstGeom prst="rect">
                <a:avLst/>
              </a:prstGeom>
              <a:blipFill>
                <a:blip r:embed="rId9"/>
                <a:stretch>
                  <a:fillRect/>
                </a:stretch>
              </a:blipFill>
              <a:ln>
                <a:noFill/>
              </a:ln>
            </p:spPr>
            <p:txBody>
              <a:bodyPr/>
              <a:lstStyle/>
              <a:p>
                <a:r>
                  <a:rPr lang="en-IN">
                    <a:noFill/>
                  </a:rPr>
                  <a:t> </a:t>
                </a:r>
              </a:p>
            </p:txBody>
          </p:sp>
        </mc:Fallback>
      </mc:AlternateContent>
      <p:sp>
        <p:nvSpPr>
          <p:cNvPr id="15" name="Rectangle 14">
            <a:extLst>
              <a:ext uri="{FF2B5EF4-FFF2-40B4-BE49-F238E27FC236}">
                <a16:creationId xmlns:a16="http://schemas.microsoft.com/office/drawing/2014/main" id="{38D6FB3D-47F4-4FB6-941E-BD1EB10724EF}"/>
              </a:ext>
            </a:extLst>
          </p:cNvPr>
          <p:cNvSpPr/>
          <p:nvPr/>
        </p:nvSpPr>
        <p:spPr>
          <a:xfrm>
            <a:off x="7048976" y="3892234"/>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4CA4F3D-27F7-4FD9-AA0F-42D5EAF6130A}"/>
                  </a:ext>
                </a:extLst>
              </p:cNvPr>
              <p:cNvSpPr/>
              <p:nvPr/>
            </p:nvSpPr>
            <p:spPr>
              <a:xfrm>
                <a:off x="3256599" y="5154010"/>
                <a:ext cx="2708523" cy="84160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𝟑</m:t>
                        </m:r>
                        <m:r>
                          <a:rPr lang="en-IN" sz="2800" b="1" i="0" smtClean="0">
                            <a:solidFill>
                              <a:srgbClr val="002060"/>
                            </a:solidFill>
                            <a:latin typeface="Cambria Math" panose="02040503050406030204" pitchFamily="18" charset="0"/>
                          </a:rPr>
                          <m:t> </m:t>
                        </m:r>
                      </m:den>
                    </m:f>
                  </m:oMath>
                </a14:m>
                <a:r>
                  <a:rPr lang="en-IN" sz="2800" b="1" dirty="0">
                    <a:solidFill>
                      <a:srgbClr val="002060"/>
                    </a:solidFill>
                  </a:rPr>
                  <a:t> </a:t>
                </a:r>
                <a:r>
                  <a:rPr lang="en-IN" sz="2800" dirty="0">
                    <a:solidFill>
                      <a:srgbClr val="002060"/>
                    </a:solidFill>
                  </a:rPr>
                  <a:t>and</a:t>
                </a:r>
              </a:p>
            </p:txBody>
          </p:sp>
        </mc:Choice>
        <mc:Fallback xmlns="">
          <p:sp>
            <p:nvSpPr>
              <p:cNvPr id="16" name="Rectangle 15">
                <a:extLst>
                  <a:ext uri="{FF2B5EF4-FFF2-40B4-BE49-F238E27FC236}">
                    <a16:creationId xmlns:a16="http://schemas.microsoft.com/office/drawing/2014/main" id="{C4CA4F3D-27F7-4FD9-AA0F-42D5EAF6130A}"/>
                  </a:ext>
                </a:extLst>
              </p:cNvPr>
              <p:cNvSpPr>
                <a:spLocks noRot="1" noChangeAspect="1" noMove="1" noResize="1" noEditPoints="1" noAdjustHandles="1" noChangeArrowheads="1" noChangeShapeType="1" noTextEdit="1"/>
              </p:cNvSpPr>
              <p:nvPr/>
            </p:nvSpPr>
            <p:spPr>
              <a:xfrm>
                <a:off x="3256599" y="5154010"/>
                <a:ext cx="2708523" cy="841605"/>
              </a:xfrm>
              <a:prstGeom prst="rect">
                <a:avLst/>
              </a:prstGeom>
              <a:blipFill>
                <a:blip r:embed="rId10"/>
                <a:stretch>
                  <a:fillRect l="-4494" r="-449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5E3AD97-8920-4EAC-96B9-2DFE24C91441}"/>
                  </a:ext>
                </a:extLst>
              </p:cNvPr>
              <p:cNvSpPr/>
              <p:nvPr/>
            </p:nvSpPr>
            <p:spPr>
              <a:xfrm>
                <a:off x="5806238" y="4663661"/>
                <a:ext cx="1850156" cy="16605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sSup>
                            <m:sSupPr>
                              <m:ctrlPr>
                                <a:rPr lang="en-IN" sz="280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e>
                              </m:d>
                            </m:e>
                            <m:sup>
                              <m:r>
                                <a:rPr lang="en-IN" sz="2800" b="0" i="0" smtClean="0">
                                  <a:solidFill>
                                    <a:srgbClr val="002060"/>
                                  </a:solidFill>
                                  <a:latin typeface="Cambria Math" panose="02040503050406030204" pitchFamily="18" charset="0"/>
                                </a:rPr>
                                <m:t>2</m:t>
                              </m:r>
                            </m:sup>
                          </m:sSup>
                        </m:num>
                        <m:den>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den>
                      </m:f>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15E3AD97-8920-4EAC-96B9-2DFE24C91441}"/>
                  </a:ext>
                </a:extLst>
              </p:cNvPr>
              <p:cNvSpPr>
                <a:spLocks noRot="1" noChangeAspect="1" noMove="1" noResize="1" noEditPoints="1" noAdjustHandles="1" noChangeArrowheads="1" noChangeShapeType="1" noTextEdit="1"/>
              </p:cNvSpPr>
              <p:nvPr/>
            </p:nvSpPr>
            <p:spPr>
              <a:xfrm>
                <a:off x="5806238" y="4663661"/>
                <a:ext cx="1850156" cy="1660569"/>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76FFF2A-6D0D-4FE8-AE49-B55451A6AC98}"/>
                  </a:ext>
                </a:extLst>
              </p:cNvPr>
              <p:cNvSpPr/>
              <p:nvPr/>
            </p:nvSpPr>
            <p:spPr>
              <a:xfrm>
                <a:off x="7396067" y="5018823"/>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𝟑</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F76FFF2A-6D0D-4FE8-AE49-B55451A6AC98}"/>
                  </a:ext>
                </a:extLst>
              </p:cNvPr>
              <p:cNvSpPr>
                <a:spLocks noRot="1" noChangeAspect="1" noMove="1" noResize="1" noEditPoints="1" noAdjustHandles="1" noChangeArrowheads="1" noChangeShapeType="1" noTextEdit="1"/>
              </p:cNvSpPr>
              <p:nvPr/>
            </p:nvSpPr>
            <p:spPr>
              <a:xfrm>
                <a:off x="7396067" y="5018823"/>
                <a:ext cx="1111830" cy="972076"/>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0FAB8C4-7808-409E-B7C4-67CFEEE18C41}"/>
                  </a:ext>
                </a:extLst>
              </p:cNvPr>
              <p:cNvSpPr/>
              <p:nvPr/>
            </p:nvSpPr>
            <p:spPr>
              <a:xfrm>
                <a:off x="8227367" y="5237037"/>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70FAB8C4-7808-409E-B7C4-67CFEEE18C41}"/>
                  </a:ext>
                </a:extLst>
              </p:cNvPr>
              <p:cNvSpPr>
                <a:spLocks noRot="1" noChangeAspect="1" noMove="1" noResize="1" noEditPoints="1" noAdjustHandles="1" noChangeArrowheads="1" noChangeShapeType="1" noTextEdit="1"/>
              </p:cNvSpPr>
              <p:nvPr/>
            </p:nvSpPr>
            <p:spPr>
              <a:xfrm>
                <a:off x="8227367" y="5237037"/>
                <a:ext cx="914400" cy="541771"/>
              </a:xfrm>
              <a:prstGeom prst="rect">
                <a:avLst/>
              </a:prstGeom>
              <a:blipFill>
                <a:blip r:embed="rId13"/>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89877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1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P spid="16" grpId="0"/>
      <p:bldP spid="17" grpId="0"/>
      <p:bldP spid="18" grpId="0"/>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68E8DAF-FE99-41F3-96B0-A1EDA836C2D6}"/>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Example:1(iii)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568E8DAF-FE99-41F3-96B0-A1EDA836C2D6}"/>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FCCF093-4BF0-4ABB-8279-61796A444038}"/>
                  </a:ext>
                </a:extLst>
              </p:cNvPr>
              <p:cNvSpPr/>
              <p:nvPr/>
            </p:nvSpPr>
            <p:spPr>
              <a:xfrm>
                <a:off x="568378" y="2419801"/>
                <a:ext cx="3350260" cy="95848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∴−1&lt;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𝟏</m:t>
                          </m:r>
                        </m:num>
                        <m:den>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𝟑</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i="0">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p:sp>
            <p:nvSpPr>
              <p:cNvPr id="4" name="Rectangle 3">
                <a:extLst>
                  <a:ext uri="{FF2B5EF4-FFF2-40B4-BE49-F238E27FC236}">
                    <a16:creationId xmlns:a16="http://schemas.microsoft.com/office/drawing/2014/main" id="{2FCCF093-4BF0-4ABB-8279-61796A444038}"/>
                  </a:ext>
                </a:extLst>
              </p:cNvPr>
              <p:cNvSpPr>
                <a:spLocks noRot="1" noChangeAspect="1" noMove="1" noResize="1" noEditPoints="1" noAdjustHandles="1" noChangeArrowheads="1" noChangeShapeType="1" noTextEdit="1"/>
              </p:cNvSpPr>
              <p:nvPr/>
            </p:nvSpPr>
            <p:spPr>
              <a:xfrm>
                <a:off x="568378" y="2419801"/>
                <a:ext cx="3350260" cy="958481"/>
              </a:xfrm>
              <a:prstGeom prst="rect">
                <a:avLst/>
              </a:prstGeom>
              <a:blipFill>
                <a:blip r:embed="rId3"/>
                <a:stretch>
                  <a:fillRect/>
                </a:stretch>
              </a:blipFill>
              <a:ln>
                <a:noFill/>
              </a:ln>
            </p:spPr>
            <p:txBody>
              <a:bodyPr/>
              <a:lstStyle/>
              <a:p>
                <a:r>
                  <a:rPr lang="en-IN">
                    <a:noFill/>
                  </a:rPr>
                  <a:t> </a:t>
                </a:r>
              </a:p>
            </p:txBody>
          </p:sp>
        </mc:Fallback>
      </mc:AlternateContent>
      <p:grpSp>
        <p:nvGrpSpPr>
          <p:cNvPr id="10" name="Group 9">
            <a:extLst>
              <a:ext uri="{FF2B5EF4-FFF2-40B4-BE49-F238E27FC236}">
                <a16:creationId xmlns:a16="http://schemas.microsoft.com/office/drawing/2014/main" id="{E3D0B963-7326-47FE-A55F-FA7BF0581FF1}"/>
              </a:ext>
            </a:extLst>
          </p:cNvPr>
          <p:cNvGrpSpPr/>
          <p:nvPr/>
        </p:nvGrpSpPr>
        <p:grpSpPr>
          <a:xfrm>
            <a:off x="810368" y="3531988"/>
            <a:ext cx="3708056" cy="1612931"/>
            <a:chOff x="1419985" y="2058151"/>
            <a:chExt cx="3573159" cy="1379595"/>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B67BAC4-5A13-40A0-98AE-9E54C1630306}"/>
                    </a:ext>
                  </a:extLst>
                </p:cNvPr>
                <p:cNvSpPr/>
                <p:nvPr/>
              </p:nvSpPr>
              <p:spPr>
                <a:xfrm>
                  <a:off x="1419985" y="2058151"/>
                  <a:ext cx="1402740"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m:rPr>
                                        <m:sty m:val="p"/>
                                      </m:rPr>
                                      <a:rPr lang="en-IN" sz="2800" b="0" i="0" smtClean="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1B67BAC4-5A13-40A0-98AE-9E54C1630306}"/>
                    </a:ext>
                  </a:extLst>
                </p:cNvPr>
                <p:cNvSpPr>
                  <a:spLocks noRot="1" noChangeAspect="1" noMove="1" noResize="1" noEditPoints="1" noAdjustHandles="1" noChangeArrowheads="1" noChangeShapeType="1" noTextEdit="1"/>
                </p:cNvSpPr>
                <p:nvPr/>
              </p:nvSpPr>
              <p:spPr>
                <a:xfrm>
                  <a:off x="1419985" y="2058151"/>
                  <a:ext cx="1402740" cy="1379595"/>
                </a:xfrm>
                <a:prstGeom prst="rect">
                  <a:avLst/>
                </a:prstGeom>
                <a:blipFill>
                  <a:blip r:embed="rId4"/>
                  <a:stretch>
                    <a:fillRect r="-2092"/>
                  </a:stretch>
                </a:blipFill>
                <a:ln>
                  <a:noFill/>
                </a:ln>
              </p:spPr>
              <p:txBody>
                <a:bodyPr/>
                <a:lstStyle/>
                <a:p>
                  <a:r>
                    <a:rPr lang="en-IN">
                      <a:noFill/>
                    </a:rPr>
                    <a:t> </a:t>
                  </a:r>
                </a:p>
              </p:txBody>
            </p:sp>
          </mc:Fallback>
        </mc:AlternateContent>
        <p:sp>
          <p:nvSpPr>
            <p:cNvPr id="9" name="Rectangle 8">
              <a:extLst>
                <a:ext uri="{FF2B5EF4-FFF2-40B4-BE49-F238E27FC236}">
                  <a16:creationId xmlns:a16="http://schemas.microsoft.com/office/drawing/2014/main" id="{7504F8EE-88D0-43CA-AEDD-7EA04E69E78F}"/>
                </a:ext>
              </a:extLst>
            </p:cNvPr>
            <p:cNvSpPr/>
            <p:nvPr/>
          </p:nvSpPr>
          <p:spPr>
            <a:xfrm>
              <a:off x="2811042" y="2370827"/>
              <a:ext cx="218210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11" name="Rectangle 10">
            <a:extLst>
              <a:ext uri="{FF2B5EF4-FFF2-40B4-BE49-F238E27FC236}">
                <a16:creationId xmlns:a16="http://schemas.microsoft.com/office/drawing/2014/main" id="{1648C1A9-4D73-4364-B9AE-18C5E7BC739D}"/>
              </a:ext>
            </a:extLst>
          </p:cNvPr>
          <p:cNvSpPr/>
          <p:nvPr/>
        </p:nvSpPr>
        <p:spPr>
          <a:xfrm>
            <a:off x="810368" y="5190788"/>
            <a:ext cx="477699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direct comparison test</a:t>
            </a:r>
            <a:r>
              <a:rPr lang="en-IN" sz="2800" dirty="0">
                <a:solidFill>
                  <a:srgbClr val="002060"/>
                </a:solidFill>
              </a:rPr>
              <a:t>, </a:t>
            </a:r>
          </a:p>
        </p:txBody>
      </p:sp>
      <p:grpSp>
        <p:nvGrpSpPr>
          <p:cNvPr id="12" name="Group 11">
            <a:extLst>
              <a:ext uri="{FF2B5EF4-FFF2-40B4-BE49-F238E27FC236}">
                <a16:creationId xmlns:a16="http://schemas.microsoft.com/office/drawing/2014/main" id="{145E3347-C737-4BF4-8134-21EFF04789CB}"/>
              </a:ext>
            </a:extLst>
          </p:cNvPr>
          <p:cNvGrpSpPr/>
          <p:nvPr/>
        </p:nvGrpSpPr>
        <p:grpSpPr>
          <a:xfrm>
            <a:off x="5224016" y="4828584"/>
            <a:ext cx="4149030" cy="1379595"/>
            <a:chOff x="5329116" y="3924974"/>
            <a:chExt cx="4149030" cy="1379595"/>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57E68CC-879E-40C5-A8C3-4BAF7B26CB88}"/>
                    </a:ext>
                  </a:extLst>
                </p:cNvPr>
                <p:cNvSpPr/>
                <p:nvPr/>
              </p:nvSpPr>
              <p:spPr>
                <a:xfrm>
                  <a:off x="5329116" y="3924974"/>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3</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+1 </m:t>
                                </m:r>
                              </m:den>
                            </m:f>
                          </m:e>
                        </m:nary>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757E68CC-879E-40C5-A8C3-4BAF7B26CB88}"/>
                    </a:ext>
                  </a:extLst>
                </p:cNvPr>
                <p:cNvSpPr>
                  <a:spLocks noRot="1" noChangeAspect="1" noMove="1" noResize="1" noEditPoints="1" noAdjustHandles="1" noChangeArrowheads="1" noChangeShapeType="1" noTextEdit="1"/>
                </p:cNvSpPr>
                <p:nvPr/>
              </p:nvSpPr>
              <p:spPr>
                <a:xfrm>
                  <a:off x="5329116" y="3924974"/>
                  <a:ext cx="2162831" cy="1379595"/>
                </a:xfrm>
                <a:prstGeom prst="rect">
                  <a:avLst/>
                </a:prstGeom>
                <a:blipFill>
                  <a:blip r:embed="rId5"/>
                  <a:stretch>
                    <a:fillRect/>
                  </a:stretch>
                </a:blipFill>
                <a:ln>
                  <a:noFill/>
                </a:ln>
              </p:spPr>
              <p:txBody>
                <a:bodyPr/>
                <a:lstStyle/>
                <a:p>
                  <a:r>
                    <a:rPr lang="en-IN">
                      <a:noFill/>
                    </a:rPr>
                    <a:t> </a:t>
                  </a:r>
                </a:p>
              </p:txBody>
            </p:sp>
          </mc:Fallback>
        </mc:AlternateContent>
        <p:sp>
          <p:nvSpPr>
            <p:cNvPr id="14" name="Rectangle 13">
              <a:extLst>
                <a:ext uri="{FF2B5EF4-FFF2-40B4-BE49-F238E27FC236}">
                  <a16:creationId xmlns:a16="http://schemas.microsoft.com/office/drawing/2014/main" id="{595A9497-CC2E-45DC-9CA8-5A285E43BB24}"/>
                </a:ext>
              </a:extLst>
            </p:cNvPr>
            <p:cNvSpPr/>
            <p:nvPr/>
          </p:nvSpPr>
          <p:spPr>
            <a:xfrm>
              <a:off x="7315315" y="4287178"/>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15" name="Right Arrow 3">
            <a:extLst>
              <a:ext uri="{FF2B5EF4-FFF2-40B4-BE49-F238E27FC236}">
                <a16:creationId xmlns:a16="http://schemas.microsoft.com/office/drawing/2014/main" id="{8CC43331-2CE2-4C95-93FC-F5F2EF699189}"/>
              </a:ext>
            </a:extLst>
          </p:cNvPr>
          <p:cNvSpPr/>
          <p:nvPr/>
        </p:nvSpPr>
        <p:spPr>
          <a:xfrm>
            <a:off x="262118" y="528208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E1284A8E-DB20-447A-896C-976E9B42E815}"/>
                  </a:ext>
                </a:extLst>
              </p:cNvPr>
              <p:cNvSpPr/>
              <p:nvPr/>
            </p:nvSpPr>
            <p:spPr>
              <a:xfrm>
                <a:off x="159316" y="1238172"/>
                <a:ext cx="2708523" cy="84160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𝟑</m:t>
                        </m:r>
                        <m:r>
                          <a:rPr lang="en-IN" sz="2800" b="1" i="0" smtClean="0">
                            <a:solidFill>
                              <a:srgbClr val="002060"/>
                            </a:solidFill>
                            <a:latin typeface="Cambria Math" panose="02040503050406030204" pitchFamily="18" charset="0"/>
                          </a:rPr>
                          <m:t> </m:t>
                        </m:r>
                      </m:den>
                    </m:f>
                  </m:oMath>
                </a14:m>
                <a:r>
                  <a:rPr lang="en-IN" sz="2800" b="1" dirty="0">
                    <a:solidFill>
                      <a:srgbClr val="002060"/>
                    </a:solidFill>
                  </a:rPr>
                  <a:t> </a:t>
                </a:r>
                <a:r>
                  <a:rPr lang="en-IN" sz="2800" dirty="0">
                    <a:solidFill>
                      <a:srgbClr val="002060"/>
                    </a:solidFill>
                  </a:rPr>
                  <a:t>and</a:t>
                </a:r>
              </a:p>
            </p:txBody>
          </p:sp>
        </mc:Choice>
        <mc:Fallback>
          <p:sp>
            <p:nvSpPr>
              <p:cNvPr id="16" name="Rectangle 15">
                <a:extLst>
                  <a:ext uri="{FF2B5EF4-FFF2-40B4-BE49-F238E27FC236}">
                    <a16:creationId xmlns:a16="http://schemas.microsoft.com/office/drawing/2014/main" id="{E1284A8E-DB20-447A-896C-976E9B42E815}"/>
                  </a:ext>
                </a:extLst>
              </p:cNvPr>
              <p:cNvSpPr>
                <a:spLocks noRot="1" noChangeAspect="1" noMove="1" noResize="1" noEditPoints="1" noAdjustHandles="1" noChangeArrowheads="1" noChangeShapeType="1" noTextEdit="1"/>
              </p:cNvSpPr>
              <p:nvPr/>
            </p:nvSpPr>
            <p:spPr>
              <a:xfrm>
                <a:off x="159316" y="1238172"/>
                <a:ext cx="2708523" cy="841605"/>
              </a:xfrm>
              <a:prstGeom prst="rect">
                <a:avLst/>
              </a:prstGeom>
              <a:blipFill>
                <a:blip r:embed="rId6"/>
                <a:stretch>
                  <a:fillRect l="-4505" r="-4730"/>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A3947794-8060-4668-882C-CFF8DCC6C699}"/>
                  </a:ext>
                </a:extLst>
              </p:cNvPr>
              <p:cNvSpPr/>
              <p:nvPr/>
            </p:nvSpPr>
            <p:spPr>
              <a:xfrm>
                <a:off x="2708955" y="747823"/>
                <a:ext cx="1850156" cy="16605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sSup>
                            <m:sSupPr>
                              <m:ctrlPr>
                                <a:rPr lang="en-IN" sz="280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e>
                              </m:d>
                            </m:e>
                            <m:sup>
                              <m:r>
                                <a:rPr lang="en-IN" sz="2800" b="0" i="0" smtClean="0">
                                  <a:solidFill>
                                    <a:srgbClr val="002060"/>
                                  </a:solidFill>
                                  <a:latin typeface="Cambria Math" panose="02040503050406030204" pitchFamily="18" charset="0"/>
                                </a:rPr>
                                <m:t>2</m:t>
                              </m:r>
                            </m:sup>
                          </m:sSup>
                        </m:num>
                        <m:den>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3 </m:t>
                              </m:r>
                            </m:den>
                          </m:f>
                        </m:den>
                      </m:f>
                    </m:oMath>
                  </m:oMathPara>
                </a14:m>
                <a:endParaRPr lang="en-IN" sz="2800" dirty="0">
                  <a:solidFill>
                    <a:srgbClr val="002060"/>
                  </a:solidFill>
                </a:endParaRPr>
              </a:p>
            </p:txBody>
          </p:sp>
        </mc:Choice>
        <mc:Fallback>
          <p:sp>
            <p:nvSpPr>
              <p:cNvPr id="17" name="Rectangle 16">
                <a:extLst>
                  <a:ext uri="{FF2B5EF4-FFF2-40B4-BE49-F238E27FC236}">
                    <a16:creationId xmlns:a16="http://schemas.microsoft.com/office/drawing/2014/main" id="{A3947794-8060-4668-882C-CFF8DCC6C699}"/>
                  </a:ext>
                </a:extLst>
              </p:cNvPr>
              <p:cNvSpPr>
                <a:spLocks noRot="1" noChangeAspect="1" noMove="1" noResize="1" noEditPoints="1" noAdjustHandles="1" noChangeArrowheads="1" noChangeShapeType="1" noTextEdit="1"/>
              </p:cNvSpPr>
              <p:nvPr/>
            </p:nvSpPr>
            <p:spPr>
              <a:xfrm>
                <a:off x="2708955" y="747823"/>
                <a:ext cx="1850156" cy="1660569"/>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54F688D7-B6E9-47E7-A506-D350C8962C07}"/>
                  </a:ext>
                </a:extLst>
              </p:cNvPr>
              <p:cNvSpPr/>
              <p:nvPr/>
            </p:nvSpPr>
            <p:spPr>
              <a:xfrm>
                <a:off x="4298784" y="1102985"/>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𝟑</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p:sp>
            <p:nvSpPr>
              <p:cNvPr id="18" name="Rectangle 17">
                <a:extLst>
                  <a:ext uri="{FF2B5EF4-FFF2-40B4-BE49-F238E27FC236}">
                    <a16:creationId xmlns:a16="http://schemas.microsoft.com/office/drawing/2014/main" id="{54F688D7-B6E9-47E7-A506-D350C8962C07}"/>
                  </a:ext>
                </a:extLst>
              </p:cNvPr>
              <p:cNvSpPr>
                <a:spLocks noRot="1" noChangeAspect="1" noMove="1" noResize="1" noEditPoints="1" noAdjustHandles="1" noChangeArrowheads="1" noChangeShapeType="1" noTextEdit="1"/>
              </p:cNvSpPr>
              <p:nvPr/>
            </p:nvSpPr>
            <p:spPr>
              <a:xfrm>
                <a:off x="4298784" y="1102985"/>
                <a:ext cx="1111830" cy="972076"/>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B524E2C3-6D81-4EDE-B130-445A1548AEB1}"/>
                  </a:ext>
                </a:extLst>
              </p:cNvPr>
              <p:cNvSpPr/>
              <p:nvPr/>
            </p:nvSpPr>
            <p:spPr>
              <a:xfrm>
                <a:off x="5130084" y="1321199"/>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p:sp>
            <p:nvSpPr>
              <p:cNvPr id="19" name="Rectangle 18">
                <a:extLst>
                  <a:ext uri="{FF2B5EF4-FFF2-40B4-BE49-F238E27FC236}">
                    <a16:creationId xmlns:a16="http://schemas.microsoft.com/office/drawing/2014/main" id="{B524E2C3-6D81-4EDE-B130-445A1548AEB1}"/>
                  </a:ext>
                </a:extLst>
              </p:cNvPr>
              <p:cNvSpPr>
                <a:spLocks noRot="1" noChangeAspect="1" noMove="1" noResize="1" noEditPoints="1" noAdjustHandles="1" noChangeArrowheads="1" noChangeShapeType="1" noTextEdit="1"/>
              </p:cNvSpPr>
              <p:nvPr/>
            </p:nvSpPr>
            <p:spPr>
              <a:xfrm>
                <a:off x="5130084" y="1321199"/>
                <a:ext cx="914400" cy="541771"/>
              </a:xfrm>
              <a:prstGeom prst="rect">
                <a:avLst/>
              </a:prstGeom>
              <a:blipFill>
                <a:blip r:embed="rId9"/>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4927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F5AB-3648-40AB-98D8-055E6ADCADB4}"/>
              </a:ext>
            </a:extLst>
          </p:cNvPr>
          <p:cNvSpPr>
            <a:spLocks noGrp="1"/>
          </p:cNvSpPr>
          <p:nvPr>
            <p:ph type="title"/>
          </p:nvPr>
        </p:nvSpPr>
        <p:spPr/>
        <p:txBody>
          <a:bodyPr/>
          <a:lstStyle/>
          <a:p>
            <a:r>
              <a:rPr lang="en-IN" dirty="0"/>
              <a:t>Remember this…</a:t>
            </a:r>
          </a:p>
        </p:txBody>
      </p:sp>
      <p:grpSp>
        <p:nvGrpSpPr>
          <p:cNvPr id="4" name="Group 3">
            <a:extLst>
              <a:ext uri="{FF2B5EF4-FFF2-40B4-BE49-F238E27FC236}">
                <a16:creationId xmlns:a16="http://schemas.microsoft.com/office/drawing/2014/main" id="{D7D78651-2CF6-4927-AF1F-635CB0CE484D}"/>
              </a:ext>
            </a:extLst>
          </p:cNvPr>
          <p:cNvGrpSpPr/>
          <p:nvPr/>
        </p:nvGrpSpPr>
        <p:grpSpPr>
          <a:xfrm>
            <a:off x="5008040" y="1117100"/>
            <a:ext cx="2021371" cy="1498312"/>
            <a:chOff x="3408830" y="1712365"/>
            <a:chExt cx="1773152" cy="1477819"/>
          </a:xfrm>
          <a:solidFill>
            <a:srgbClr val="FFC000"/>
          </a:solidFill>
        </p:grpSpPr>
        <p:sp>
          <p:nvSpPr>
            <p:cNvPr id="5" name="Rectangle: Rounded Corners 4">
              <a:extLst>
                <a:ext uri="{FF2B5EF4-FFF2-40B4-BE49-F238E27FC236}">
                  <a16:creationId xmlns:a16="http://schemas.microsoft.com/office/drawing/2014/main" id="{348EF302-D90F-4467-8CDD-0F348FABAF94}"/>
                </a:ext>
              </a:extLst>
            </p:cNvPr>
            <p:cNvSpPr/>
            <p:nvPr/>
          </p:nvSpPr>
          <p:spPr>
            <a:xfrm>
              <a:off x="3408830" y="1712365"/>
              <a:ext cx="1773152" cy="1477819"/>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5CB9E42-8824-40CE-8559-7643B2DE9F8E}"/>
                    </a:ext>
                  </a:extLst>
                </p:cNvPr>
                <p:cNvSpPr/>
                <p:nvPr/>
              </p:nvSpPr>
              <p:spPr>
                <a:xfrm>
                  <a:off x="3601465" y="1789985"/>
                  <a:ext cx="1435802" cy="137339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1" i="1" smtClean="0">
                                <a:solidFill>
                                  <a:srgbClr val="002060"/>
                                </a:solidFill>
                                <a:latin typeface="Cambria Math" panose="02040503050406030204" pitchFamily="18" charset="0"/>
                              </a:rPr>
                            </m:ctrlPr>
                          </m:naryPr>
                          <m:sub>
                            <m:r>
                              <m:rPr>
                                <m:brk m:alnAt="23"/>
                              </m:rP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m:t>
                            </m:r>
                            <m:r>
                              <a:rPr lang="en-IN" sz="2800" b="1" i="0" smtClean="0">
                                <a:solidFill>
                                  <a:srgbClr val="002060"/>
                                </a:solidFill>
                                <a:latin typeface="Cambria Math" panose="02040503050406030204" pitchFamily="18" charset="0"/>
                              </a:rPr>
                              <m:t>𝟏</m:t>
                            </m:r>
                          </m:sub>
                          <m:sup>
                            <m:r>
                              <a:rPr lang="en-IN" sz="2800" b="1" i="0" smtClean="0">
                                <a:solidFill>
                                  <a:srgbClr val="002060"/>
                                </a:solidFill>
                                <a:latin typeface="Cambria Math" panose="02040503050406030204" pitchFamily="18" charset="0"/>
                              </a:rPr>
                              <m:t>∞</m:t>
                            </m:r>
                          </m:sup>
                          <m:e>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𝐥𝐨𝐠</m:t>
                                </m:r>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m:t>
                                </m:r>
                              </m:num>
                              <m:den>
                                <m:sSup>
                                  <m:sSupPr>
                                    <m:ctrlPr>
                                      <a:rPr lang="en-IN" sz="2800" b="1" i="1" smtClean="0">
                                        <a:solidFill>
                                          <a:srgbClr val="002060"/>
                                        </a:solidFill>
                                        <a:latin typeface="Cambria Math" panose="02040503050406030204" pitchFamily="18" charset="0"/>
                                      </a:rPr>
                                    </m:ctrlPr>
                                  </m:sSupPr>
                                  <m:e>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𝐧</m:t>
                                    </m:r>
                                  </m:e>
                                  <m:sup>
                                    <m:r>
                                      <a:rPr lang="en-IN" sz="2800" b="1" i="0" smtClean="0">
                                        <a:solidFill>
                                          <a:srgbClr val="002060"/>
                                        </a:solidFill>
                                        <a:latin typeface="Cambria Math" panose="02040503050406030204" pitchFamily="18" charset="0"/>
                                      </a:rPr>
                                      <m:t>𝐩</m:t>
                                    </m:r>
                                  </m:sup>
                                </m:sSup>
                                <m:r>
                                  <a:rPr lang="en-IN" sz="2800" b="1"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75CB9E42-8824-40CE-8559-7643B2DE9F8E}"/>
                    </a:ext>
                  </a:extLst>
                </p:cNvPr>
                <p:cNvSpPr>
                  <a:spLocks noRot="1" noChangeAspect="1" noMove="1" noResize="1" noEditPoints="1" noAdjustHandles="1" noChangeArrowheads="1" noChangeShapeType="1" noTextEdit="1"/>
                </p:cNvSpPr>
                <p:nvPr/>
              </p:nvSpPr>
              <p:spPr>
                <a:xfrm>
                  <a:off x="3601465" y="1789985"/>
                  <a:ext cx="1435802" cy="1373391"/>
                </a:xfrm>
                <a:prstGeom prst="rect">
                  <a:avLst/>
                </a:prstGeom>
                <a:blipFill>
                  <a:blip r:embed="rId2"/>
                  <a:stretch>
                    <a:fillRect/>
                  </a:stretch>
                </a:blipFill>
                <a:ln>
                  <a:noFill/>
                </a:ln>
              </p:spPr>
              <p:txBody>
                <a:bodyPr/>
                <a:lstStyle/>
                <a:p>
                  <a:r>
                    <a:rPr lang="en-IN">
                      <a:noFill/>
                    </a:rPr>
                    <a:t> </a:t>
                  </a:r>
                </a:p>
              </p:txBody>
            </p:sp>
          </mc:Fallback>
        </mc:AlternateContent>
      </p:grpSp>
      <p:grpSp>
        <p:nvGrpSpPr>
          <p:cNvPr id="12" name="Group 11">
            <a:extLst>
              <a:ext uri="{FF2B5EF4-FFF2-40B4-BE49-F238E27FC236}">
                <a16:creationId xmlns:a16="http://schemas.microsoft.com/office/drawing/2014/main" id="{4FF22192-1325-40ED-B7D5-75B69D1E51D6}"/>
              </a:ext>
            </a:extLst>
          </p:cNvPr>
          <p:cNvGrpSpPr/>
          <p:nvPr/>
        </p:nvGrpSpPr>
        <p:grpSpPr>
          <a:xfrm>
            <a:off x="2743393" y="2716558"/>
            <a:ext cx="1789971" cy="746944"/>
            <a:chOff x="2975212" y="4573331"/>
            <a:chExt cx="1789971" cy="746944"/>
          </a:xfrm>
          <a:solidFill>
            <a:schemeClr val="accent5">
              <a:lumMod val="40000"/>
              <a:lumOff val="60000"/>
            </a:schemeClr>
          </a:solidFill>
        </p:grpSpPr>
        <p:sp>
          <p:nvSpPr>
            <p:cNvPr id="8" name="Rectangle: Rounded Corners 7">
              <a:extLst>
                <a:ext uri="{FF2B5EF4-FFF2-40B4-BE49-F238E27FC236}">
                  <a16:creationId xmlns:a16="http://schemas.microsoft.com/office/drawing/2014/main" id="{0A033009-E0CD-46D5-ADD5-5F31CABC5989}"/>
                </a:ext>
              </a:extLst>
            </p:cNvPr>
            <p:cNvSpPr/>
            <p:nvPr/>
          </p:nvSpPr>
          <p:spPr>
            <a:xfrm>
              <a:off x="2975212" y="4573331"/>
              <a:ext cx="1789971" cy="746944"/>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513D58-8FFF-45DA-9E76-9672DA641F57}"/>
                    </a:ext>
                  </a:extLst>
                </p:cNvPr>
                <p:cNvSpPr txBox="1"/>
                <p:nvPr/>
              </p:nvSpPr>
              <p:spPr>
                <a:xfrm>
                  <a:off x="3257511" y="4651239"/>
                  <a:ext cx="1196195" cy="578882"/>
                </a:xfrm>
                <a:prstGeom prst="roundRect">
                  <a:avLst/>
                </a:prstGeom>
                <a:noFill/>
                <a:ln>
                  <a:noFill/>
                </a:ln>
              </p:spPr>
              <p:txBody>
                <a:bodyPr wrap="square">
                  <a:spAutoFit/>
                </a:bodyPr>
                <a:lstStyle/>
                <a:p>
                  <a:pPr algn="ctr"/>
                  <a14:m>
                    <m:oMathPara xmlns:m="http://schemas.openxmlformats.org/officeDocument/2006/math">
                      <m:oMathParaPr>
                        <m:jc m:val="right"/>
                      </m:oMathParaPr>
                      <m:oMath xmlns:m="http://schemas.openxmlformats.org/officeDocument/2006/math">
                        <m:r>
                          <a:rPr lang="en-IN" sz="2800" b="1" i="0" smtClean="0">
                            <a:solidFill>
                              <a:srgbClr val="002060"/>
                            </a:solidFill>
                            <a:latin typeface="Cambria Math" panose="02040503050406030204" pitchFamily="18" charset="0"/>
                          </a:rPr>
                          <m:t>𝐩</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9" name="TextBox 8">
                  <a:extLst>
                    <a:ext uri="{FF2B5EF4-FFF2-40B4-BE49-F238E27FC236}">
                      <a16:creationId xmlns:a16="http://schemas.microsoft.com/office/drawing/2014/main" id="{30513D58-8FFF-45DA-9E76-9672DA641F57}"/>
                    </a:ext>
                  </a:extLst>
                </p:cNvPr>
                <p:cNvSpPr txBox="1">
                  <a:spLocks noRot="1" noChangeAspect="1" noMove="1" noResize="1" noEditPoints="1" noAdjustHandles="1" noChangeArrowheads="1" noChangeShapeType="1" noTextEdit="1"/>
                </p:cNvSpPr>
                <p:nvPr/>
              </p:nvSpPr>
              <p:spPr>
                <a:xfrm>
                  <a:off x="3257511" y="4651239"/>
                  <a:ext cx="1196195" cy="578882"/>
                </a:xfrm>
                <a:prstGeom prst="roundRect">
                  <a:avLst/>
                </a:prstGeom>
                <a:blipFill>
                  <a:blip r:embed="rId3"/>
                  <a:stretch>
                    <a:fillRect/>
                  </a:stretch>
                </a:blipFill>
                <a:ln>
                  <a:noFill/>
                </a:ln>
              </p:spPr>
              <p:txBody>
                <a:bodyPr/>
                <a:lstStyle/>
                <a:p>
                  <a:r>
                    <a:rPr lang="en-IN">
                      <a:noFill/>
                    </a:rPr>
                    <a:t> </a:t>
                  </a:r>
                </a:p>
              </p:txBody>
            </p:sp>
          </mc:Fallback>
        </mc:AlternateContent>
      </p:grpSp>
      <p:sp>
        <p:nvSpPr>
          <p:cNvPr id="10" name="Arrow: Bent-Up 9">
            <a:extLst>
              <a:ext uri="{FF2B5EF4-FFF2-40B4-BE49-F238E27FC236}">
                <a16:creationId xmlns:a16="http://schemas.microsoft.com/office/drawing/2014/main" id="{43A68176-C2A1-4496-A397-5EB9D79DB499}"/>
              </a:ext>
            </a:extLst>
          </p:cNvPr>
          <p:cNvSpPr/>
          <p:nvPr/>
        </p:nvSpPr>
        <p:spPr>
          <a:xfrm flipH="1" flipV="1">
            <a:off x="3528905" y="1859698"/>
            <a:ext cx="1479135" cy="856861"/>
          </a:xfrm>
          <a:prstGeom prst="bentUpArrow">
            <a:avLst>
              <a:gd name="adj1" fmla="val 15979"/>
              <a:gd name="adj2" fmla="val 17947"/>
              <a:gd name="adj3" fmla="val 22105"/>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Arrow: Bent-Up 10">
            <a:extLst>
              <a:ext uri="{FF2B5EF4-FFF2-40B4-BE49-F238E27FC236}">
                <a16:creationId xmlns:a16="http://schemas.microsoft.com/office/drawing/2014/main" id="{07A9935F-44A5-443E-AAD7-F8A97E9AE179}"/>
              </a:ext>
            </a:extLst>
          </p:cNvPr>
          <p:cNvSpPr/>
          <p:nvPr/>
        </p:nvSpPr>
        <p:spPr>
          <a:xfrm flipV="1">
            <a:off x="7029411" y="1859697"/>
            <a:ext cx="1479135" cy="856861"/>
          </a:xfrm>
          <a:prstGeom prst="bentUpArrow">
            <a:avLst>
              <a:gd name="adj1" fmla="val 15979"/>
              <a:gd name="adj2" fmla="val 17947"/>
              <a:gd name="adj3" fmla="val 22105"/>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13" name="Group 12">
            <a:extLst>
              <a:ext uri="{FF2B5EF4-FFF2-40B4-BE49-F238E27FC236}">
                <a16:creationId xmlns:a16="http://schemas.microsoft.com/office/drawing/2014/main" id="{F8413152-8FD3-411A-B661-196350D9ACD8}"/>
              </a:ext>
            </a:extLst>
          </p:cNvPr>
          <p:cNvGrpSpPr/>
          <p:nvPr/>
        </p:nvGrpSpPr>
        <p:grpSpPr>
          <a:xfrm>
            <a:off x="7478332" y="2723314"/>
            <a:ext cx="1789971" cy="746944"/>
            <a:chOff x="2975212" y="4573331"/>
            <a:chExt cx="1789971" cy="746944"/>
          </a:xfrm>
          <a:solidFill>
            <a:schemeClr val="accent5">
              <a:lumMod val="40000"/>
              <a:lumOff val="60000"/>
            </a:schemeClr>
          </a:solidFill>
        </p:grpSpPr>
        <p:sp>
          <p:nvSpPr>
            <p:cNvPr id="14" name="Rectangle: Rounded Corners 13">
              <a:extLst>
                <a:ext uri="{FF2B5EF4-FFF2-40B4-BE49-F238E27FC236}">
                  <a16:creationId xmlns:a16="http://schemas.microsoft.com/office/drawing/2014/main" id="{0AFF9092-21B5-4581-8EB9-81D842058062}"/>
                </a:ext>
              </a:extLst>
            </p:cNvPr>
            <p:cNvSpPr/>
            <p:nvPr/>
          </p:nvSpPr>
          <p:spPr>
            <a:xfrm>
              <a:off x="2975212" y="4573331"/>
              <a:ext cx="1789971" cy="746944"/>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492CE26-E0D2-43D8-922F-74A3B1B47043}"/>
                    </a:ext>
                  </a:extLst>
                </p:cNvPr>
                <p:cNvSpPr txBox="1"/>
                <p:nvPr/>
              </p:nvSpPr>
              <p:spPr>
                <a:xfrm>
                  <a:off x="3257511" y="4651239"/>
                  <a:ext cx="1196195" cy="578882"/>
                </a:xfrm>
                <a:prstGeom prst="roundRect">
                  <a:avLst/>
                </a:prstGeom>
                <a:noFill/>
                <a:ln>
                  <a:noFill/>
                </a:ln>
              </p:spPr>
              <p:txBody>
                <a:bodyPr wrap="square">
                  <a:spAutoFit/>
                </a:bodyPr>
                <a:lstStyle/>
                <a:p>
                  <a:pPr algn="ctr"/>
                  <a14:m>
                    <m:oMathPara xmlns:m="http://schemas.openxmlformats.org/officeDocument/2006/math">
                      <m:oMathParaPr>
                        <m:jc m:val="right"/>
                      </m:oMathParaPr>
                      <m:oMath xmlns:m="http://schemas.openxmlformats.org/officeDocument/2006/math">
                        <m:r>
                          <a:rPr lang="en-IN" sz="2800" b="1" i="0" smtClean="0">
                            <a:solidFill>
                              <a:srgbClr val="002060"/>
                            </a:solidFill>
                            <a:latin typeface="Cambria Math" panose="02040503050406030204" pitchFamily="18" charset="0"/>
                          </a:rPr>
                          <m:t>𝐩</m:t>
                        </m:r>
                        <m:r>
                          <a:rPr lang="en-IN" sz="2800" b="1" i="1" smtClean="0">
                            <a:solidFill>
                              <a:srgbClr val="002060"/>
                            </a:solidFill>
                            <a:latin typeface="Cambria Math" panose="02040503050406030204" pitchFamily="18" charset="0"/>
                            <a:ea typeface="Cambria Math" panose="02040503050406030204" pitchFamily="18" charset="0"/>
                          </a:rPr>
                          <m:t>&gt;</m:t>
                        </m:r>
                        <m:r>
                          <a:rPr lang="en-IN" sz="2800" b="1" i="0"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15" name="TextBox 14">
                  <a:extLst>
                    <a:ext uri="{FF2B5EF4-FFF2-40B4-BE49-F238E27FC236}">
                      <a16:creationId xmlns:a16="http://schemas.microsoft.com/office/drawing/2014/main" id="{3492CE26-E0D2-43D8-922F-74A3B1B47043}"/>
                    </a:ext>
                  </a:extLst>
                </p:cNvPr>
                <p:cNvSpPr txBox="1">
                  <a:spLocks noRot="1" noChangeAspect="1" noMove="1" noResize="1" noEditPoints="1" noAdjustHandles="1" noChangeArrowheads="1" noChangeShapeType="1" noTextEdit="1"/>
                </p:cNvSpPr>
                <p:nvPr/>
              </p:nvSpPr>
              <p:spPr>
                <a:xfrm>
                  <a:off x="3257511" y="4651239"/>
                  <a:ext cx="1196195" cy="578882"/>
                </a:xfrm>
                <a:prstGeom prst="roundRect">
                  <a:avLst/>
                </a:prstGeom>
                <a:blipFill>
                  <a:blip r:embed="rId4"/>
                  <a:stretch>
                    <a:fillRect/>
                  </a:stretch>
                </a:blipFill>
                <a:ln>
                  <a:noFill/>
                </a:ln>
              </p:spPr>
              <p:txBody>
                <a:bodyPr/>
                <a:lstStyle/>
                <a:p>
                  <a:r>
                    <a:rPr lang="en-IN">
                      <a:noFill/>
                    </a:rPr>
                    <a:t> </a:t>
                  </a:r>
                </a:p>
              </p:txBody>
            </p:sp>
          </mc:Fallback>
        </mc:AlternateContent>
      </p:grpSp>
      <p:sp>
        <p:nvSpPr>
          <p:cNvPr id="16" name="Arrow: Down 15">
            <a:extLst>
              <a:ext uri="{FF2B5EF4-FFF2-40B4-BE49-F238E27FC236}">
                <a16:creationId xmlns:a16="http://schemas.microsoft.com/office/drawing/2014/main" id="{B7B07053-872D-4FF0-8D20-794388522E0E}"/>
              </a:ext>
            </a:extLst>
          </p:cNvPr>
          <p:cNvSpPr/>
          <p:nvPr/>
        </p:nvSpPr>
        <p:spPr>
          <a:xfrm flipH="1">
            <a:off x="3528905" y="3463502"/>
            <a:ext cx="304070" cy="856861"/>
          </a:xfrm>
          <a:prstGeom prst="downArrow">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17" name="Group 16">
            <a:extLst>
              <a:ext uri="{FF2B5EF4-FFF2-40B4-BE49-F238E27FC236}">
                <a16:creationId xmlns:a16="http://schemas.microsoft.com/office/drawing/2014/main" id="{7B5284B7-1A24-4351-A6CC-9B7B83BC4536}"/>
              </a:ext>
            </a:extLst>
          </p:cNvPr>
          <p:cNvGrpSpPr/>
          <p:nvPr/>
        </p:nvGrpSpPr>
        <p:grpSpPr>
          <a:xfrm>
            <a:off x="2311855" y="4320363"/>
            <a:ext cx="2653046" cy="1330853"/>
            <a:chOff x="2975212" y="4573331"/>
            <a:chExt cx="1789971" cy="746944"/>
          </a:xfrm>
          <a:solidFill>
            <a:schemeClr val="tx2">
              <a:lumMod val="20000"/>
              <a:lumOff val="80000"/>
            </a:schemeClr>
          </a:solidFill>
        </p:grpSpPr>
        <p:sp>
          <p:nvSpPr>
            <p:cNvPr id="18" name="Rectangle: Rounded Corners 17">
              <a:extLst>
                <a:ext uri="{FF2B5EF4-FFF2-40B4-BE49-F238E27FC236}">
                  <a16:creationId xmlns:a16="http://schemas.microsoft.com/office/drawing/2014/main" id="{0F3BA87C-53F1-43C7-B4A0-7540426D48F7}"/>
                </a:ext>
              </a:extLst>
            </p:cNvPr>
            <p:cNvSpPr/>
            <p:nvPr/>
          </p:nvSpPr>
          <p:spPr>
            <a:xfrm>
              <a:off x="2975212" y="4573331"/>
              <a:ext cx="1789971" cy="746944"/>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A2A88E-B840-40C6-BA00-24D272096855}"/>
                    </a:ext>
                  </a:extLst>
                </p:cNvPr>
                <p:cNvSpPr txBox="1"/>
                <p:nvPr/>
              </p:nvSpPr>
              <p:spPr>
                <a:xfrm>
                  <a:off x="3154068" y="4666547"/>
                  <a:ext cx="1432259" cy="565547"/>
                </a:xfrm>
                <a:prstGeom prst="roundRect">
                  <a:avLst/>
                </a:prstGeom>
                <a:noFill/>
                <a:ln>
                  <a:noFill/>
                </a:ln>
              </p:spPr>
              <p:txBody>
                <a:bodyPr wrap="square">
                  <a:spAutoFit/>
                </a:bodyPr>
                <a:lstStyle/>
                <a:p>
                  <a:pPr algn="ctr"/>
                  <a14:m>
                    <m:oMathPara xmlns:m="http://schemas.openxmlformats.org/officeDocument/2006/math">
                      <m:oMathParaPr>
                        <m:jc m:val="right"/>
                      </m:oMathParaPr>
                      <m:oMath xmlns:m="http://schemas.openxmlformats.org/officeDocument/2006/math">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sSup>
                              <m:sSupPr>
                                <m:ctrlPr>
                                  <a:rPr lang="en-IN" sz="2800" b="1" i="1" smtClean="0">
                                    <a:solidFill>
                                      <a:srgbClr val="002060"/>
                                    </a:solidFill>
                                    <a:latin typeface="Cambria Math" panose="02040503050406030204" pitchFamily="18" charset="0"/>
                                  </a:rPr>
                                </m:ctrlPr>
                              </m:sSupPr>
                              <m:e>
                                <m:r>
                                  <a:rPr lang="en-IN" sz="2800" b="1" i="0" smtClean="0">
                                    <a:solidFill>
                                      <a:srgbClr val="002060"/>
                                    </a:solidFill>
                                    <a:latin typeface="Cambria Math" panose="02040503050406030204" pitchFamily="18" charset="0"/>
                                  </a:rPr>
                                  <m:t>𝐧</m:t>
                                </m:r>
                              </m:e>
                              <m:sup>
                                <m:r>
                                  <a:rPr lang="en-IN" sz="2800" b="1" i="0" smtClean="0">
                                    <a:solidFill>
                                      <a:srgbClr val="002060"/>
                                    </a:solidFill>
                                    <a:latin typeface="Cambria Math" panose="02040503050406030204" pitchFamily="18" charset="0"/>
                                  </a:rPr>
                                  <m:t>𝐩</m:t>
                                </m:r>
                              </m:sup>
                            </m:sSup>
                            <m:r>
                              <a:rPr lang="en-IN" sz="2800" b="1" i="1" smtClean="0">
                                <a:solidFill>
                                  <a:srgbClr val="002060"/>
                                </a:solidFill>
                                <a:latin typeface="Cambria Math" panose="02040503050406030204" pitchFamily="18" charset="0"/>
                              </a:rPr>
                              <m:t> </m:t>
                            </m:r>
                          </m:den>
                        </m:f>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C00000"/>
                                </a:solidFill>
                                <a:latin typeface="Cambria Math" panose="02040503050406030204" pitchFamily="18" charset="0"/>
                                <a:ea typeface="Cambria Math" panose="02040503050406030204" pitchFamily="18" charset="0"/>
                              </a:rPr>
                            </m:ctrlPr>
                          </m:fPr>
                          <m:num>
                            <m:r>
                              <a:rPr lang="en-IN" sz="2800" b="1" i="0" smtClean="0">
                                <a:solidFill>
                                  <a:srgbClr val="C00000"/>
                                </a:solidFill>
                                <a:latin typeface="Cambria Math" panose="02040503050406030204" pitchFamily="18" charset="0"/>
                                <a:ea typeface="Cambria Math" panose="02040503050406030204" pitchFamily="18" charset="0"/>
                              </a:rPr>
                              <m:t>𝐥𝐨𝐠</m:t>
                            </m:r>
                            <m:r>
                              <a:rPr lang="en-IN" sz="2800" b="1" i="0" smtClean="0">
                                <a:solidFill>
                                  <a:srgbClr val="C00000"/>
                                </a:solidFill>
                                <a:latin typeface="Cambria Math" panose="02040503050406030204" pitchFamily="18" charset="0"/>
                                <a:ea typeface="Cambria Math" panose="02040503050406030204" pitchFamily="18" charset="0"/>
                              </a:rPr>
                              <m:t> </m:t>
                            </m:r>
                            <m:r>
                              <a:rPr lang="en-IN" sz="2800" b="1" i="0" smtClean="0">
                                <a:solidFill>
                                  <a:srgbClr val="C00000"/>
                                </a:solidFill>
                                <a:latin typeface="Cambria Math" panose="02040503050406030204" pitchFamily="18" charset="0"/>
                                <a:ea typeface="Cambria Math" panose="02040503050406030204" pitchFamily="18" charset="0"/>
                              </a:rPr>
                              <m:t>𝐧</m:t>
                            </m:r>
                          </m:num>
                          <m:den>
                            <m:sSup>
                              <m:sSupPr>
                                <m:ctrlPr>
                                  <a:rPr lang="en-IN" sz="2800" b="1" i="1" smtClean="0">
                                    <a:solidFill>
                                      <a:srgbClr val="C00000"/>
                                    </a:solidFill>
                                    <a:latin typeface="Cambria Math" panose="02040503050406030204" pitchFamily="18" charset="0"/>
                                    <a:ea typeface="Cambria Math" panose="02040503050406030204" pitchFamily="18" charset="0"/>
                                  </a:rPr>
                                </m:ctrlPr>
                              </m:sSupPr>
                              <m:e>
                                <m:r>
                                  <a:rPr lang="en-IN" sz="2800" b="1" i="0" smtClean="0">
                                    <a:solidFill>
                                      <a:srgbClr val="C00000"/>
                                    </a:solidFill>
                                    <a:latin typeface="Cambria Math" panose="02040503050406030204" pitchFamily="18" charset="0"/>
                                    <a:ea typeface="Cambria Math" panose="02040503050406030204" pitchFamily="18" charset="0"/>
                                  </a:rPr>
                                  <m:t>𝐧</m:t>
                                </m:r>
                              </m:e>
                              <m:sup>
                                <m:r>
                                  <a:rPr lang="en-IN" sz="2800" b="1" i="0" smtClean="0">
                                    <a:solidFill>
                                      <a:srgbClr val="C00000"/>
                                    </a:solidFill>
                                    <a:latin typeface="Cambria Math" panose="02040503050406030204" pitchFamily="18" charset="0"/>
                                    <a:ea typeface="Cambria Math" panose="02040503050406030204" pitchFamily="18" charset="0"/>
                                  </a:rPr>
                                  <m:t>𝐩</m:t>
                                </m:r>
                              </m:sup>
                            </m:sSup>
                          </m:den>
                        </m:f>
                      </m:oMath>
                    </m:oMathPara>
                  </a14:m>
                  <a:endParaRPr lang="en-IN" sz="2800" b="1" dirty="0">
                    <a:solidFill>
                      <a:srgbClr val="002060"/>
                    </a:solidFill>
                  </a:endParaRPr>
                </a:p>
              </p:txBody>
            </p:sp>
          </mc:Choice>
          <mc:Fallback xmlns="">
            <p:sp>
              <p:nvSpPr>
                <p:cNvPr id="19" name="TextBox 18">
                  <a:extLst>
                    <a:ext uri="{FF2B5EF4-FFF2-40B4-BE49-F238E27FC236}">
                      <a16:creationId xmlns:a16="http://schemas.microsoft.com/office/drawing/2014/main" id="{D7A2A88E-B840-40C6-BA00-24D272096855}"/>
                    </a:ext>
                  </a:extLst>
                </p:cNvPr>
                <p:cNvSpPr txBox="1">
                  <a:spLocks noRot="1" noChangeAspect="1" noMove="1" noResize="1" noEditPoints="1" noAdjustHandles="1" noChangeArrowheads="1" noChangeShapeType="1" noTextEdit="1"/>
                </p:cNvSpPr>
                <p:nvPr/>
              </p:nvSpPr>
              <p:spPr>
                <a:xfrm>
                  <a:off x="3154068" y="4666547"/>
                  <a:ext cx="1432259" cy="565547"/>
                </a:xfrm>
                <a:prstGeom prst="roundRect">
                  <a:avLst/>
                </a:prstGeom>
                <a:blipFill>
                  <a:blip r:embed="rId5"/>
                  <a:stretch>
                    <a:fillRect/>
                  </a:stretch>
                </a:blipFill>
                <a:ln>
                  <a:noFill/>
                </a:ln>
              </p:spPr>
              <p:txBody>
                <a:bodyPr/>
                <a:lstStyle/>
                <a:p>
                  <a:r>
                    <a:rPr lang="en-IN">
                      <a:noFill/>
                    </a:rPr>
                    <a:t> </a:t>
                  </a:r>
                </a:p>
              </p:txBody>
            </p:sp>
          </mc:Fallback>
        </mc:AlternateContent>
      </p:grpSp>
      <p:sp>
        <p:nvSpPr>
          <p:cNvPr id="23" name="Arrow: Down 22">
            <a:extLst>
              <a:ext uri="{FF2B5EF4-FFF2-40B4-BE49-F238E27FC236}">
                <a16:creationId xmlns:a16="http://schemas.microsoft.com/office/drawing/2014/main" id="{556EA618-DE3B-4DBE-ACE1-A6F0CFCA6368}"/>
              </a:ext>
            </a:extLst>
          </p:cNvPr>
          <p:cNvSpPr/>
          <p:nvPr/>
        </p:nvSpPr>
        <p:spPr>
          <a:xfrm flipH="1">
            <a:off x="8204476" y="3471661"/>
            <a:ext cx="304070" cy="856861"/>
          </a:xfrm>
          <a:prstGeom prst="downArrow">
            <a:avLst/>
          </a:prstGeom>
          <a:solidFill>
            <a:schemeClr val="tx1">
              <a:lumMod val="90000"/>
              <a:lumOff val="1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grpSp>
        <p:nvGrpSpPr>
          <p:cNvPr id="24" name="Group 23">
            <a:extLst>
              <a:ext uri="{FF2B5EF4-FFF2-40B4-BE49-F238E27FC236}">
                <a16:creationId xmlns:a16="http://schemas.microsoft.com/office/drawing/2014/main" id="{971F237E-4954-4AF1-8D92-BFFE79570842}"/>
              </a:ext>
            </a:extLst>
          </p:cNvPr>
          <p:cNvGrpSpPr/>
          <p:nvPr/>
        </p:nvGrpSpPr>
        <p:grpSpPr>
          <a:xfrm>
            <a:off x="6758293" y="4314874"/>
            <a:ext cx="3268818" cy="1592869"/>
            <a:chOff x="2975212" y="4573331"/>
            <a:chExt cx="1789971" cy="746944"/>
          </a:xfrm>
          <a:solidFill>
            <a:schemeClr val="tx2">
              <a:lumMod val="20000"/>
              <a:lumOff val="80000"/>
            </a:schemeClr>
          </a:solidFill>
        </p:grpSpPr>
        <p:sp>
          <p:nvSpPr>
            <p:cNvPr id="25" name="Rectangle: Rounded Corners 24">
              <a:extLst>
                <a:ext uri="{FF2B5EF4-FFF2-40B4-BE49-F238E27FC236}">
                  <a16:creationId xmlns:a16="http://schemas.microsoft.com/office/drawing/2014/main" id="{686150EF-8C9E-4CE5-B2D5-DA3983C4E1D4}"/>
                </a:ext>
              </a:extLst>
            </p:cNvPr>
            <p:cNvSpPr/>
            <p:nvPr/>
          </p:nvSpPr>
          <p:spPr>
            <a:xfrm>
              <a:off x="2975212" y="4573331"/>
              <a:ext cx="1789971" cy="746944"/>
            </a:xfrm>
            <a:prstGeom prst="roundRect">
              <a:avLst/>
            </a:prstGeom>
            <a:grpFill/>
            <a:ln>
              <a:solidFill>
                <a:schemeClr val="tx1"/>
              </a:solidFill>
            </a:ln>
          </p:spPr>
          <p:txBody>
            <a:bodyPr vert="horz" wrap="square" lIns="91440" tIns="45720" rIns="91440" bIns="45720" numCol="1" anchor="t" anchorCtr="0" compatLnSpc="1">
              <a:prstTxWarp prst="textNoShape">
                <a:avLst/>
              </a:prstTxWarp>
            </a:bodyPr>
            <a:lstStyle/>
            <a:p>
              <a:endParaRPr lang="en-IN" sz="2800" b="1" dirty="0">
                <a:solidFill>
                  <a:srgbClr val="002060"/>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BD2839-E620-48D8-B59D-EACED319F1B6}"/>
                    </a:ext>
                  </a:extLst>
                </p:cNvPr>
                <p:cNvSpPr txBox="1"/>
                <p:nvPr/>
              </p:nvSpPr>
              <p:spPr>
                <a:xfrm>
                  <a:off x="3151523" y="4673539"/>
                  <a:ext cx="1483983" cy="590315"/>
                </a:xfrm>
                <a:prstGeom prst="roundRect">
                  <a:avLst/>
                </a:prstGeom>
                <a:noFill/>
                <a:ln>
                  <a:noFill/>
                </a:ln>
              </p:spPr>
              <p:txBody>
                <a:bodyPr wrap="square">
                  <a:spAutoFit/>
                </a:bodyPr>
                <a:lstStyle/>
                <a:p>
                  <a:pPr algn="ctr"/>
                  <a14:m>
                    <m:oMathPara xmlns:m="http://schemas.openxmlformats.org/officeDocument/2006/math">
                      <m:oMathParaPr>
                        <m:jc m:val="left"/>
                      </m:oMathParaPr>
                      <m:oMath xmlns:m="http://schemas.openxmlformats.org/officeDocument/2006/math">
                        <m:f>
                          <m:fPr>
                            <m:ctrlPr>
                              <a:rPr lang="en-IN" sz="2800" b="1" i="1" smtClean="0">
                                <a:solidFill>
                                  <a:srgbClr val="C00000"/>
                                </a:solidFill>
                                <a:latin typeface="Cambria Math" panose="02040503050406030204" pitchFamily="18" charset="0"/>
                                <a:ea typeface="Cambria Math" panose="02040503050406030204" pitchFamily="18" charset="0"/>
                              </a:rPr>
                            </m:ctrlPr>
                          </m:fPr>
                          <m:num>
                            <m:r>
                              <a:rPr lang="en-IN" sz="2800" b="1" i="0" smtClean="0">
                                <a:solidFill>
                                  <a:srgbClr val="C00000"/>
                                </a:solidFill>
                                <a:latin typeface="Cambria Math" panose="02040503050406030204" pitchFamily="18" charset="0"/>
                                <a:ea typeface="Cambria Math" panose="02040503050406030204" pitchFamily="18" charset="0"/>
                              </a:rPr>
                              <m:t>𝐥𝐨𝐠</m:t>
                            </m:r>
                            <m:r>
                              <a:rPr lang="en-IN" sz="2800" b="1" i="0" smtClean="0">
                                <a:solidFill>
                                  <a:srgbClr val="C00000"/>
                                </a:solidFill>
                                <a:latin typeface="Cambria Math" panose="02040503050406030204" pitchFamily="18" charset="0"/>
                                <a:ea typeface="Cambria Math" panose="02040503050406030204" pitchFamily="18" charset="0"/>
                              </a:rPr>
                              <m:t> </m:t>
                            </m:r>
                            <m:r>
                              <a:rPr lang="en-IN" sz="2800" b="1" i="0" smtClean="0">
                                <a:solidFill>
                                  <a:srgbClr val="C00000"/>
                                </a:solidFill>
                                <a:latin typeface="Cambria Math" panose="02040503050406030204" pitchFamily="18" charset="0"/>
                                <a:ea typeface="Cambria Math" panose="02040503050406030204" pitchFamily="18" charset="0"/>
                              </a:rPr>
                              <m:t>𝐧</m:t>
                            </m:r>
                          </m:num>
                          <m:den>
                            <m:sSup>
                              <m:sSupPr>
                                <m:ctrlPr>
                                  <a:rPr lang="en-IN" sz="2800" b="1" i="1" smtClean="0">
                                    <a:solidFill>
                                      <a:srgbClr val="C00000"/>
                                    </a:solidFill>
                                    <a:latin typeface="Cambria Math" panose="02040503050406030204" pitchFamily="18" charset="0"/>
                                    <a:ea typeface="Cambria Math" panose="02040503050406030204" pitchFamily="18" charset="0"/>
                                  </a:rPr>
                                </m:ctrlPr>
                              </m:sSupPr>
                              <m:e>
                                <m:r>
                                  <a:rPr lang="en-IN" sz="2800" b="1" i="0" smtClean="0">
                                    <a:solidFill>
                                      <a:srgbClr val="C00000"/>
                                    </a:solidFill>
                                    <a:latin typeface="Cambria Math" panose="02040503050406030204" pitchFamily="18" charset="0"/>
                                    <a:ea typeface="Cambria Math" panose="02040503050406030204" pitchFamily="18" charset="0"/>
                                  </a:rPr>
                                  <m:t>𝐧</m:t>
                                </m:r>
                              </m:e>
                              <m:sup>
                                <m:r>
                                  <a:rPr lang="en-IN" sz="2800" b="1" i="0" smtClean="0">
                                    <a:solidFill>
                                      <a:srgbClr val="C00000"/>
                                    </a:solidFill>
                                    <a:latin typeface="Cambria Math" panose="02040503050406030204" pitchFamily="18" charset="0"/>
                                    <a:ea typeface="Cambria Math" panose="02040503050406030204" pitchFamily="18" charset="0"/>
                                  </a:rPr>
                                  <m:t>𝐩</m:t>
                                </m:r>
                              </m:sup>
                            </m:sSup>
                          </m:den>
                        </m:f>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𝟏</m:t>
                            </m:r>
                          </m:num>
                          <m:den>
                            <m:sSup>
                              <m:sSupPr>
                                <m:ctrlPr>
                                  <a:rPr lang="en-IN" sz="2800" b="1" i="1" smtClean="0">
                                    <a:solidFill>
                                      <a:srgbClr val="002060"/>
                                    </a:solidFill>
                                    <a:latin typeface="Cambria Math" panose="02040503050406030204" pitchFamily="18" charset="0"/>
                                    <a:ea typeface="Cambria Math" panose="02040503050406030204" pitchFamily="18" charset="0"/>
                                  </a:rPr>
                                </m:ctrlPr>
                              </m:sSupPr>
                              <m:e>
                                <m:r>
                                  <a:rPr lang="en-IN" sz="2800" b="1" i="0" smtClean="0">
                                    <a:solidFill>
                                      <a:srgbClr val="002060"/>
                                    </a:solidFill>
                                    <a:latin typeface="Cambria Math" panose="02040503050406030204" pitchFamily="18" charset="0"/>
                                    <a:ea typeface="Cambria Math" panose="02040503050406030204" pitchFamily="18" charset="0"/>
                                  </a:rPr>
                                  <m:t>𝐧</m:t>
                                </m:r>
                              </m:e>
                              <m:sup>
                                <m:d>
                                  <m:dPr>
                                    <m:ctrlPr>
                                      <a:rPr lang="en-IN" sz="2800" b="1" i="1" smtClean="0">
                                        <a:solidFill>
                                          <a:srgbClr val="002060"/>
                                        </a:solidFill>
                                        <a:latin typeface="Cambria Math" panose="02040503050406030204" pitchFamily="18" charset="0"/>
                                        <a:ea typeface="Cambria Math" panose="02040503050406030204" pitchFamily="18" charset="0"/>
                                      </a:rPr>
                                    </m:ctrlPr>
                                  </m:dPr>
                                  <m:e>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𝐩</m:t>
                                        </m:r>
                                        <m:r>
                                          <a:rPr lang="en-IN" sz="2800" b="1" i="0" smtClean="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r>
                                          <a:rPr lang="en-IN" sz="2800" b="1" i="0" smtClean="0">
                                            <a:solidFill>
                                              <a:srgbClr val="002060"/>
                                            </a:solidFill>
                                            <a:latin typeface="Cambria Math" panose="02040503050406030204" pitchFamily="18" charset="0"/>
                                            <a:ea typeface="Cambria Math" panose="02040503050406030204" pitchFamily="18" charset="0"/>
                                          </a:rPr>
                                          <m:t> </m:t>
                                        </m:r>
                                      </m:num>
                                      <m:den>
                                        <m:r>
                                          <a:rPr lang="en-IN" sz="2800" b="1" i="0" smtClean="0">
                                            <a:solidFill>
                                              <a:srgbClr val="002060"/>
                                            </a:solidFill>
                                            <a:latin typeface="Cambria Math" panose="02040503050406030204" pitchFamily="18" charset="0"/>
                                            <a:ea typeface="Cambria Math" panose="02040503050406030204" pitchFamily="18" charset="0"/>
                                          </a:rPr>
                                          <m:t>𝟐</m:t>
                                        </m:r>
                                      </m:den>
                                    </m:f>
                                  </m:e>
                                </m:d>
                              </m:sup>
                            </m:sSup>
                          </m:den>
                        </m:f>
                      </m:oMath>
                    </m:oMathPara>
                  </a14:m>
                  <a:endParaRPr lang="en-IN" sz="2800" b="1" dirty="0">
                    <a:solidFill>
                      <a:srgbClr val="002060"/>
                    </a:solidFill>
                  </a:endParaRPr>
                </a:p>
              </p:txBody>
            </p:sp>
          </mc:Choice>
          <mc:Fallback xmlns="">
            <p:sp>
              <p:nvSpPr>
                <p:cNvPr id="26" name="TextBox 25">
                  <a:extLst>
                    <a:ext uri="{FF2B5EF4-FFF2-40B4-BE49-F238E27FC236}">
                      <a16:creationId xmlns:a16="http://schemas.microsoft.com/office/drawing/2014/main" id="{38BD2839-E620-48D8-B59D-EACED319F1B6}"/>
                    </a:ext>
                  </a:extLst>
                </p:cNvPr>
                <p:cNvSpPr txBox="1">
                  <a:spLocks noRot="1" noChangeAspect="1" noMove="1" noResize="1" noEditPoints="1" noAdjustHandles="1" noChangeArrowheads="1" noChangeShapeType="1" noTextEdit="1"/>
                </p:cNvSpPr>
                <p:nvPr/>
              </p:nvSpPr>
              <p:spPr>
                <a:xfrm>
                  <a:off x="3151523" y="4673539"/>
                  <a:ext cx="1483983" cy="590315"/>
                </a:xfrm>
                <a:prstGeom prst="roundRect">
                  <a:avLst/>
                </a:prstGeom>
                <a:blipFill>
                  <a:blip r:embed="rId6"/>
                  <a:stretch>
                    <a:fillRect/>
                  </a:stretch>
                </a:blipFill>
                <a:ln>
                  <a:noFill/>
                </a:ln>
              </p:spPr>
              <p:txBody>
                <a:bodyPr/>
                <a:lstStyle/>
                <a:p>
                  <a:r>
                    <a:rPr lang="en-IN">
                      <a:noFill/>
                    </a:rPr>
                    <a:t> </a:t>
                  </a:r>
                </a:p>
              </p:txBody>
            </p:sp>
          </mc:Fallback>
        </mc:AlternateContent>
      </p:grpSp>
    </p:spTree>
    <p:extLst>
      <p:ext uri="{BB962C8B-B14F-4D97-AF65-F5344CB8AC3E}">
        <p14:creationId xmlns:p14="http://schemas.microsoft.com/office/powerpoint/2010/main" val="408105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750"/>
                                        <p:tgtEl>
                                          <p:spTgt spid="10"/>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Effect transition="in" filter="fade">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1000" fill="hold"/>
                                        <p:tgtEl>
                                          <p:spTgt spid="13"/>
                                        </p:tgtEl>
                                        <p:attrNameLst>
                                          <p:attrName>ppt_w</p:attrName>
                                        </p:attrNameLst>
                                      </p:cBhvr>
                                      <p:tavLst>
                                        <p:tav tm="0">
                                          <p:val>
                                            <p:fltVal val="0"/>
                                          </p:val>
                                        </p:tav>
                                        <p:tav tm="100000">
                                          <p:val>
                                            <p:strVal val="#ppt_w"/>
                                          </p:val>
                                        </p:tav>
                                      </p:tavLst>
                                    </p:anim>
                                    <p:anim calcmode="lin" valueType="num">
                                      <p:cBhvr>
                                        <p:cTn id="30" dur="1000" fill="hold"/>
                                        <p:tgtEl>
                                          <p:spTgt spid="13"/>
                                        </p:tgtEl>
                                        <p:attrNameLst>
                                          <p:attrName>ppt_h</p:attrName>
                                        </p:attrNameLst>
                                      </p:cBhvr>
                                      <p:tavLst>
                                        <p:tav tm="0">
                                          <p:val>
                                            <p:fltVal val="0"/>
                                          </p:val>
                                        </p:tav>
                                        <p:tav tm="100000">
                                          <p:val>
                                            <p:strVal val="#ppt_h"/>
                                          </p:val>
                                        </p:tav>
                                      </p:tavLst>
                                    </p:anim>
                                    <p:animEffect transition="in" filter="fade">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up)">
                                      <p:cBhvr>
                                        <p:cTn id="36" dur="750"/>
                                        <p:tgtEl>
                                          <p:spTgt spid="1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75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000" fill="hold"/>
                                        <p:tgtEl>
                                          <p:spTgt spid="17"/>
                                        </p:tgtEl>
                                        <p:attrNameLst>
                                          <p:attrName>ppt_w</p:attrName>
                                        </p:attrNameLst>
                                      </p:cBhvr>
                                      <p:tavLst>
                                        <p:tav tm="0">
                                          <p:val>
                                            <p:fltVal val="0"/>
                                          </p:val>
                                        </p:tav>
                                        <p:tav tm="100000">
                                          <p:val>
                                            <p:strVal val="#ppt_w"/>
                                          </p:val>
                                        </p:tav>
                                      </p:tavLst>
                                    </p:anim>
                                    <p:anim calcmode="lin" valueType="num">
                                      <p:cBhvr>
                                        <p:cTn id="45" dur="1000" fill="hold"/>
                                        <p:tgtEl>
                                          <p:spTgt spid="17"/>
                                        </p:tgtEl>
                                        <p:attrNameLst>
                                          <p:attrName>ppt_h</p:attrName>
                                        </p:attrNameLst>
                                      </p:cBhvr>
                                      <p:tavLst>
                                        <p:tav tm="0">
                                          <p:val>
                                            <p:fltVal val="0"/>
                                          </p:val>
                                        </p:tav>
                                        <p:tav tm="100000">
                                          <p:val>
                                            <p:strVal val="#ppt_h"/>
                                          </p:val>
                                        </p:tav>
                                      </p:tavLst>
                                    </p:anim>
                                    <p:animEffect transition="in" filter="fade">
                                      <p:cBhvr>
                                        <p:cTn id="46" dur="10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1000" fill="hold"/>
                                        <p:tgtEl>
                                          <p:spTgt spid="24"/>
                                        </p:tgtEl>
                                        <p:attrNameLst>
                                          <p:attrName>ppt_w</p:attrName>
                                        </p:attrNameLst>
                                      </p:cBhvr>
                                      <p:tavLst>
                                        <p:tav tm="0">
                                          <p:val>
                                            <p:fltVal val="0"/>
                                          </p:val>
                                        </p:tav>
                                        <p:tav tm="100000">
                                          <p:val>
                                            <p:strVal val="#ppt_w"/>
                                          </p:val>
                                        </p:tav>
                                      </p:tavLst>
                                    </p:anim>
                                    <p:anim calcmode="lin" valueType="num">
                                      <p:cBhvr>
                                        <p:cTn id="52" dur="1000" fill="hold"/>
                                        <p:tgtEl>
                                          <p:spTgt spid="24"/>
                                        </p:tgtEl>
                                        <p:attrNameLst>
                                          <p:attrName>ppt_h</p:attrName>
                                        </p:attrNameLst>
                                      </p:cBhvr>
                                      <p:tavLst>
                                        <p:tav tm="0">
                                          <p:val>
                                            <p:fltVal val="0"/>
                                          </p:val>
                                        </p:tav>
                                        <p:tav tm="100000">
                                          <p:val>
                                            <p:strVal val="#ppt_h"/>
                                          </p:val>
                                        </p:tav>
                                      </p:tavLst>
                                    </p:anim>
                                    <p:animEffect transition="in" filter="fade">
                                      <p:cBhvr>
                                        <p:cTn id="5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Method:9         Direct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1948336"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548680" y="843000"/>
                <a:ext cx="2530795" cy="132699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log</m:t>
                              </m:r>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m:rPr>
                                  <m:sty m:val="p"/>
                                </m:rPr>
                                <a:rPr lang="en-IN" sz="2800" b="0" i="0" smtClean="0">
                                  <a:solidFill>
                                    <a:srgbClr val="002060"/>
                                  </a:solidFill>
                                  <a:latin typeface="Cambria Math" panose="02040503050406030204" pitchFamily="18" charset="0"/>
                                </a:rPr>
                                <m:t>n</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548680" y="843000"/>
                <a:ext cx="2530795" cy="1326994"/>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229"/>
            <a:ext cx="2975266" cy="1065771"/>
            <a:chOff x="2019815" y="2363229"/>
            <a:chExt cx="2975266"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611306" y="2363229"/>
                  <a:ext cx="2383775"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11306" y="2363229"/>
                  <a:ext cx="2383775" cy="1065771"/>
                </a:xfrm>
                <a:prstGeom prst="rect">
                  <a:avLst/>
                </a:prstGeom>
                <a:blipFill>
                  <a:blip r:embed="rId3"/>
                  <a:stretch>
                    <a:fillRect/>
                  </a:stretch>
                </a:blipFill>
                <a:ln>
                  <a:noFill/>
                </a:ln>
              </p:spPr>
              <p:txBody>
                <a:bodyPr/>
                <a:lstStyle/>
                <a:p>
                  <a:r>
                    <a:rPr lang="en-IN">
                      <a:noFill/>
                    </a:rPr>
                    <a:t> </a:t>
                  </a:r>
                </a:p>
              </p:txBody>
            </p:sp>
          </mc:Fallback>
        </mc:AlternateContent>
      </p:grpSp>
      <p:pic>
        <p:nvPicPr>
          <p:cNvPr id="3" name="Picture 2">
            <a:extLst>
              <a:ext uri="{FF2B5EF4-FFF2-40B4-BE49-F238E27FC236}">
                <a16:creationId xmlns:a16="http://schemas.microsoft.com/office/drawing/2014/main" id="{0476878C-3CC9-4D10-B38D-E2A88210945C}"/>
              </a:ext>
            </a:extLst>
          </p:cNvPr>
          <p:cNvPicPr>
            <a:picLocks noChangeAspect="1"/>
          </p:cNvPicPr>
          <p:nvPr/>
        </p:nvPicPr>
        <p:blipFill>
          <a:blip r:embed="rId4"/>
          <a:stretch>
            <a:fillRect/>
          </a:stretch>
        </p:blipFill>
        <p:spPr>
          <a:xfrm>
            <a:off x="6672421" y="1530286"/>
            <a:ext cx="5342350" cy="3320009"/>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C7CD6F2-4322-414E-979B-FF4B423C3658}"/>
                  </a:ext>
                </a:extLst>
              </p:cNvPr>
              <p:cNvSpPr/>
              <p:nvPr/>
            </p:nvSpPr>
            <p:spPr>
              <a:xfrm>
                <a:off x="2006166" y="3557481"/>
                <a:ext cx="3705845"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We know that, for </a:t>
                </a:r>
                <a14:m>
                  <m:oMath xmlns:m="http://schemas.openxmlformats.org/officeDocument/2006/math">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ea typeface="Cambria Math" panose="02040503050406030204" pitchFamily="18" charset="0"/>
                      </a:rPr>
                      <m:t>≤1</m:t>
                    </m:r>
                  </m:oMath>
                </a14:m>
                <a:endParaRPr lang="en-IN" sz="2800" dirty="0">
                  <a:solidFill>
                    <a:srgbClr val="002060"/>
                  </a:solidFill>
                </a:endParaRPr>
              </a:p>
            </p:txBody>
          </p:sp>
        </mc:Choice>
        <mc:Fallback xmlns="">
          <p:sp>
            <p:nvSpPr>
              <p:cNvPr id="38" name="Rectangle 37">
                <a:extLst>
                  <a:ext uri="{FF2B5EF4-FFF2-40B4-BE49-F238E27FC236}">
                    <a16:creationId xmlns:a16="http://schemas.microsoft.com/office/drawing/2014/main" id="{FC7CD6F2-4322-414E-979B-FF4B423C3658}"/>
                  </a:ext>
                </a:extLst>
              </p:cNvPr>
              <p:cNvSpPr>
                <a:spLocks noRot="1" noChangeAspect="1" noMove="1" noResize="1" noEditPoints="1" noAdjustHandles="1" noChangeArrowheads="1" noChangeShapeType="1" noTextEdit="1"/>
              </p:cNvSpPr>
              <p:nvPr/>
            </p:nvSpPr>
            <p:spPr>
              <a:xfrm>
                <a:off x="2006166" y="3557481"/>
                <a:ext cx="3705845" cy="522737"/>
              </a:xfrm>
              <a:prstGeom prst="rect">
                <a:avLst/>
              </a:prstGeom>
              <a:blipFill>
                <a:blip r:embed="rId5"/>
                <a:stretch>
                  <a:fillRect l="-3289" t="-1294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1934F37-FD4E-4460-8620-8334E00FE3D4}"/>
                  </a:ext>
                </a:extLst>
              </p:cNvPr>
              <p:cNvSpPr/>
              <p:nvPr/>
            </p:nvSpPr>
            <p:spPr>
              <a:xfrm>
                <a:off x="2308491" y="4363059"/>
                <a:ext cx="2252603"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rPr>
                                <m:t> </m:t>
                              </m:r>
                            </m:sup>
                          </m:sSup>
                        </m:den>
                      </m:f>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log</m:t>
                          </m:r>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sup>
                          </m:sSup>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1" name="Rectangle 40">
                <a:extLst>
                  <a:ext uri="{FF2B5EF4-FFF2-40B4-BE49-F238E27FC236}">
                    <a16:creationId xmlns:a16="http://schemas.microsoft.com/office/drawing/2014/main" id="{C1934F37-FD4E-4460-8620-8334E00FE3D4}"/>
                  </a:ext>
                </a:extLst>
              </p:cNvPr>
              <p:cNvSpPr>
                <a:spLocks noRot="1" noChangeAspect="1" noMove="1" noResize="1" noEditPoints="1" noAdjustHandles="1" noChangeArrowheads="1" noChangeShapeType="1" noTextEdit="1"/>
              </p:cNvSpPr>
              <p:nvPr/>
            </p:nvSpPr>
            <p:spPr>
              <a:xfrm>
                <a:off x="2308491" y="4363059"/>
                <a:ext cx="2252603" cy="1065771"/>
              </a:xfrm>
              <a:prstGeom prst="rect">
                <a:avLst/>
              </a:prstGeom>
              <a:blipFill>
                <a:blip r:embed="rId6"/>
                <a:stretch>
                  <a:fillRect/>
                </a:stretch>
              </a:blipFill>
              <a:ln>
                <a:noFill/>
              </a:ln>
            </p:spPr>
            <p:txBody>
              <a:bodyPr/>
              <a:lstStyle/>
              <a:p>
                <a:r>
                  <a:rPr lang="en-IN">
                    <a:noFill/>
                  </a:rPr>
                  <a:t> </a:t>
                </a:r>
              </a:p>
            </p:txBody>
          </p:sp>
        </mc:Fallback>
      </mc:AlternateContent>
      <p:grpSp>
        <p:nvGrpSpPr>
          <p:cNvPr id="42" name="Group 41">
            <a:extLst>
              <a:ext uri="{FF2B5EF4-FFF2-40B4-BE49-F238E27FC236}">
                <a16:creationId xmlns:a16="http://schemas.microsoft.com/office/drawing/2014/main" id="{97DE398C-58A2-4649-B39A-772FB9DA36AD}"/>
              </a:ext>
            </a:extLst>
          </p:cNvPr>
          <p:cNvGrpSpPr/>
          <p:nvPr/>
        </p:nvGrpSpPr>
        <p:grpSpPr>
          <a:xfrm>
            <a:off x="4500140" y="4590140"/>
            <a:ext cx="1927165" cy="724961"/>
            <a:chOff x="2019815" y="2590311"/>
            <a:chExt cx="1928038" cy="537865"/>
          </a:xfrm>
        </p:grpSpPr>
        <p:sp>
          <p:nvSpPr>
            <p:cNvPr id="43" name="Rectangle 42">
              <a:extLst>
                <a:ext uri="{FF2B5EF4-FFF2-40B4-BE49-F238E27FC236}">
                  <a16:creationId xmlns:a16="http://schemas.microsoft.com/office/drawing/2014/main" id="{65F32DC9-9851-4793-964F-3AD4699BFF04}"/>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DA1D879-FDBB-4BF8-99C1-63E95170B791}"/>
                    </a:ext>
                  </a:extLst>
                </p:cNvPr>
                <p:cNvSpPr/>
                <p:nvPr/>
              </p:nvSpPr>
              <p:spPr>
                <a:xfrm>
                  <a:off x="2771205" y="2590311"/>
                  <a:ext cx="1176648"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44" name="Rectangle 43">
                  <a:extLst>
                    <a:ext uri="{FF2B5EF4-FFF2-40B4-BE49-F238E27FC236}">
                      <a16:creationId xmlns:a16="http://schemas.microsoft.com/office/drawing/2014/main" id="{4DA1D879-FDBB-4BF8-99C1-63E95170B791}"/>
                    </a:ext>
                  </a:extLst>
                </p:cNvPr>
                <p:cNvSpPr>
                  <a:spLocks noRot="1" noChangeAspect="1" noMove="1" noResize="1" noEditPoints="1" noAdjustHandles="1" noChangeArrowheads="1" noChangeShapeType="1" noTextEdit="1"/>
                </p:cNvSpPr>
                <p:nvPr/>
              </p:nvSpPr>
              <p:spPr>
                <a:xfrm>
                  <a:off x="2771205" y="2590311"/>
                  <a:ext cx="1176648" cy="522737"/>
                </a:xfrm>
                <a:prstGeom prst="rect">
                  <a:avLst/>
                </a:prstGeom>
                <a:blipFill>
                  <a:blip r:embed="rId7"/>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0E60DD06-9A77-4DE6-861D-140E4DE149FC}"/>
                  </a:ext>
                </a:extLst>
              </p:cNvPr>
              <p:cNvSpPr/>
              <p:nvPr/>
            </p:nvSpPr>
            <p:spPr>
              <a:xfrm>
                <a:off x="4163663" y="5809670"/>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47" name="Rectangle 46">
                <a:extLst>
                  <a:ext uri="{FF2B5EF4-FFF2-40B4-BE49-F238E27FC236}">
                    <a16:creationId xmlns:a16="http://schemas.microsoft.com/office/drawing/2014/main" id="{0E60DD06-9A77-4DE6-861D-140E4DE149FC}"/>
                  </a:ext>
                </a:extLst>
              </p:cNvPr>
              <p:cNvSpPr>
                <a:spLocks noRot="1" noChangeAspect="1" noMove="1" noResize="1" noEditPoints="1" noAdjustHandles="1" noChangeArrowheads="1" noChangeShapeType="1" noTextEdit="1"/>
              </p:cNvSpPr>
              <p:nvPr/>
            </p:nvSpPr>
            <p:spPr>
              <a:xfrm>
                <a:off x="4163663" y="5809670"/>
                <a:ext cx="1548350" cy="468000"/>
              </a:xfrm>
              <a:prstGeom prst="rect">
                <a:avLst/>
              </a:prstGeom>
              <a:blipFill>
                <a:blip r:embed="rId8"/>
                <a:stretch>
                  <a:fillRect/>
                </a:stretch>
              </a:blipFill>
              <a:ln>
                <a:noFill/>
              </a:ln>
            </p:spPr>
            <p:txBody>
              <a:bodyPr/>
              <a:lstStyle/>
              <a:p>
                <a:r>
                  <a:rPr lang="en-IN">
                    <a:noFill/>
                  </a:rPr>
                  <a:t> </a:t>
                </a:r>
              </a:p>
            </p:txBody>
          </p:sp>
        </mc:Fallback>
      </mc:AlternateContent>
      <p:grpSp>
        <p:nvGrpSpPr>
          <p:cNvPr id="48" name="Group 47">
            <a:extLst>
              <a:ext uri="{FF2B5EF4-FFF2-40B4-BE49-F238E27FC236}">
                <a16:creationId xmlns:a16="http://schemas.microsoft.com/office/drawing/2014/main" id="{71A63EB6-01E5-4328-BD05-04970C7F03D3}"/>
              </a:ext>
            </a:extLst>
          </p:cNvPr>
          <p:cNvGrpSpPr/>
          <p:nvPr/>
        </p:nvGrpSpPr>
        <p:grpSpPr>
          <a:xfrm>
            <a:off x="5712012" y="5568956"/>
            <a:ext cx="2521082" cy="949427"/>
            <a:chOff x="2019815" y="2363229"/>
            <a:chExt cx="1668936" cy="949427"/>
          </a:xfrm>
        </p:grpSpPr>
        <p:sp>
          <p:nvSpPr>
            <p:cNvPr id="49" name="Rectangle 48">
              <a:extLst>
                <a:ext uri="{FF2B5EF4-FFF2-40B4-BE49-F238E27FC236}">
                  <a16:creationId xmlns:a16="http://schemas.microsoft.com/office/drawing/2014/main" id="{9197BF34-1D29-449A-9286-72CC846D5879}"/>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A0B3A6F-171B-4B02-AD2D-C1176655A716}"/>
                    </a:ext>
                  </a:extLst>
                </p:cNvPr>
                <p:cNvSpPr/>
                <p:nvPr/>
              </p:nvSpPr>
              <p:spPr>
                <a:xfrm>
                  <a:off x="2568250" y="2363229"/>
                  <a:ext cx="1120501" cy="94942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50" name="Rectangle 49">
                  <a:extLst>
                    <a:ext uri="{FF2B5EF4-FFF2-40B4-BE49-F238E27FC236}">
                      <a16:creationId xmlns:a16="http://schemas.microsoft.com/office/drawing/2014/main" id="{3A0B3A6F-171B-4B02-AD2D-C1176655A716}"/>
                    </a:ext>
                  </a:extLst>
                </p:cNvPr>
                <p:cNvSpPr>
                  <a:spLocks noRot="1" noChangeAspect="1" noMove="1" noResize="1" noEditPoints="1" noAdjustHandles="1" noChangeArrowheads="1" noChangeShapeType="1" noTextEdit="1"/>
                </p:cNvSpPr>
                <p:nvPr/>
              </p:nvSpPr>
              <p:spPr>
                <a:xfrm>
                  <a:off x="2568250" y="2363229"/>
                  <a:ext cx="1120501" cy="949427"/>
                </a:xfrm>
                <a:prstGeom prst="rect">
                  <a:avLst/>
                </a:prstGeom>
                <a:blipFill>
                  <a:blip r:embed="rId9"/>
                  <a:stretch>
                    <a:fillRect/>
                  </a:stretch>
                </a:blipFill>
                <a:ln>
                  <a:noFill/>
                </a:ln>
              </p:spPr>
              <p:txBody>
                <a:bodyPr/>
                <a:lstStyle/>
                <a:p>
                  <a:r>
                    <a:rPr lang="en-IN">
                      <a:noFill/>
                    </a:rPr>
                    <a:t> </a:t>
                  </a:r>
                </a:p>
              </p:txBody>
            </p:sp>
          </mc:Fallback>
        </mc:AlternateContent>
      </p:grpSp>
      <p:grpSp>
        <p:nvGrpSpPr>
          <p:cNvPr id="12" name="Group 11">
            <a:extLst>
              <a:ext uri="{FF2B5EF4-FFF2-40B4-BE49-F238E27FC236}">
                <a16:creationId xmlns:a16="http://schemas.microsoft.com/office/drawing/2014/main" id="{39772932-240C-4FB5-B208-30752A57EC90}"/>
              </a:ext>
            </a:extLst>
          </p:cNvPr>
          <p:cNvGrpSpPr/>
          <p:nvPr/>
        </p:nvGrpSpPr>
        <p:grpSpPr>
          <a:xfrm>
            <a:off x="1929669" y="5567460"/>
            <a:ext cx="2261224" cy="1079419"/>
            <a:chOff x="1929669" y="5567460"/>
            <a:chExt cx="2261224" cy="1079419"/>
          </a:xfrm>
        </p:grpSpPr>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2FD8F03A-5EED-4ABA-AA74-FAF01228F294}"/>
                    </a:ext>
                  </a:extLst>
                </p:cNvPr>
                <p:cNvSpPr/>
                <p:nvPr/>
              </p:nvSpPr>
              <p:spPr>
                <a:xfrm>
                  <a:off x="3179010" y="5567460"/>
                  <a:ext cx="1011883" cy="9601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den>
                        </m:f>
                      </m:oMath>
                    </m:oMathPara>
                  </a14:m>
                  <a:endParaRPr lang="en-IN" sz="2800" dirty="0">
                    <a:solidFill>
                      <a:srgbClr val="002060"/>
                    </a:solidFill>
                  </a:endParaRPr>
                </a:p>
              </p:txBody>
            </p:sp>
          </mc:Choice>
          <mc:Fallback xmlns="">
            <p:sp>
              <p:nvSpPr>
                <p:cNvPr id="45" name="Rectangle 44">
                  <a:extLst>
                    <a:ext uri="{FF2B5EF4-FFF2-40B4-BE49-F238E27FC236}">
                      <a16:creationId xmlns:a16="http://schemas.microsoft.com/office/drawing/2014/main" id="{2FD8F03A-5EED-4ABA-AA74-FAF01228F294}"/>
                    </a:ext>
                  </a:extLst>
                </p:cNvPr>
                <p:cNvSpPr>
                  <a:spLocks noRot="1" noChangeAspect="1" noMove="1" noResize="1" noEditPoints="1" noAdjustHandles="1" noChangeArrowheads="1" noChangeShapeType="1" noTextEdit="1"/>
                </p:cNvSpPr>
                <p:nvPr/>
              </p:nvSpPr>
              <p:spPr>
                <a:xfrm>
                  <a:off x="3179010" y="5567460"/>
                  <a:ext cx="1011883" cy="960179"/>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D941499F-64D2-4117-A9FC-498527998B98}"/>
                    </a:ext>
                  </a:extLst>
                </p:cNvPr>
                <p:cNvSpPr/>
                <p:nvPr/>
              </p:nvSpPr>
              <p:spPr>
                <a:xfrm>
                  <a:off x="2732603" y="5840509"/>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46" name="Rectangle 45">
                  <a:extLst>
                    <a:ext uri="{FF2B5EF4-FFF2-40B4-BE49-F238E27FC236}">
                      <a16:creationId xmlns:a16="http://schemas.microsoft.com/office/drawing/2014/main" id="{D941499F-64D2-4117-A9FC-498527998B98}"/>
                    </a:ext>
                  </a:extLst>
                </p:cNvPr>
                <p:cNvSpPr>
                  <a:spLocks noRot="1" noChangeAspect="1" noMove="1" noResize="1" noEditPoints="1" noAdjustHandles="1" noChangeArrowheads="1" noChangeShapeType="1" noTextEdit="1"/>
                </p:cNvSpPr>
                <p:nvPr/>
              </p:nvSpPr>
              <p:spPr>
                <a:xfrm>
                  <a:off x="2732603" y="5840509"/>
                  <a:ext cx="559495" cy="546966"/>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4D07F80-5EA3-4ADA-B0F0-32D11AE87513}"/>
                    </a:ext>
                  </a:extLst>
                </p:cNvPr>
                <p:cNvSpPr/>
                <p:nvPr/>
              </p:nvSpPr>
              <p:spPr>
                <a:xfrm>
                  <a:off x="1929669" y="5581108"/>
                  <a:ext cx="95561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51" name="Rectangle 50">
                  <a:extLst>
                    <a:ext uri="{FF2B5EF4-FFF2-40B4-BE49-F238E27FC236}">
                      <a16:creationId xmlns:a16="http://schemas.microsoft.com/office/drawing/2014/main" id="{E4D07F80-5EA3-4ADA-B0F0-32D11AE87513}"/>
                    </a:ext>
                  </a:extLst>
                </p:cNvPr>
                <p:cNvSpPr>
                  <a:spLocks noRot="1" noChangeAspect="1" noMove="1" noResize="1" noEditPoints="1" noAdjustHandles="1" noChangeArrowheads="1" noChangeShapeType="1" noTextEdit="1"/>
                </p:cNvSpPr>
                <p:nvPr/>
              </p:nvSpPr>
              <p:spPr>
                <a:xfrm>
                  <a:off x="1929669" y="5581108"/>
                  <a:ext cx="955619" cy="1065771"/>
                </a:xfrm>
                <a:prstGeom prst="rect">
                  <a:avLst/>
                </a:prstGeom>
                <a:blipFill>
                  <a:blip r:embed="rId12"/>
                  <a:stretch>
                    <a:fillRect/>
                  </a:stretch>
                </a:blipFill>
                <a:ln>
                  <a:noFill/>
                </a:ln>
              </p:spPr>
              <p:txBody>
                <a:bodyPr/>
                <a:lstStyle/>
                <a:p>
                  <a:r>
                    <a:rPr lang="en-IN">
                      <a:noFill/>
                    </a:rPr>
                    <a:t> </a:t>
                  </a:r>
                </a:p>
              </p:txBody>
            </p:sp>
          </mc:Fallback>
        </mc:AlternateContent>
      </p:grpSp>
      <p:sp>
        <p:nvSpPr>
          <p:cNvPr id="52" name="Right Arrow 3">
            <a:extLst>
              <a:ext uri="{FF2B5EF4-FFF2-40B4-BE49-F238E27FC236}">
                <a16:creationId xmlns:a16="http://schemas.microsoft.com/office/drawing/2014/main" id="{1E25C37F-E7BC-4E01-88DC-14B0181457BA}"/>
              </a:ext>
            </a:extLst>
          </p:cNvPr>
          <p:cNvSpPr/>
          <p:nvPr/>
        </p:nvSpPr>
        <p:spPr>
          <a:xfrm>
            <a:off x="1386559" y="363043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74563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10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1000"/>
                                        <p:tgtEl>
                                          <p:spTgt spid="42"/>
                                        </p:tgtEl>
                                      </p:cBhvr>
                                    </p:animEffect>
                                  </p:childTnLst>
                                </p:cTn>
                              </p:par>
                              <p:par>
                                <p:cTn id="38" presetID="22" presetClass="exit" presetSubtype="4" fill="hold" nodeType="withEffect">
                                  <p:stCondLst>
                                    <p:cond delay="0"/>
                                  </p:stCondLst>
                                  <p:childTnLst>
                                    <p:animEffect transition="out" filter="wipe(down)">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10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10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8" grpId="0"/>
      <p:bldP spid="41" grpId="0"/>
      <p:bldP spid="47" grpId="0"/>
      <p:bldP spid="5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0316BBF-4261-4D6D-B702-670E6F161687}"/>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F0316BBF-4261-4D6D-B702-670E6F16168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EDC5F9-830B-4373-9222-4FC9F0BB0678}"/>
                  </a:ext>
                </a:extLst>
              </p:cNvPr>
              <p:cNvSpPr/>
              <p:nvPr/>
            </p:nvSpPr>
            <p:spPr>
              <a:xfrm>
                <a:off x="2222543" y="925039"/>
                <a:ext cx="1011883" cy="9601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den>
                      </m:f>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9CEDC5F9-830B-4373-9222-4FC9F0BB0678}"/>
                  </a:ext>
                </a:extLst>
              </p:cNvPr>
              <p:cNvSpPr>
                <a:spLocks noRot="1" noChangeAspect="1" noMove="1" noResize="1" noEditPoints="1" noAdjustHandles="1" noChangeArrowheads="1" noChangeShapeType="1" noTextEdit="1"/>
              </p:cNvSpPr>
              <p:nvPr/>
            </p:nvSpPr>
            <p:spPr>
              <a:xfrm>
                <a:off x="2222543" y="925039"/>
                <a:ext cx="1011883" cy="960179"/>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BD13DA8-8A3F-48B7-AF2C-09A7E8AA4B10}"/>
                  </a:ext>
                </a:extLst>
              </p:cNvPr>
              <p:cNvSpPr/>
              <p:nvPr/>
            </p:nvSpPr>
            <p:spPr>
              <a:xfrm>
                <a:off x="1776136" y="1198088"/>
                <a:ext cx="559495" cy="5469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3BD13DA8-8A3F-48B7-AF2C-09A7E8AA4B10}"/>
                  </a:ext>
                </a:extLst>
              </p:cNvPr>
              <p:cNvSpPr>
                <a:spLocks noRot="1" noChangeAspect="1" noMove="1" noResize="1" noEditPoints="1" noAdjustHandles="1" noChangeArrowheads="1" noChangeShapeType="1" noTextEdit="1"/>
              </p:cNvSpPr>
              <p:nvPr/>
            </p:nvSpPr>
            <p:spPr>
              <a:xfrm>
                <a:off x="1776136" y="1198088"/>
                <a:ext cx="559495" cy="54696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D0F242F-7779-4F37-BD03-B60827D6F0CC}"/>
                  </a:ext>
                </a:extLst>
              </p:cNvPr>
              <p:cNvSpPr/>
              <p:nvPr/>
            </p:nvSpPr>
            <p:spPr>
              <a:xfrm>
                <a:off x="3207196" y="1167249"/>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3D0F242F-7779-4F37-BD03-B60827D6F0CC}"/>
                  </a:ext>
                </a:extLst>
              </p:cNvPr>
              <p:cNvSpPr>
                <a:spLocks noRot="1" noChangeAspect="1" noMove="1" noResize="1" noEditPoints="1" noAdjustHandles="1" noChangeArrowheads="1" noChangeShapeType="1" noTextEdit="1"/>
              </p:cNvSpPr>
              <p:nvPr/>
            </p:nvSpPr>
            <p:spPr>
              <a:xfrm>
                <a:off x="3207196" y="1167249"/>
                <a:ext cx="1548350" cy="468000"/>
              </a:xfrm>
              <a:prstGeom prst="rect">
                <a:avLst/>
              </a:prstGeom>
              <a:blipFill>
                <a:blip r:embed="rId5"/>
                <a:stretch>
                  <a:fillRect/>
                </a:stretch>
              </a:blipFill>
              <a:ln>
                <a:noFill/>
              </a:ln>
            </p:spPr>
            <p:txBody>
              <a:bodyPr/>
              <a:lstStyle/>
              <a:p>
                <a:r>
                  <a:rPr lang="en-IN">
                    <a:noFill/>
                  </a:rPr>
                  <a:t> </a:t>
                </a:r>
              </a:p>
            </p:txBody>
          </p:sp>
        </mc:Fallback>
      </mc:AlternateContent>
      <p:grpSp>
        <p:nvGrpSpPr>
          <p:cNvPr id="7" name="Group 6">
            <a:extLst>
              <a:ext uri="{FF2B5EF4-FFF2-40B4-BE49-F238E27FC236}">
                <a16:creationId xmlns:a16="http://schemas.microsoft.com/office/drawing/2014/main" id="{B0B04FE0-E5C4-40C2-9BF8-3C84E9FC899E}"/>
              </a:ext>
            </a:extLst>
          </p:cNvPr>
          <p:cNvGrpSpPr/>
          <p:nvPr/>
        </p:nvGrpSpPr>
        <p:grpSpPr>
          <a:xfrm>
            <a:off x="4755545" y="926535"/>
            <a:ext cx="2521082" cy="949427"/>
            <a:chOff x="2019815" y="2363229"/>
            <a:chExt cx="1668936" cy="949427"/>
          </a:xfrm>
        </p:grpSpPr>
        <p:sp>
          <p:nvSpPr>
            <p:cNvPr id="8" name="Rectangle 7">
              <a:extLst>
                <a:ext uri="{FF2B5EF4-FFF2-40B4-BE49-F238E27FC236}">
                  <a16:creationId xmlns:a16="http://schemas.microsoft.com/office/drawing/2014/main" id="{5BA1F014-C496-4B16-ACDF-785E53787EFD}"/>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C4E0CF5-F3A7-4893-9CD2-BEA0177D009B}"/>
                    </a:ext>
                  </a:extLst>
                </p:cNvPr>
                <p:cNvSpPr/>
                <p:nvPr/>
              </p:nvSpPr>
              <p:spPr>
                <a:xfrm>
                  <a:off x="2568250" y="2363229"/>
                  <a:ext cx="1120501" cy="94942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C4E0CF5-F3A7-4893-9CD2-BEA0177D009B}"/>
                    </a:ext>
                  </a:extLst>
                </p:cNvPr>
                <p:cNvSpPr>
                  <a:spLocks noRot="1" noChangeAspect="1" noMove="1" noResize="1" noEditPoints="1" noAdjustHandles="1" noChangeArrowheads="1" noChangeShapeType="1" noTextEdit="1"/>
                </p:cNvSpPr>
                <p:nvPr/>
              </p:nvSpPr>
              <p:spPr>
                <a:xfrm>
                  <a:off x="2568250" y="2363229"/>
                  <a:ext cx="1120501" cy="949427"/>
                </a:xfrm>
                <a:prstGeom prst="rect">
                  <a:avLst/>
                </a:prstGeom>
                <a:blipFill>
                  <a:blip r:embed="rId6"/>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2439FF1-EB12-4041-BA35-DC4E9C71658E}"/>
                  </a:ext>
                </a:extLst>
              </p:cNvPr>
              <p:cNvSpPr/>
              <p:nvPr/>
            </p:nvSpPr>
            <p:spPr>
              <a:xfrm>
                <a:off x="973202" y="938687"/>
                <a:ext cx="95561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32439FF1-EB12-4041-BA35-DC4E9C71658E}"/>
                  </a:ext>
                </a:extLst>
              </p:cNvPr>
              <p:cNvSpPr>
                <a:spLocks noRot="1" noChangeAspect="1" noMove="1" noResize="1" noEditPoints="1" noAdjustHandles="1" noChangeArrowheads="1" noChangeShapeType="1" noTextEdit="1"/>
              </p:cNvSpPr>
              <p:nvPr/>
            </p:nvSpPr>
            <p:spPr>
              <a:xfrm>
                <a:off x="973202" y="938687"/>
                <a:ext cx="955619" cy="1065771"/>
              </a:xfrm>
              <a:prstGeom prst="rect">
                <a:avLst/>
              </a:prstGeom>
              <a:blipFill>
                <a:blip r:embed="rId7"/>
                <a:stretch>
                  <a:fillRect/>
                </a:stretch>
              </a:blipFill>
              <a:ln>
                <a:noFill/>
              </a:ln>
            </p:spPr>
            <p:txBody>
              <a:bodyPr/>
              <a:lstStyle/>
              <a:p>
                <a:r>
                  <a:rPr lang="en-IN">
                    <a:noFill/>
                  </a:rPr>
                  <a:t> </a:t>
                </a:r>
              </a:p>
            </p:txBody>
          </p:sp>
        </mc:Fallback>
      </mc:AlternateContent>
      <p:sp>
        <p:nvSpPr>
          <p:cNvPr id="11" name="Right Arrow 3">
            <a:extLst>
              <a:ext uri="{FF2B5EF4-FFF2-40B4-BE49-F238E27FC236}">
                <a16:creationId xmlns:a16="http://schemas.microsoft.com/office/drawing/2014/main" id="{33702A50-3111-461E-8363-D3B455E2E351}"/>
              </a:ext>
            </a:extLst>
          </p:cNvPr>
          <p:cNvSpPr/>
          <p:nvPr/>
        </p:nvSpPr>
        <p:spPr>
          <a:xfrm>
            <a:off x="316408" y="250535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2" name="Group 11">
            <a:extLst>
              <a:ext uri="{FF2B5EF4-FFF2-40B4-BE49-F238E27FC236}">
                <a16:creationId xmlns:a16="http://schemas.microsoft.com/office/drawing/2014/main" id="{A04B5AF7-C410-4730-AD93-1D04D77379BE}"/>
              </a:ext>
            </a:extLst>
          </p:cNvPr>
          <p:cNvGrpSpPr/>
          <p:nvPr/>
        </p:nvGrpSpPr>
        <p:grpSpPr>
          <a:xfrm>
            <a:off x="907363" y="2049405"/>
            <a:ext cx="2091784" cy="1379595"/>
            <a:chOff x="2019815" y="2449407"/>
            <a:chExt cx="2091784" cy="1294924"/>
          </a:xfrm>
        </p:grpSpPr>
        <p:sp>
          <p:nvSpPr>
            <p:cNvPr id="13" name="Rectangle 12">
              <a:extLst>
                <a:ext uri="{FF2B5EF4-FFF2-40B4-BE49-F238E27FC236}">
                  <a16:creationId xmlns:a16="http://schemas.microsoft.com/office/drawing/2014/main" id="{00B17C46-4F5E-4D33-841B-05078A839D76}"/>
                </a:ext>
              </a:extLst>
            </p:cNvPr>
            <p:cNvSpPr/>
            <p:nvPr/>
          </p:nvSpPr>
          <p:spPr>
            <a:xfrm>
              <a:off x="2019815" y="2793772"/>
              <a:ext cx="897713"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Also,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B955B8-911C-4420-ADB1-3D56CC6F3D7B}"/>
                    </a:ext>
                  </a:extLst>
                </p:cNvPr>
                <p:cNvSpPr/>
                <p:nvPr/>
              </p:nvSpPr>
              <p:spPr>
                <a:xfrm>
                  <a:off x="2708860" y="2449407"/>
                  <a:ext cx="1402739" cy="129492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7375030-6558-4E96-87AE-E628BD6BCA81}"/>
                    </a:ext>
                  </a:extLst>
                </p:cNvPr>
                <p:cNvSpPr>
                  <a:spLocks noRot="1" noChangeAspect="1" noMove="1" noResize="1" noEditPoints="1" noAdjustHandles="1" noChangeArrowheads="1" noChangeShapeType="1" noTextEdit="1"/>
                </p:cNvSpPr>
                <p:nvPr/>
              </p:nvSpPr>
              <p:spPr>
                <a:xfrm>
                  <a:off x="2708860" y="2449407"/>
                  <a:ext cx="1402739" cy="1294924"/>
                </a:xfrm>
                <a:prstGeom prst="rect">
                  <a:avLst/>
                </a:prstGeom>
                <a:blipFill>
                  <a:blip r:embed="rId8"/>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81B8D30-485E-4C40-B317-BF3A5FB65190}"/>
                  </a:ext>
                </a:extLst>
              </p:cNvPr>
              <p:cNvSpPr/>
              <p:nvPr/>
            </p:nvSpPr>
            <p:spPr>
              <a:xfrm>
                <a:off x="2815150" y="2040398"/>
                <a:ext cx="1351908" cy="13042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781B8D30-485E-4C40-B317-BF3A5FB65190}"/>
                  </a:ext>
                </a:extLst>
              </p:cNvPr>
              <p:cNvSpPr>
                <a:spLocks noRot="1" noChangeAspect="1" noMove="1" noResize="1" noEditPoints="1" noAdjustHandles="1" noChangeArrowheads="1" noChangeShapeType="1" noTextEdit="1"/>
              </p:cNvSpPr>
              <p:nvPr/>
            </p:nvSpPr>
            <p:spPr>
              <a:xfrm>
                <a:off x="2815150" y="2040398"/>
                <a:ext cx="1351908" cy="1304236"/>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2A8610-D79F-4CAA-9996-72D345A388A9}"/>
                  </a:ext>
                </a:extLst>
              </p:cNvPr>
              <p:cNvSpPr/>
              <p:nvPr/>
            </p:nvSpPr>
            <p:spPr>
              <a:xfrm>
                <a:off x="4004744" y="2416287"/>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6" name="Rectangle 15">
                <a:extLst>
                  <a:ext uri="{FF2B5EF4-FFF2-40B4-BE49-F238E27FC236}">
                    <a16:creationId xmlns:a16="http://schemas.microsoft.com/office/drawing/2014/main" id="{B32A8610-D79F-4CAA-9996-72D345A388A9}"/>
                  </a:ext>
                </a:extLst>
              </p:cNvPr>
              <p:cNvSpPr>
                <a:spLocks noRot="1" noChangeAspect="1" noMove="1" noResize="1" noEditPoints="1" noAdjustHandles="1" noChangeArrowheads="1" noChangeShapeType="1" noTextEdit="1"/>
              </p:cNvSpPr>
              <p:nvPr/>
            </p:nvSpPr>
            <p:spPr>
              <a:xfrm>
                <a:off x="4004744" y="2416287"/>
                <a:ext cx="3562766" cy="517450"/>
              </a:xfrm>
              <a:prstGeom prst="rect">
                <a:avLst/>
              </a:prstGeom>
              <a:blipFill>
                <a:blip r:embed="rId10"/>
                <a:stretch>
                  <a:fillRect l="-3596" t="-11765" r="-291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E3E347-D7B2-425A-81EE-433B23F465DE}"/>
                  </a:ext>
                </a:extLst>
              </p:cNvPr>
              <p:cNvSpPr/>
              <p:nvPr/>
            </p:nvSpPr>
            <p:spPr>
              <a:xfrm>
                <a:off x="7303131" y="2416287"/>
                <a:ext cx="1160062" cy="57844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𝟏</m:t>
                      </m:r>
                    </m:oMath>
                  </m:oMathPara>
                </a14:m>
                <a:endParaRPr lang="en-IN" sz="2800" b="1" dirty="0">
                  <a:solidFill>
                    <a:srgbClr val="002060"/>
                  </a:solidFill>
                </a:endParaRPr>
              </a:p>
            </p:txBody>
          </p:sp>
        </mc:Choice>
        <mc:Fallback xmlns="">
          <p:sp>
            <p:nvSpPr>
              <p:cNvPr id="17" name="Rectangle 16">
                <a:extLst>
                  <a:ext uri="{FF2B5EF4-FFF2-40B4-BE49-F238E27FC236}">
                    <a16:creationId xmlns:a16="http://schemas.microsoft.com/office/drawing/2014/main" id="{77E3E347-D7B2-425A-81EE-433B23F465DE}"/>
                  </a:ext>
                </a:extLst>
              </p:cNvPr>
              <p:cNvSpPr>
                <a:spLocks noRot="1" noChangeAspect="1" noMove="1" noResize="1" noEditPoints="1" noAdjustHandles="1" noChangeArrowheads="1" noChangeShapeType="1" noTextEdit="1"/>
              </p:cNvSpPr>
              <p:nvPr/>
            </p:nvSpPr>
            <p:spPr>
              <a:xfrm>
                <a:off x="7303131" y="2416287"/>
                <a:ext cx="1160062" cy="578445"/>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40279C1-3861-4846-B57D-A08682A3FBB2}"/>
                  </a:ext>
                </a:extLst>
              </p:cNvPr>
              <p:cNvSpPr/>
              <p:nvPr/>
            </p:nvSpPr>
            <p:spPr>
              <a:xfrm>
                <a:off x="924286" y="4017647"/>
                <a:ext cx="3080458"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8" name="Rectangle 17">
                <a:extLst>
                  <a:ext uri="{FF2B5EF4-FFF2-40B4-BE49-F238E27FC236}">
                    <a16:creationId xmlns:a16="http://schemas.microsoft.com/office/drawing/2014/main" id="{E40279C1-3861-4846-B57D-A08682A3FBB2}"/>
                  </a:ext>
                </a:extLst>
              </p:cNvPr>
              <p:cNvSpPr>
                <a:spLocks noRot="1" noChangeAspect="1" noMove="1" noResize="1" noEditPoints="1" noAdjustHandles="1" noChangeArrowheads="1" noChangeShapeType="1" noTextEdit="1"/>
              </p:cNvSpPr>
              <p:nvPr/>
            </p:nvSpPr>
            <p:spPr>
              <a:xfrm>
                <a:off x="924286" y="4017647"/>
                <a:ext cx="3080458" cy="517450"/>
              </a:xfrm>
              <a:prstGeom prst="rect">
                <a:avLst/>
              </a:prstGeom>
              <a:blipFill>
                <a:blip r:embed="rId12"/>
                <a:stretch>
                  <a:fillRect l="-4158" t="-11765" r="-4158" b="-32941"/>
                </a:stretch>
              </a:blipFill>
              <a:ln>
                <a:noFill/>
              </a:ln>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4C999DBF-9CF6-47F7-A718-1AB9E4C14C06}"/>
              </a:ext>
            </a:extLst>
          </p:cNvPr>
          <p:cNvGrpSpPr/>
          <p:nvPr/>
        </p:nvGrpSpPr>
        <p:grpSpPr>
          <a:xfrm>
            <a:off x="3717735" y="3671244"/>
            <a:ext cx="2960502" cy="1379595"/>
            <a:chOff x="3755293" y="2493094"/>
            <a:chExt cx="3011626" cy="137959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6E51BE-71FF-401B-A02B-2ED626EC9807}"/>
                    </a:ext>
                  </a:extLst>
                </p:cNvPr>
                <p:cNvSpPr/>
                <p:nvPr/>
              </p:nvSpPr>
              <p:spPr>
                <a:xfrm>
                  <a:off x="3755293" y="2493094"/>
                  <a:ext cx="1171550"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746E51BE-71FF-401B-A02B-2ED626EC9807}"/>
                    </a:ext>
                  </a:extLst>
                </p:cNvPr>
                <p:cNvSpPr>
                  <a:spLocks noRot="1" noChangeAspect="1" noMove="1" noResize="1" noEditPoints="1" noAdjustHandles="1" noChangeArrowheads="1" noChangeShapeType="1" noTextEdit="1"/>
                </p:cNvSpPr>
                <p:nvPr/>
              </p:nvSpPr>
              <p:spPr>
                <a:xfrm>
                  <a:off x="3755293" y="2493094"/>
                  <a:ext cx="1171550" cy="1379595"/>
                </a:xfrm>
                <a:prstGeom prst="rect">
                  <a:avLst/>
                </a:prstGeom>
                <a:blipFill>
                  <a:blip r:embed="rId13"/>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31EED2F8-1B6E-4B9F-9EF5-E33067512145}"/>
                </a:ext>
              </a:extLst>
            </p:cNvPr>
            <p:cNvSpPr/>
            <p:nvPr/>
          </p:nvSpPr>
          <p:spPr>
            <a:xfrm>
              <a:off x="4825108" y="2844862"/>
              <a:ext cx="194181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22" name="Rectangle 21">
            <a:extLst>
              <a:ext uri="{FF2B5EF4-FFF2-40B4-BE49-F238E27FC236}">
                <a16:creationId xmlns:a16="http://schemas.microsoft.com/office/drawing/2014/main" id="{470044E5-A3FB-4DF8-A008-CB4912BA5493}"/>
              </a:ext>
            </a:extLst>
          </p:cNvPr>
          <p:cNvSpPr/>
          <p:nvPr/>
        </p:nvSpPr>
        <p:spPr>
          <a:xfrm>
            <a:off x="864658" y="5412320"/>
            <a:ext cx="477699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direct comparison test</a:t>
            </a:r>
            <a:r>
              <a:rPr lang="en-IN" sz="2800" dirty="0">
                <a:solidFill>
                  <a:srgbClr val="002060"/>
                </a:solidFill>
              </a:rPr>
              <a:t>, </a:t>
            </a:r>
          </a:p>
        </p:txBody>
      </p:sp>
      <p:grpSp>
        <p:nvGrpSpPr>
          <p:cNvPr id="23" name="Group 22">
            <a:extLst>
              <a:ext uri="{FF2B5EF4-FFF2-40B4-BE49-F238E27FC236}">
                <a16:creationId xmlns:a16="http://schemas.microsoft.com/office/drawing/2014/main" id="{4206BA69-C07C-4206-A577-068442366A63}"/>
              </a:ext>
            </a:extLst>
          </p:cNvPr>
          <p:cNvGrpSpPr/>
          <p:nvPr/>
        </p:nvGrpSpPr>
        <p:grpSpPr>
          <a:xfrm>
            <a:off x="5149346" y="5049720"/>
            <a:ext cx="3758314" cy="1379595"/>
            <a:chOff x="5200156" y="3924578"/>
            <a:chExt cx="3758314" cy="1379595"/>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9E30E3D-BE77-42BF-9F3F-E36EFA659B87}"/>
                    </a:ext>
                  </a:extLst>
                </p:cNvPr>
                <p:cNvSpPr/>
                <p:nvPr/>
              </p:nvSpPr>
              <p:spPr>
                <a:xfrm>
                  <a:off x="5200156" y="3924578"/>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log</m:t>
                                </m:r>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89E30E3D-BE77-42BF-9F3F-E36EFA659B87}"/>
                    </a:ext>
                  </a:extLst>
                </p:cNvPr>
                <p:cNvSpPr>
                  <a:spLocks noRot="1" noChangeAspect="1" noMove="1" noResize="1" noEditPoints="1" noAdjustHandles="1" noChangeArrowheads="1" noChangeShapeType="1" noTextEdit="1"/>
                </p:cNvSpPr>
                <p:nvPr/>
              </p:nvSpPr>
              <p:spPr>
                <a:xfrm>
                  <a:off x="5200156" y="3924578"/>
                  <a:ext cx="2162831" cy="1379595"/>
                </a:xfrm>
                <a:prstGeom prst="rect">
                  <a:avLst/>
                </a:prstGeom>
                <a:blipFill>
                  <a:blip r:embed="rId14"/>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CA099CB-9E12-4C3D-B778-2C949EA9E816}"/>
                </a:ext>
              </a:extLst>
            </p:cNvPr>
            <p:cNvSpPr/>
            <p:nvPr/>
          </p:nvSpPr>
          <p:spPr>
            <a:xfrm>
              <a:off x="7018947" y="4287178"/>
              <a:ext cx="1939523"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26" name="Right Arrow 3">
            <a:extLst>
              <a:ext uri="{FF2B5EF4-FFF2-40B4-BE49-F238E27FC236}">
                <a16:creationId xmlns:a16="http://schemas.microsoft.com/office/drawing/2014/main" id="{6BC09935-E182-44C4-9C3B-039E0FA4E947}"/>
              </a:ext>
            </a:extLst>
          </p:cNvPr>
          <p:cNvSpPr/>
          <p:nvPr/>
        </p:nvSpPr>
        <p:spPr>
          <a:xfrm>
            <a:off x="316408" y="550361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37130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1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1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6" grpId="0"/>
      <p:bldP spid="17" grpId="0"/>
      <p:bldP spid="18" grpId="0"/>
      <p:bldP spid="22" grpId="0"/>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Method:9         Direct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1964183"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1948336"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463967"/>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548680" y="843000"/>
                <a:ext cx="2530795" cy="132699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log</m:t>
                              </m:r>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548680" y="843000"/>
                <a:ext cx="2530795" cy="1326994"/>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243961"/>
            <a:ext cx="2975266" cy="1065771"/>
            <a:chOff x="2019815" y="2363229"/>
            <a:chExt cx="2975266"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611306" y="2363229"/>
                  <a:ext cx="2383775"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11306" y="2363229"/>
                  <a:ext cx="2383775" cy="1065771"/>
                </a:xfrm>
                <a:prstGeom prst="rect">
                  <a:avLst/>
                </a:prstGeom>
                <a:blipFill>
                  <a:blip r:embed="rId3"/>
                  <a:stretch>
                    <a:fillRect/>
                  </a:stretch>
                </a:blipFill>
                <a:ln>
                  <a:noFill/>
                </a:ln>
              </p:spPr>
              <p:txBody>
                <a:bodyPr/>
                <a:lstStyle/>
                <a:p>
                  <a:r>
                    <a:rPr lang="en-IN">
                      <a:noFill/>
                    </a:rPr>
                    <a:t> </a:t>
                  </a:r>
                </a:p>
              </p:txBody>
            </p:sp>
          </mc:Fallback>
        </mc:AlternateContent>
      </p:grpSp>
      <p:pic>
        <p:nvPicPr>
          <p:cNvPr id="3" name="Picture 2">
            <a:extLst>
              <a:ext uri="{FF2B5EF4-FFF2-40B4-BE49-F238E27FC236}">
                <a16:creationId xmlns:a16="http://schemas.microsoft.com/office/drawing/2014/main" id="{0476878C-3CC9-4D10-B38D-E2A88210945C}"/>
              </a:ext>
            </a:extLst>
          </p:cNvPr>
          <p:cNvPicPr>
            <a:picLocks noChangeAspect="1"/>
          </p:cNvPicPr>
          <p:nvPr/>
        </p:nvPicPr>
        <p:blipFill>
          <a:blip r:embed="rId4"/>
          <a:stretch>
            <a:fillRect/>
          </a:stretch>
        </p:blipFill>
        <p:spPr>
          <a:xfrm>
            <a:off x="6659847" y="2045305"/>
            <a:ext cx="5342350" cy="3320009"/>
          </a:xfrm>
          <a:prstGeom prst="rect">
            <a:avLst/>
          </a:prstGeom>
        </p:spPr>
      </p:pic>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FC7CD6F2-4322-414E-979B-FF4B423C3658}"/>
                  </a:ext>
                </a:extLst>
              </p:cNvPr>
              <p:cNvSpPr/>
              <p:nvPr/>
            </p:nvSpPr>
            <p:spPr>
              <a:xfrm>
                <a:off x="2006166" y="3438213"/>
                <a:ext cx="3705845"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We know that, for </a:t>
                </a:r>
                <a14:m>
                  <m:oMath xmlns:m="http://schemas.openxmlformats.org/officeDocument/2006/math">
                    <m:r>
                      <m:rPr>
                        <m:sty m:val="p"/>
                      </m:rPr>
                      <a:rPr lang="en-IN" sz="2800" b="0" i="0" smtClean="0">
                        <a:solidFill>
                          <a:srgbClr val="002060"/>
                        </a:solidFill>
                        <a:latin typeface="Cambria Math" panose="02040503050406030204" pitchFamily="18" charset="0"/>
                      </a:rPr>
                      <m:t>p</m:t>
                    </m:r>
                    <m:r>
                      <a:rPr lang="en-IN" sz="2800" b="0" i="1" smtClean="0">
                        <a:solidFill>
                          <a:srgbClr val="002060"/>
                        </a:solidFill>
                        <a:latin typeface="Cambria Math" panose="02040503050406030204" pitchFamily="18" charset="0"/>
                        <a:ea typeface="Cambria Math" panose="02040503050406030204" pitchFamily="18" charset="0"/>
                      </a:rPr>
                      <m:t>&gt;</m:t>
                    </m:r>
                    <m:r>
                      <a:rPr lang="en-IN" sz="2800" b="0" i="0" smtClean="0">
                        <a:solidFill>
                          <a:srgbClr val="002060"/>
                        </a:solidFill>
                        <a:latin typeface="Cambria Math" panose="02040503050406030204" pitchFamily="18" charset="0"/>
                        <a:ea typeface="Cambria Math" panose="02040503050406030204" pitchFamily="18" charset="0"/>
                      </a:rPr>
                      <m:t>1</m:t>
                    </m:r>
                  </m:oMath>
                </a14:m>
                <a:endParaRPr lang="en-IN" sz="2800" dirty="0">
                  <a:solidFill>
                    <a:srgbClr val="002060"/>
                  </a:solidFill>
                </a:endParaRPr>
              </a:p>
            </p:txBody>
          </p:sp>
        </mc:Choice>
        <mc:Fallback xmlns="">
          <p:sp>
            <p:nvSpPr>
              <p:cNvPr id="38" name="Rectangle 37">
                <a:extLst>
                  <a:ext uri="{FF2B5EF4-FFF2-40B4-BE49-F238E27FC236}">
                    <a16:creationId xmlns:a16="http://schemas.microsoft.com/office/drawing/2014/main" id="{FC7CD6F2-4322-414E-979B-FF4B423C3658}"/>
                  </a:ext>
                </a:extLst>
              </p:cNvPr>
              <p:cNvSpPr>
                <a:spLocks noRot="1" noChangeAspect="1" noMove="1" noResize="1" noEditPoints="1" noAdjustHandles="1" noChangeArrowheads="1" noChangeShapeType="1" noTextEdit="1"/>
              </p:cNvSpPr>
              <p:nvPr/>
            </p:nvSpPr>
            <p:spPr>
              <a:xfrm>
                <a:off x="2006166" y="3438213"/>
                <a:ext cx="3705845" cy="522737"/>
              </a:xfrm>
              <a:prstGeom prst="rect">
                <a:avLst/>
              </a:prstGeom>
              <a:blipFill>
                <a:blip r:embed="rId5"/>
                <a:stretch>
                  <a:fillRect l="-3289" t="-11628" b="-3139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C1934F37-FD4E-4460-8620-8334E00FE3D4}"/>
                  </a:ext>
                </a:extLst>
              </p:cNvPr>
              <p:cNvSpPr/>
              <p:nvPr/>
            </p:nvSpPr>
            <p:spPr>
              <a:xfrm>
                <a:off x="1736036" y="4194944"/>
                <a:ext cx="3029989"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rPr>
                                <m:t> </m:t>
                              </m:r>
                            </m:sup>
                          </m:sSup>
                        </m:den>
                      </m:f>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rPr>
                                        <m:t>+1 </m:t>
                                      </m:r>
                                    </m:num>
                                    <m:den>
                                      <m:r>
                                        <a:rPr lang="en-IN" sz="2800" b="0" i="0" smtClean="0">
                                          <a:solidFill>
                                            <a:srgbClr val="002060"/>
                                          </a:solidFill>
                                          <a:latin typeface="Cambria Math" panose="02040503050406030204" pitchFamily="18" charset="0"/>
                                        </a:rPr>
                                        <m:t>2</m:t>
                                      </m:r>
                                    </m:den>
                                  </m:f>
                                </m:e>
                              </m:d>
                              <m:r>
                                <a:rPr lang="en-IN" sz="2800" b="0" i="0" smtClean="0">
                                  <a:solidFill>
                                    <a:srgbClr val="002060"/>
                                  </a:solidFill>
                                  <a:latin typeface="Cambria Math" panose="02040503050406030204" pitchFamily="18" charset="0"/>
                                </a:rPr>
                                <m:t> </m:t>
                              </m:r>
                            </m:sup>
                          </m:sSup>
                        </m:den>
                      </m:f>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1" name="Rectangle 40">
                <a:extLst>
                  <a:ext uri="{FF2B5EF4-FFF2-40B4-BE49-F238E27FC236}">
                    <a16:creationId xmlns:a16="http://schemas.microsoft.com/office/drawing/2014/main" id="{C1934F37-FD4E-4460-8620-8334E00FE3D4}"/>
                  </a:ext>
                </a:extLst>
              </p:cNvPr>
              <p:cNvSpPr>
                <a:spLocks noRot="1" noChangeAspect="1" noMove="1" noResize="1" noEditPoints="1" noAdjustHandles="1" noChangeArrowheads="1" noChangeShapeType="1" noTextEdit="1"/>
              </p:cNvSpPr>
              <p:nvPr/>
            </p:nvSpPr>
            <p:spPr>
              <a:xfrm>
                <a:off x="1736036" y="4194944"/>
                <a:ext cx="3029989" cy="1065771"/>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65F32DC9-9851-4793-964F-3AD4699BFF04}"/>
                  </a:ext>
                </a:extLst>
              </p:cNvPr>
              <p:cNvSpPr/>
              <p:nvPr/>
            </p:nvSpPr>
            <p:spPr>
              <a:xfrm>
                <a:off x="4599476" y="4445296"/>
                <a:ext cx="1896783" cy="60714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 </a:t>
                </a:r>
                <a14:m>
                  <m:oMath xmlns:m="http://schemas.openxmlformats.org/officeDocument/2006/math">
                    <m:r>
                      <m:rPr>
                        <m:sty m:val="p"/>
                      </m:rPr>
                      <a:rPr lang="en-IN" sz="2800" b="0" i="0" smtClean="0">
                        <a:solidFill>
                          <a:srgbClr val="002060"/>
                        </a:solidFill>
                        <a:latin typeface="Cambria Math" panose="02040503050406030204" pitchFamily="18" charset="0"/>
                      </a:rPr>
                      <m:t>p</m:t>
                    </m:r>
                    <m:r>
                      <a:rPr lang="en-IN" sz="2800" b="0" i="0" smtClean="0">
                        <a:solidFill>
                          <a:srgbClr val="002060"/>
                        </a:solidFill>
                        <a:latin typeface="Cambria Math" panose="02040503050406030204" pitchFamily="18" charset="0"/>
                      </a:rPr>
                      <m:t>=2</m:t>
                    </m:r>
                  </m:oMath>
                </a14:m>
                <a:endParaRPr lang="en-IN" sz="2800" dirty="0">
                  <a:solidFill>
                    <a:srgbClr val="002060"/>
                  </a:solidFill>
                </a:endParaRPr>
              </a:p>
            </p:txBody>
          </p:sp>
        </mc:Choice>
        <mc:Fallback xmlns="">
          <p:sp>
            <p:nvSpPr>
              <p:cNvPr id="43" name="Rectangle 42">
                <a:extLst>
                  <a:ext uri="{FF2B5EF4-FFF2-40B4-BE49-F238E27FC236}">
                    <a16:creationId xmlns:a16="http://schemas.microsoft.com/office/drawing/2014/main" id="{65F32DC9-9851-4793-964F-3AD4699BFF04}"/>
                  </a:ext>
                </a:extLst>
              </p:cNvPr>
              <p:cNvSpPr>
                <a:spLocks noRot="1" noChangeAspect="1" noMove="1" noResize="1" noEditPoints="1" noAdjustHandles="1" noChangeArrowheads="1" noChangeShapeType="1" noTextEdit="1"/>
              </p:cNvSpPr>
              <p:nvPr/>
            </p:nvSpPr>
            <p:spPr>
              <a:xfrm>
                <a:off x="4599476" y="4445296"/>
                <a:ext cx="1896783" cy="607140"/>
              </a:xfrm>
              <a:prstGeom prst="rect">
                <a:avLst/>
              </a:prstGeom>
              <a:blipFill>
                <a:blip r:embed="rId7"/>
                <a:stretch>
                  <a:fillRect l="-6752" t="-10000" b="-1300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0E60DD06-9A77-4DE6-861D-140E4DE149FC}"/>
                  </a:ext>
                </a:extLst>
              </p:cNvPr>
              <p:cNvSpPr/>
              <p:nvPr/>
            </p:nvSpPr>
            <p:spPr>
              <a:xfrm>
                <a:off x="4070899" y="5690402"/>
                <a:ext cx="1548350"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47" name="Rectangle 46">
                <a:extLst>
                  <a:ext uri="{FF2B5EF4-FFF2-40B4-BE49-F238E27FC236}">
                    <a16:creationId xmlns:a16="http://schemas.microsoft.com/office/drawing/2014/main" id="{0E60DD06-9A77-4DE6-861D-140E4DE149FC}"/>
                  </a:ext>
                </a:extLst>
              </p:cNvPr>
              <p:cNvSpPr>
                <a:spLocks noRot="1" noChangeAspect="1" noMove="1" noResize="1" noEditPoints="1" noAdjustHandles="1" noChangeArrowheads="1" noChangeShapeType="1" noTextEdit="1"/>
              </p:cNvSpPr>
              <p:nvPr/>
            </p:nvSpPr>
            <p:spPr>
              <a:xfrm>
                <a:off x="4070899" y="5690402"/>
                <a:ext cx="1548350" cy="468000"/>
              </a:xfrm>
              <a:prstGeom prst="rect">
                <a:avLst/>
              </a:prstGeom>
              <a:blipFill>
                <a:blip r:embed="rId8"/>
                <a:stretch>
                  <a:fillRect/>
                </a:stretch>
              </a:blipFill>
              <a:ln>
                <a:noFill/>
              </a:ln>
            </p:spPr>
            <p:txBody>
              <a:bodyPr/>
              <a:lstStyle/>
              <a:p>
                <a:r>
                  <a:rPr lang="en-IN">
                    <a:noFill/>
                  </a:rPr>
                  <a:t> </a:t>
                </a:r>
              </a:p>
            </p:txBody>
          </p:sp>
        </mc:Fallback>
      </mc:AlternateContent>
      <p:grpSp>
        <p:nvGrpSpPr>
          <p:cNvPr id="48" name="Group 47">
            <a:extLst>
              <a:ext uri="{FF2B5EF4-FFF2-40B4-BE49-F238E27FC236}">
                <a16:creationId xmlns:a16="http://schemas.microsoft.com/office/drawing/2014/main" id="{71A63EB6-01E5-4328-BD05-04970C7F03D3}"/>
              </a:ext>
            </a:extLst>
          </p:cNvPr>
          <p:cNvGrpSpPr/>
          <p:nvPr/>
        </p:nvGrpSpPr>
        <p:grpSpPr>
          <a:xfrm>
            <a:off x="5566237" y="5449688"/>
            <a:ext cx="2613845" cy="1095561"/>
            <a:chOff x="2019815" y="2363229"/>
            <a:chExt cx="1730346" cy="1095561"/>
          </a:xfrm>
        </p:grpSpPr>
        <p:sp>
          <p:nvSpPr>
            <p:cNvPr id="49" name="Rectangle 48">
              <a:extLst>
                <a:ext uri="{FF2B5EF4-FFF2-40B4-BE49-F238E27FC236}">
                  <a16:creationId xmlns:a16="http://schemas.microsoft.com/office/drawing/2014/main" id="{9197BF34-1D29-449A-9286-72CC846D5879}"/>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a:t>
              </a:r>
            </a:p>
          </p:txBody>
        </p: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3A0B3A6F-171B-4B02-AD2D-C1176655A716}"/>
                    </a:ext>
                  </a:extLst>
                </p:cNvPr>
                <p:cNvSpPr/>
                <p:nvPr/>
              </p:nvSpPr>
              <p:spPr>
                <a:xfrm>
                  <a:off x="2629660" y="2363229"/>
                  <a:ext cx="1120501" cy="10955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2 </m:t>
                                    </m:r>
                                  </m:den>
                                </m:f>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50" name="Rectangle 49">
                  <a:extLst>
                    <a:ext uri="{FF2B5EF4-FFF2-40B4-BE49-F238E27FC236}">
                      <a16:creationId xmlns:a16="http://schemas.microsoft.com/office/drawing/2014/main" id="{3A0B3A6F-171B-4B02-AD2D-C1176655A716}"/>
                    </a:ext>
                  </a:extLst>
                </p:cNvPr>
                <p:cNvSpPr>
                  <a:spLocks noRot="1" noChangeAspect="1" noMove="1" noResize="1" noEditPoints="1" noAdjustHandles="1" noChangeArrowheads="1" noChangeShapeType="1" noTextEdit="1"/>
                </p:cNvSpPr>
                <p:nvPr/>
              </p:nvSpPr>
              <p:spPr>
                <a:xfrm>
                  <a:off x="2629660" y="2363229"/>
                  <a:ext cx="1120501" cy="1095561"/>
                </a:xfrm>
                <a:prstGeom prst="rect">
                  <a:avLst/>
                </a:prstGeom>
                <a:blipFill>
                  <a:blip r:embed="rId9"/>
                  <a:stretch>
                    <a:fillRect/>
                  </a:stretch>
                </a:blipFill>
                <a:ln>
                  <a:noFill/>
                </a:ln>
              </p:spPr>
              <p:txBody>
                <a:bodyPr/>
                <a:lstStyle/>
                <a:p>
                  <a:r>
                    <a:rPr lang="en-IN">
                      <a:noFill/>
                    </a:rPr>
                    <a:t> </a:t>
                  </a:r>
                </a:p>
              </p:txBody>
            </p:sp>
          </mc:Fallback>
        </mc:AlternateContent>
      </p:grpSp>
      <p:sp>
        <p:nvSpPr>
          <p:cNvPr id="52" name="Right Arrow 3">
            <a:extLst>
              <a:ext uri="{FF2B5EF4-FFF2-40B4-BE49-F238E27FC236}">
                <a16:creationId xmlns:a16="http://schemas.microsoft.com/office/drawing/2014/main" id="{1E25C37F-E7BC-4E01-88DC-14B0181457BA}"/>
              </a:ext>
            </a:extLst>
          </p:cNvPr>
          <p:cNvSpPr/>
          <p:nvPr/>
        </p:nvSpPr>
        <p:spPr>
          <a:xfrm>
            <a:off x="1386559" y="351116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3AF75C56-DDFF-442B-8253-A907E47B40E5}"/>
                  </a:ext>
                </a:extLst>
              </p:cNvPr>
              <p:cNvSpPr/>
              <p:nvPr/>
            </p:nvSpPr>
            <p:spPr>
              <a:xfrm>
                <a:off x="1736036" y="5404783"/>
                <a:ext cx="2548654" cy="10955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2 </m:t>
                              </m:r>
                            </m:sup>
                          </m:sSup>
                        </m:den>
                      </m:f>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 </m:t>
                              </m:r>
                            </m:sup>
                          </m:sSup>
                        </m:den>
                      </m:f>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3AF75C56-DDFF-442B-8253-A907E47B40E5}"/>
                  </a:ext>
                </a:extLst>
              </p:cNvPr>
              <p:cNvSpPr>
                <a:spLocks noRot="1" noChangeAspect="1" noMove="1" noResize="1" noEditPoints="1" noAdjustHandles="1" noChangeArrowheads="1" noChangeShapeType="1" noTextEdit="1"/>
              </p:cNvSpPr>
              <p:nvPr/>
            </p:nvSpPr>
            <p:spPr>
              <a:xfrm>
                <a:off x="1736036" y="5404783"/>
                <a:ext cx="2548654" cy="1095561"/>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5991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10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10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10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1000"/>
                                        <p:tgtEl>
                                          <p:spTgt spid="26"/>
                                        </p:tgtEl>
                                      </p:cBhvr>
                                    </p:animEffect>
                                  </p:childTnLst>
                                </p:cTn>
                              </p:par>
                              <p:par>
                                <p:cTn id="43" presetID="22" presetClass="exit" presetSubtype="4" fill="hold" nodeType="withEffect">
                                  <p:stCondLst>
                                    <p:cond delay="0"/>
                                  </p:stCondLst>
                                  <p:childTnLst>
                                    <p:animEffect transition="out" filter="wipe(down)">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10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8" grpId="0"/>
      <p:bldP spid="41" grpId="0"/>
      <p:bldP spid="43" grpId="0"/>
      <p:bldP spid="47" grpId="0"/>
      <p:bldP spid="52" grpId="0" animBg="1"/>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0316BBF-4261-4D6D-B702-670E6F161687}"/>
                  </a:ext>
                </a:extLst>
              </p:cNvPr>
              <p:cNvSpPr>
                <a:spLocks noGrp="1"/>
              </p:cNvSpPr>
              <p:nvPr>
                <p:ph type="title"/>
              </p:nvPr>
            </p:nvSpPr>
            <p:spPr/>
            <p:txBody>
              <a:bodyPr/>
              <a:lstStyle/>
              <a:p>
                <a:r>
                  <a:rPr lang="en-IN" dirty="0"/>
                  <a:t>Method:9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a:t>
                </a:r>
                <a14:m>
                  <m:oMath xmlns:m="http://schemas.openxmlformats.org/officeDocument/2006/math">
                    <m:r>
                      <a:rPr lang="en-IN" i="1">
                        <a:latin typeface="Cambria Math" panose="02040503050406030204" pitchFamily="18" charset="0"/>
                      </a:rPr>
                      <m:t> </m:t>
                    </m:r>
                  </m:oMath>
                </a14:m>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F0316BBF-4261-4D6D-B702-670E6F161687}"/>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sp>
        <p:nvSpPr>
          <p:cNvPr id="11" name="Right Arrow 3">
            <a:extLst>
              <a:ext uri="{FF2B5EF4-FFF2-40B4-BE49-F238E27FC236}">
                <a16:creationId xmlns:a16="http://schemas.microsoft.com/office/drawing/2014/main" id="{33702A50-3111-461E-8363-D3B455E2E351}"/>
              </a:ext>
            </a:extLst>
          </p:cNvPr>
          <p:cNvSpPr/>
          <p:nvPr/>
        </p:nvSpPr>
        <p:spPr>
          <a:xfrm>
            <a:off x="316408" y="267762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2" name="Group 11">
            <a:extLst>
              <a:ext uri="{FF2B5EF4-FFF2-40B4-BE49-F238E27FC236}">
                <a16:creationId xmlns:a16="http://schemas.microsoft.com/office/drawing/2014/main" id="{A04B5AF7-C410-4730-AD93-1D04D77379BE}"/>
              </a:ext>
            </a:extLst>
          </p:cNvPr>
          <p:cNvGrpSpPr/>
          <p:nvPr/>
        </p:nvGrpSpPr>
        <p:grpSpPr>
          <a:xfrm>
            <a:off x="907363" y="2221681"/>
            <a:ext cx="2091784" cy="1379595"/>
            <a:chOff x="2019815" y="2449407"/>
            <a:chExt cx="2091784" cy="1294924"/>
          </a:xfrm>
        </p:grpSpPr>
        <p:sp>
          <p:nvSpPr>
            <p:cNvPr id="13" name="Rectangle 12">
              <a:extLst>
                <a:ext uri="{FF2B5EF4-FFF2-40B4-BE49-F238E27FC236}">
                  <a16:creationId xmlns:a16="http://schemas.microsoft.com/office/drawing/2014/main" id="{00B17C46-4F5E-4D33-841B-05078A839D76}"/>
                </a:ext>
              </a:extLst>
            </p:cNvPr>
            <p:cNvSpPr/>
            <p:nvPr/>
          </p:nvSpPr>
          <p:spPr>
            <a:xfrm>
              <a:off x="2019815" y="2793772"/>
              <a:ext cx="897713"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Also,</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7B955B8-911C-4420-ADB1-3D56CC6F3D7B}"/>
                    </a:ext>
                  </a:extLst>
                </p:cNvPr>
                <p:cNvSpPr/>
                <p:nvPr/>
              </p:nvSpPr>
              <p:spPr>
                <a:xfrm>
                  <a:off x="2708860" y="2449407"/>
                  <a:ext cx="1402739" cy="129492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57B955B8-911C-4420-ADB1-3D56CC6F3D7B}"/>
                    </a:ext>
                  </a:extLst>
                </p:cNvPr>
                <p:cNvSpPr>
                  <a:spLocks noRot="1" noChangeAspect="1" noMove="1" noResize="1" noEditPoints="1" noAdjustHandles="1" noChangeArrowheads="1" noChangeShapeType="1" noTextEdit="1"/>
                </p:cNvSpPr>
                <p:nvPr/>
              </p:nvSpPr>
              <p:spPr>
                <a:xfrm>
                  <a:off x="2708860" y="2449407"/>
                  <a:ext cx="1402739" cy="1294924"/>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81B8D30-485E-4C40-B317-BF3A5FB65190}"/>
                  </a:ext>
                </a:extLst>
              </p:cNvPr>
              <p:cNvSpPr/>
              <p:nvPr/>
            </p:nvSpPr>
            <p:spPr>
              <a:xfrm>
                <a:off x="2881410" y="2199422"/>
                <a:ext cx="1351908" cy="13042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smtClean="0">
                                          <a:solidFill>
                                            <a:srgbClr val="FF0000"/>
                                          </a:solidFill>
                                          <a:latin typeface="Cambria Math" panose="02040503050406030204" pitchFamily="18" charset="0"/>
                                        </a:rPr>
                                      </m:ctrlPr>
                                    </m:fPr>
                                    <m:num>
                                      <m:r>
                                        <a:rPr lang="en-IN" sz="2800" i="1">
                                          <a:solidFill>
                                            <a:srgbClr val="FF0000"/>
                                          </a:solidFill>
                                          <a:latin typeface="Cambria Math" panose="02040503050406030204" pitchFamily="18" charset="0"/>
                                        </a:rPr>
                                        <m:t>3</m:t>
                                      </m:r>
                                    </m:num>
                                    <m:den>
                                      <m:r>
                                        <a:rPr lang="en-IN" sz="2800" i="1">
                                          <a:solidFill>
                                            <a:srgbClr val="FF0000"/>
                                          </a:solidFill>
                                          <a:latin typeface="Cambria Math" panose="02040503050406030204" pitchFamily="18" charset="0"/>
                                        </a:rPr>
                                        <m:t> 2 </m:t>
                                      </m:r>
                                    </m:den>
                                  </m:f>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781B8D30-485E-4C40-B317-BF3A5FB65190}"/>
                  </a:ext>
                </a:extLst>
              </p:cNvPr>
              <p:cNvSpPr>
                <a:spLocks noRot="1" noChangeAspect="1" noMove="1" noResize="1" noEditPoints="1" noAdjustHandles="1" noChangeArrowheads="1" noChangeShapeType="1" noTextEdit="1"/>
              </p:cNvSpPr>
              <p:nvPr/>
            </p:nvSpPr>
            <p:spPr>
              <a:xfrm>
                <a:off x="2881410" y="2199422"/>
                <a:ext cx="1351908" cy="130423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32A8610-D79F-4CAA-9996-72D345A388A9}"/>
                  </a:ext>
                </a:extLst>
              </p:cNvPr>
              <p:cNvSpPr/>
              <p:nvPr/>
            </p:nvSpPr>
            <p:spPr>
              <a:xfrm>
                <a:off x="4150516" y="2575311"/>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6" name="Rectangle 15">
                <a:extLst>
                  <a:ext uri="{FF2B5EF4-FFF2-40B4-BE49-F238E27FC236}">
                    <a16:creationId xmlns:a16="http://schemas.microsoft.com/office/drawing/2014/main" id="{B32A8610-D79F-4CAA-9996-72D345A388A9}"/>
                  </a:ext>
                </a:extLst>
              </p:cNvPr>
              <p:cNvSpPr>
                <a:spLocks noRot="1" noChangeAspect="1" noMove="1" noResize="1" noEditPoints="1" noAdjustHandles="1" noChangeArrowheads="1" noChangeShapeType="1" noTextEdit="1"/>
              </p:cNvSpPr>
              <p:nvPr/>
            </p:nvSpPr>
            <p:spPr>
              <a:xfrm>
                <a:off x="4150516" y="2575311"/>
                <a:ext cx="3562766" cy="517450"/>
              </a:xfrm>
              <a:prstGeom prst="rect">
                <a:avLst/>
              </a:prstGeom>
              <a:blipFill>
                <a:blip r:embed="rId5"/>
                <a:stretch>
                  <a:fillRect l="-3596" t="-11765" r="-291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E3E347-D7B2-425A-81EE-433B23F465DE}"/>
                  </a:ext>
                </a:extLst>
              </p:cNvPr>
              <p:cNvSpPr/>
              <p:nvPr/>
            </p:nvSpPr>
            <p:spPr>
              <a:xfrm>
                <a:off x="7461103" y="2358435"/>
                <a:ext cx="1351907" cy="101271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1" smtClean="0">
                              <a:solidFill>
                                <a:srgbClr val="FF0000"/>
                              </a:solidFill>
                              <a:latin typeface="Cambria Math" panose="02040503050406030204" pitchFamily="18" charset="0"/>
                            </a:rPr>
                            <m:t>𝟑</m:t>
                          </m:r>
                        </m:num>
                        <m:den>
                          <m:r>
                            <a:rPr lang="en-IN" sz="2800" b="1" i="1" smtClean="0">
                              <a:solidFill>
                                <a:srgbClr val="FF0000"/>
                              </a:solidFill>
                              <a:latin typeface="Cambria Math" panose="02040503050406030204" pitchFamily="18" charset="0"/>
                            </a:rPr>
                            <m:t> </m:t>
                          </m:r>
                          <m:r>
                            <a:rPr lang="en-IN" sz="2800" b="1" i="1" smtClean="0">
                              <a:solidFill>
                                <a:srgbClr val="FF0000"/>
                              </a:solidFill>
                              <a:latin typeface="Cambria Math" panose="02040503050406030204" pitchFamily="18" charset="0"/>
                            </a:rPr>
                            <m:t>𝟐</m:t>
                          </m:r>
                          <m:r>
                            <a:rPr lang="en-IN" sz="2800" b="1" i="1"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17" name="Rectangle 16">
                <a:extLst>
                  <a:ext uri="{FF2B5EF4-FFF2-40B4-BE49-F238E27FC236}">
                    <a16:creationId xmlns:a16="http://schemas.microsoft.com/office/drawing/2014/main" id="{77E3E347-D7B2-425A-81EE-433B23F465DE}"/>
                  </a:ext>
                </a:extLst>
              </p:cNvPr>
              <p:cNvSpPr>
                <a:spLocks noRot="1" noChangeAspect="1" noMove="1" noResize="1" noEditPoints="1" noAdjustHandles="1" noChangeArrowheads="1" noChangeShapeType="1" noTextEdit="1"/>
              </p:cNvSpPr>
              <p:nvPr/>
            </p:nvSpPr>
            <p:spPr>
              <a:xfrm>
                <a:off x="7461103" y="2358435"/>
                <a:ext cx="1351907" cy="101271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40279C1-3861-4846-B57D-A08682A3FBB2}"/>
                  </a:ext>
                </a:extLst>
              </p:cNvPr>
              <p:cNvSpPr/>
              <p:nvPr/>
            </p:nvSpPr>
            <p:spPr>
              <a:xfrm>
                <a:off x="924286" y="4057403"/>
                <a:ext cx="303811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8" name="Rectangle 17">
                <a:extLst>
                  <a:ext uri="{FF2B5EF4-FFF2-40B4-BE49-F238E27FC236}">
                    <a16:creationId xmlns:a16="http://schemas.microsoft.com/office/drawing/2014/main" id="{E40279C1-3861-4846-B57D-A08682A3FBB2}"/>
                  </a:ext>
                </a:extLst>
              </p:cNvPr>
              <p:cNvSpPr>
                <a:spLocks noRot="1" noChangeAspect="1" noMove="1" noResize="1" noEditPoints="1" noAdjustHandles="1" noChangeArrowheads="1" noChangeShapeType="1" noTextEdit="1"/>
              </p:cNvSpPr>
              <p:nvPr/>
            </p:nvSpPr>
            <p:spPr>
              <a:xfrm>
                <a:off x="924286" y="4057403"/>
                <a:ext cx="3038114" cy="517450"/>
              </a:xfrm>
              <a:prstGeom prst="rect">
                <a:avLst/>
              </a:prstGeom>
              <a:blipFill>
                <a:blip r:embed="rId7"/>
                <a:stretch>
                  <a:fillRect l="-4217" t="-13095" r="-5622" b="-34524"/>
                </a:stretch>
              </a:blipFill>
              <a:ln>
                <a:noFill/>
              </a:ln>
            </p:spPr>
            <p:txBody>
              <a:bodyPr/>
              <a:lstStyle/>
              <a:p>
                <a:r>
                  <a:rPr lang="en-IN">
                    <a:noFill/>
                  </a:rPr>
                  <a:t> </a:t>
                </a:r>
              </a:p>
            </p:txBody>
          </p:sp>
        </mc:Fallback>
      </mc:AlternateContent>
      <p:grpSp>
        <p:nvGrpSpPr>
          <p:cNvPr id="19" name="Group 18">
            <a:extLst>
              <a:ext uri="{FF2B5EF4-FFF2-40B4-BE49-F238E27FC236}">
                <a16:creationId xmlns:a16="http://schemas.microsoft.com/office/drawing/2014/main" id="{4C999DBF-9CF6-47F7-A718-1AB9E4C14C06}"/>
              </a:ext>
            </a:extLst>
          </p:cNvPr>
          <p:cNvGrpSpPr/>
          <p:nvPr/>
        </p:nvGrpSpPr>
        <p:grpSpPr>
          <a:xfrm>
            <a:off x="3718080" y="3694386"/>
            <a:ext cx="3501736" cy="1379595"/>
            <a:chOff x="3728683" y="2529488"/>
            <a:chExt cx="3562207" cy="1379595"/>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46E51BE-71FF-401B-A02B-2ED626EC9807}"/>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3</m:t>
                                        </m:r>
                                      </m:num>
                                      <m:den>
                                        <m:r>
                                          <a:rPr lang="en-IN" sz="2800" i="1">
                                            <a:solidFill>
                                              <a:srgbClr val="002060"/>
                                            </a:solidFill>
                                            <a:latin typeface="Cambria Math" panose="02040503050406030204" pitchFamily="18" charset="0"/>
                                          </a:rPr>
                                          <m:t> 2 </m:t>
                                        </m:r>
                                      </m:den>
                                    </m:f>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746E51BE-71FF-401B-A02B-2ED626EC9807}"/>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8"/>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31EED2F8-1B6E-4B9F-9EF5-E33067512145}"/>
                </a:ext>
              </a:extLst>
            </p:cNvPr>
            <p:cNvSpPr/>
            <p:nvPr/>
          </p:nvSpPr>
          <p:spPr>
            <a:xfrm>
              <a:off x="5090711" y="2892505"/>
              <a:ext cx="220017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22" name="Rectangle 21">
            <a:extLst>
              <a:ext uri="{FF2B5EF4-FFF2-40B4-BE49-F238E27FC236}">
                <a16:creationId xmlns:a16="http://schemas.microsoft.com/office/drawing/2014/main" id="{470044E5-A3FB-4DF8-A008-CB4912BA5493}"/>
              </a:ext>
            </a:extLst>
          </p:cNvPr>
          <p:cNvSpPr/>
          <p:nvPr/>
        </p:nvSpPr>
        <p:spPr>
          <a:xfrm>
            <a:off x="864658" y="5425572"/>
            <a:ext cx="477699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direct comparison test</a:t>
            </a:r>
            <a:r>
              <a:rPr lang="en-IN" sz="2800" dirty="0">
                <a:solidFill>
                  <a:srgbClr val="002060"/>
                </a:solidFill>
              </a:rPr>
              <a:t>, </a:t>
            </a:r>
          </a:p>
        </p:txBody>
      </p:sp>
      <p:grpSp>
        <p:nvGrpSpPr>
          <p:cNvPr id="23" name="Group 22">
            <a:extLst>
              <a:ext uri="{FF2B5EF4-FFF2-40B4-BE49-F238E27FC236}">
                <a16:creationId xmlns:a16="http://schemas.microsoft.com/office/drawing/2014/main" id="{4206BA69-C07C-4206-A577-068442366A63}"/>
              </a:ext>
            </a:extLst>
          </p:cNvPr>
          <p:cNvGrpSpPr/>
          <p:nvPr/>
        </p:nvGrpSpPr>
        <p:grpSpPr>
          <a:xfrm>
            <a:off x="5149346" y="5062972"/>
            <a:ext cx="4002865" cy="1379595"/>
            <a:chOff x="5200156" y="3924578"/>
            <a:chExt cx="4002865" cy="1379595"/>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9E30E3D-BE77-42BF-9F3F-E36EFA659B87}"/>
                    </a:ext>
                  </a:extLst>
                </p:cNvPr>
                <p:cNvSpPr/>
                <p:nvPr/>
              </p:nvSpPr>
              <p:spPr>
                <a:xfrm>
                  <a:off x="5200156" y="3924578"/>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log</m:t>
                                </m:r>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89E30E3D-BE77-42BF-9F3F-E36EFA659B87}"/>
                    </a:ext>
                  </a:extLst>
                </p:cNvPr>
                <p:cNvSpPr>
                  <a:spLocks noRot="1" noChangeAspect="1" noMove="1" noResize="1" noEditPoints="1" noAdjustHandles="1" noChangeArrowheads="1" noChangeShapeType="1" noTextEdit="1"/>
                </p:cNvSpPr>
                <p:nvPr/>
              </p:nvSpPr>
              <p:spPr>
                <a:xfrm>
                  <a:off x="5200156" y="3924578"/>
                  <a:ext cx="2162831" cy="1379595"/>
                </a:xfrm>
                <a:prstGeom prst="rect">
                  <a:avLst/>
                </a:prstGeom>
                <a:blipFill>
                  <a:blip r:embed="rId9"/>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CA099CB-9E12-4C3D-B778-2C949EA9E816}"/>
                </a:ext>
              </a:extLst>
            </p:cNvPr>
            <p:cNvSpPr/>
            <p:nvPr/>
          </p:nvSpPr>
          <p:spPr>
            <a:xfrm>
              <a:off x="7040190" y="4290709"/>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26" name="Right Arrow 3">
            <a:extLst>
              <a:ext uri="{FF2B5EF4-FFF2-40B4-BE49-F238E27FC236}">
                <a16:creationId xmlns:a16="http://schemas.microsoft.com/office/drawing/2014/main" id="{6BC09935-E182-44C4-9C3B-039E0FA4E947}"/>
              </a:ext>
            </a:extLst>
          </p:cNvPr>
          <p:cNvSpPr/>
          <p:nvPr/>
        </p:nvSpPr>
        <p:spPr>
          <a:xfrm>
            <a:off x="316408" y="551687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6F7D4F8-3E64-4EA9-BE30-B87F14FFFDBD}"/>
                  </a:ext>
                </a:extLst>
              </p:cNvPr>
              <p:cNvSpPr/>
              <p:nvPr/>
            </p:nvSpPr>
            <p:spPr>
              <a:xfrm>
                <a:off x="3207199" y="1131405"/>
                <a:ext cx="1648945" cy="46800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16F7D4F8-3E64-4EA9-BE30-B87F14FFFDBD}"/>
                  </a:ext>
                </a:extLst>
              </p:cNvPr>
              <p:cNvSpPr>
                <a:spLocks noRot="1" noChangeAspect="1" noMove="1" noResize="1" noEditPoints="1" noAdjustHandles="1" noChangeArrowheads="1" noChangeShapeType="1" noTextEdit="1"/>
              </p:cNvSpPr>
              <p:nvPr/>
            </p:nvSpPr>
            <p:spPr>
              <a:xfrm>
                <a:off x="3207199" y="1131405"/>
                <a:ext cx="1648945" cy="468000"/>
              </a:xfrm>
              <a:prstGeom prst="rect">
                <a:avLst/>
              </a:prstGeom>
              <a:blipFill>
                <a:blip r:embed="rId10"/>
                <a:stretch>
                  <a:fillRect/>
                </a:stretch>
              </a:blipFill>
              <a:ln>
                <a:noFill/>
              </a:ln>
            </p:spPr>
            <p:txBody>
              <a:bodyPr/>
              <a:lstStyle/>
              <a:p>
                <a:r>
                  <a:rPr lang="en-IN">
                    <a:noFill/>
                  </a:rPr>
                  <a:t> </a:t>
                </a:r>
              </a:p>
            </p:txBody>
          </p:sp>
        </mc:Fallback>
      </mc:AlternateContent>
      <p:grpSp>
        <p:nvGrpSpPr>
          <p:cNvPr id="28" name="Group 27">
            <a:extLst>
              <a:ext uri="{FF2B5EF4-FFF2-40B4-BE49-F238E27FC236}">
                <a16:creationId xmlns:a16="http://schemas.microsoft.com/office/drawing/2014/main" id="{BE0C5901-EFE5-48C3-8E6B-C0C2E1DE54AF}"/>
              </a:ext>
            </a:extLst>
          </p:cNvPr>
          <p:cNvGrpSpPr/>
          <p:nvPr/>
        </p:nvGrpSpPr>
        <p:grpSpPr>
          <a:xfrm>
            <a:off x="4689286" y="903943"/>
            <a:ext cx="2613845" cy="1095561"/>
            <a:chOff x="2019815" y="2363229"/>
            <a:chExt cx="1730346" cy="1095561"/>
          </a:xfrm>
        </p:grpSpPr>
        <p:sp>
          <p:nvSpPr>
            <p:cNvPr id="29" name="Rectangle 28">
              <a:extLst>
                <a:ext uri="{FF2B5EF4-FFF2-40B4-BE49-F238E27FC236}">
                  <a16:creationId xmlns:a16="http://schemas.microsoft.com/office/drawing/2014/main" id="{4E49E0E3-87E3-4DAF-8C5B-1AC6FF88954B}"/>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a:t>
              </a: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FE32A14-401C-41A8-962A-1ADD20171210}"/>
                    </a:ext>
                  </a:extLst>
                </p:cNvPr>
                <p:cNvSpPr/>
                <p:nvPr/>
              </p:nvSpPr>
              <p:spPr>
                <a:xfrm>
                  <a:off x="2629660" y="2363229"/>
                  <a:ext cx="1120501" cy="10955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2 </m:t>
                                    </m:r>
                                  </m:den>
                                </m:f>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EFE32A14-401C-41A8-962A-1ADD20171210}"/>
                    </a:ext>
                  </a:extLst>
                </p:cNvPr>
                <p:cNvSpPr>
                  <a:spLocks noRot="1" noChangeAspect="1" noMove="1" noResize="1" noEditPoints="1" noAdjustHandles="1" noChangeArrowheads="1" noChangeShapeType="1" noTextEdit="1"/>
                </p:cNvSpPr>
                <p:nvPr/>
              </p:nvSpPr>
              <p:spPr>
                <a:xfrm>
                  <a:off x="2629660" y="2363229"/>
                  <a:ext cx="1120501" cy="1095561"/>
                </a:xfrm>
                <a:prstGeom prst="rect">
                  <a:avLst/>
                </a:prstGeom>
                <a:blipFill>
                  <a:blip r:embed="rId11"/>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44EDFC3F-D705-445D-B659-692A3E4FEE59}"/>
                  </a:ext>
                </a:extLst>
              </p:cNvPr>
              <p:cNvSpPr/>
              <p:nvPr/>
            </p:nvSpPr>
            <p:spPr>
              <a:xfrm>
                <a:off x="859085" y="912046"/>
                <a:ext cx="2548654" cy="10955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2 </m:t>
                              </m:r>
                            </m:sup>
                          </m:sSup>
                        </m:den>
                      </m:f>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0" smtClean="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2 </m:t>
                                  </m:r>
                                </m:den>
                              </m:f>
                              <m:r>
                                <a:rPr lang="en-IN" sz="2800" b="0" i="0" smtClean="0">
                                  <a:solidFill>
                                    <a:srgbClr val="002060"/>
                                  </a:solidFill>
                                  <a:latin typeface="Cambria Math" panose="02040503050406030204" pitchFamily="18" charset="0"/>
                                </a:rPr>
                                <m:t> </m:t>
                              </m:r>
                            </m:sup>
                          </m:sSup>
                        </m:den>
                      </m:f>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44EDFC3F-D705-445D-B659-692A3E4FEE59}"/>
                  </a:ext>
                </a:extLst>
              </p:cNvPr>
              <p:cNvSpPr>
                <a:spLocks noRot="1" noChangeAspect="1" noMove="1" noResize="1" noEditPoints="1" noAdjustHandles="1" noChangeArrowheads="1" noChangeShapeType="1" noTextEdit="1"/>
              </p:cNvSpPr>
              <p:nvPr/>
            </p:nvSpPr>
            <p:spPr>
              <a:xfrm>
                <a:off x="859085" y="912046"/>
                <a:ext cx="2548654" cy="1095561"/>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6C341B1D-37D1-4351-ACFD-40B215024C7F}"/>
                  </a:ext>
                </a:extLst>
              </p:cNvPr>
              <p:cNvSpPr/>
              <p:nvPr/>
            </p:nvSpPr>
            <p:spPr>
              <a:xfrm>
                <a:off x="8642617" y="2564576"/>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32" name="Rectangle 31">
                <a:extLst>
                  <a:ext uri="{FF2B5EF4-FFF2-40B4-BE49-F238E27FC236}">
                    <a16:creationId xmlns:a16="http://schemas.microsoft.com/office/drawing/2014/main" id="{6C341B1D-37D1-4351-ACFD-40B215024C7F}"/>
                  </a:ext>
                </a:extLst>
              </p:cNvPr>
              <p:cNvSpPr>
                <a:spLocks noRot="1" noChangeAspect="1" noMove="1" noResize="1" noEditPoints="1" noAdjustHandles="1" noChangeArrowheads="1" noChangeShapeType="1" noTextEdit="1"/>
              </p:cNvSpPr>
              <p:nvPr/>
            </p:nvSpPr>
            <p:spPr>
              <a:xfrm>
                <a:off x="8642617" y="2564576"/>
                <a:ext cx="810155" cy="528185"/>
              </a:xfrm>
              <a:prstGeom prst="rect">
                <a:avLst/>
              </a:prstGeom>
              <a:blipFill>
                <a:blip r:embed="rId13"/>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9269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10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1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1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6" grpId="0"/>
      <p:bldP spid="17" grpId="0"/>
      <p:bldP spid="18" grpId="0"/>
      <p:bldP spid="22" grpId="0"/>
      <p:bldP spid="26" grpId="0" animBg="1"/>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1815917" y="2498502"/>
            <a:ext cx="8564453"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147547" y="3075057"/>
            <a:ext cx="2398695" cy="707886"/>
          </a:xfrm>
          <a:prstGeom prst="rect">
            <a:avLst/>
          </a:prstGeom>
          <a:noFill/>
        </p:spPr>
        <p:txBody>
          <a:bodyPr wrap="square">
            <a:spAutoFit/>
          </a:bodyPr>
          <a:lstStyle/>
          <a:p>
            <a:r>
              <a:rPr lang="en-IN" sz="4000" b="1" dirty="0"/>
              <a:t>Method:10</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559118"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266986" y="3087935"/>
            <a:ext cx="4842929" cy="707886"/>
          </a:xfrm>
          <a:prstGeom prst="rect">
            <a:avLst/>
          </a:prstGeom>
          <a:noFill/>
        </p:spPr>
        <p:txBody>
          <a:bodyPr wrap="square">
            <a:spAutoFit/>
          </a:bodyPr>
          <a:lstStyle/>
          <a:p>
            <a:r>
              <a:rPr lang="en-IN" sz="4000" b="1" dirty="0"/>
              <a:t>Limit Comparison Test</a:t>
            </a:r>
            <a:endParaRPr lang="en-IN" sz="4000" dirty="0"/>
          </a:p>
        </p:txBody>
      </p:sp>
    </p:spTree>
    <p:extLst>
      <p:ext uri="{BB962C8B-B14F-4D97-AF65-F5344CB8AC3E}">
        <p14:creationId xmlns:p14="http://schemas.microsoft.com/office/powerpoint/2010/main" val="1312086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3CC51-64CC-42B8-9352-6EBD04920B80}"/>
              </a:ext>
            </a:extLst>
          </p:cNvPr>
          <p:cNvSpPr>
            <a:spLocks noGrp="1"/>
          </p:cNvSpPr>
          <p:nvPr>
            <p:ph type="title"/>
          </p:nvPr>
        </p:nvSpPr>
        <p:spPr/>
        <p:txBody>
          <a:bodyPr/>
          <a:lstStyle/>
          <a:p>
            <a:r>
              <a:rPr lang="en-IN" dirty="0"/>
              <a:t>Method:10         Limit Comparison Test</a:t>
            </a:r>
          </a:p>
        </p:txBody>
      </p:sp>
      <p:sp>
        <p:nvSpPr>
          <p:cNvPr id="6" name="Arrow: Notched Right 5">
            <a:extLst>
              <a:ext uri="{FF2B5EF4-FFF2-40B4-BE49-F238E27FC236}">
                <a16:creationId xmlns:a16="http://schemas.microsoft.com/office/drawing/2014/main" id="{E84410AF-9912-41E2-B66B-97D284D25610}"/>
              </a:ext>
            </a:extLst>
          </p:cNvPr>
          <p:cNvSpPr/>
          <p:nvPr/>
        </p:nvSpPr>
        <p:spPr>
          <a:xfrm>
            <a:off x="2189467"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7" name="Line Callout 2 11">
            <a:extLst>
              <a:ext uri="{FF2B5EF4-FFF2-40B4-BE49-F238E27FC236}">
                <a16:creationId xmlns:a16="http://schemas.microsoft.com/office/drawing/2014/main" id="{9994161D-8DAC-429C-A9D3-4B2B24A0F1DD}"/>
              </a:ext>
            </a:extLst>
          </p:cNvPr>
          <p:cNvSpPr/>
          <p:nvPr/>
        </p:nvSpPr>
        <p:spPr>
          <a:xfrm>
            <a:off x="636889" y="1748698"/>
            <a:ext cx="10884253" cy="4690739"/>
          </a:xfrm>
          <a:prstGeom prst="borderCallout2">
            <a:avLst>
              <a:gd name="adj1" fmla="val 18750"/>
              <a:gd name="adj2" fmla="val -81"/>
              <a:gd name="adj3" fmla="val 18750"/>
              <a:gd name="adj4" fmla="val -4266"/>
              <a:gd name="adj5" fmla="val -11460"/>
              <a:gd name="adj6" fmla="val -49"/>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8" name="Group 7">
            <a:extLst>
              <a:ext uri="{FF2B5EF4-FFF2-40B4-BE49-F238E27FC236}">
                <a16:creationId xmlns:a16="http://schemas.microsoft.com/office/drawing/2014/main" id="{5E9EF107-193B-4378-BBF6-26383715FEB4}"/>
              </a:ext>
            </a:extLst>
          </p:cNvPr>
          <p:cNvGrpSpPr/>
          <p:nvPr/>
        </p:nvGrpSpPr>
        <p:grpSpPr>
          <a:xfrm>
            <a:off x="816947" y="2046006"/>
            <a:ext cx="4342630" cy="523220"/>
            <a:chOff x="838362" y="1962284"/>
            <a:chExt cx="4407026" cy="523220"/>
          </a:xfrm>
        </p:grpSpPr>
        <p:sp>
          <p:nvSpPr>
            <p:cNvPr id="9" name="Rectangle 8">
              <a:extLst>
                <a:ext uri="{FF2B5EF4-FFF2-40B4-BE49-F238E27FC236}">
                  <a16:creationId xmlns:a16="http://schemas.microsoft.com/office/drawing/2014/main" id="{6C884388-CA81-451A-8FE7-E6BEB0DCB2FB}"/>
                </a:ext>
              </a:extLst>
            </p:cNvPr>
            <p:cNvSpPr/>
            <p:nvPr/>
          </p:nvSpPr>
          <p:spPr>
            <a:xfrm>
              <a:off x="1159880" y="1962284"/>
              <a:ext cx="4085508" cy="523220"/>
            </a:xfrm>
            <a:prstGeom prst="rect">
              <a:avLst/>
            </a:prstGeom>
          </p:spPr>
          <p:txBody>
            <a:bodyPr wrap="square">
              <a:spAutoFit/>
            </a:bodyPr>
            <a:lstStyle/>
            <a:p>
              <a:r>
                <a:rPr lang="en-IN" sz="2800" dirty="0">
                  <a:solidFill>
                    <a:srgbClr val="002060"/>
                  </a:solidFill>
                </a:rPr>
                <a:t>If two positive term series </a:t>
              </a:r>
            </a:p>
          </p:txBody>
        </p:sp>
        <p:sp>
          <p:nvSpPr>
            <p:cNvPr id="10" name="Isosceles Triangle 9">
              <a:extLst>
                <a:ext uri="{FF2B5EF4-FFF2-40B4-BE49-F238E27FC236}">
                  <a16:creationId xmlns:a16="http://schemas.microsoft.com/office/drawing/2014/main" id="{689B2A79-B13E-47BB-9E40-7799CA18CC44}"/>
                </a:ext>
              </a:extLst>
            </p:cNvPr>
            <p:cNvSpPr/>
            <p:nvPr/>
          </p:nvSpPr>
          <p:spPr>
            <a:xfrm rot="5400000">
              <a:off x="838362" y="2080072"/>
              <a:ext cx="270000" cy="270000"/>
            </a:xfrm>
            <a:prstGeom prst="triangle">
              <a:avLst/>
            </a:prstGeom>
            <a:solidFill>
              <a:schemeClr val="tx2">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821D1D7-1B5B-4B40-81C5-85506FBE7EB5}"/>
              </a:ext>
            </a:extLst>
          </p:cNvPr>
          <p:cNvGrpSpPr/>
          <p:nvPr/>
        </p:nvGrpSpPr>
        <p:grpSpPr>
          <a:xfrm>
            <a:off x="628113" y="864497"/>
            <a:ext cx="4376916" cy="711201"/>
            <a:chOff x="672197" y="1176890"/>
            <a:chExt cx="4556626" cy="711201"/>
          </a:xfrm>
          <a:solidFill>
            <a:schemeClr val="tx2">
              <a:lumMod val="40000"/>
              <a:lumOff val="60000"/>
            </a:schemeClr>
          </a:solidFill>
        </p:grpSpPr>
        <p:sp>
          <p:nvSpPr>
            <p:cNvPr id="12" name="Rectangle 22">
              <a:extLst>
                <a:ext uri="{FF2B5EF4-FFF2-40B4-BE49-F238E27FC236}">
                  <a16:creationId xmlns:a16="http://schemas.microsoft.com/office/drawing/2014/main" id="{687D77F7-AC7B-4459-8BB8-9C581F29068B}"/>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3" name="Rectangle 12">
              <a:extLst>
                <a:ext uri="{FF2B5EF4-FFF2-40B4-BE49-F238E27FC236}">
                  <a16:creationId xmlns:a16="http://schemas.microsoft.com/office/drawing/2014/main" id="{075F3099-BBCB-4A24-876F-9A341D268DC2}"/>
                </a:ext>
              </a:extLst>
            </p:cNvPr>
            <p:cNvSpPr/>
            <p:nvPr/>
          </p:nvSpPr>
          <p:spPr>
            <a:xfrm>
              <a:off x="735050" y="1234421"/>
              <a:ext cx="4430924" cy="589601"/>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3200" b="1" dirty="0">
                  <a:solidFill>
                    <a:srgbClr val="002060"/>
                  </a:solidFill>
                </a:rPr>
                <a:t>Limit Comparison Test</a:t>
              </a:r>
            </a:p>
          </p:txBody>
        </p:sp>
      </p:grpSp>
      <p:sp>
        <p:nvSpPr>
          <p:cNvPr id="14" name="Rectangle 13">
            <a:extLst>
              <a:ext uri="{FF2B5EF4-FFF2-40B4-BE49-F238E27FC236}">
                <a16:creationId xmlns:a16="http://schemas.microsoft.com/office/drawing/2014/main" id="{4F0CE03C-58C6-49AB-A73E-28C8DBBD44E7}"/>
              </a:ext>
            </a:extLst>
          </p:cNvPr>
          <p:cNvSpPr/>
          <p:nvPr/>
        </p:nvSpPr>
        <p:spPr>
          <a:xfrm>
            <a:off x="9569454" y="2055258"/>
            <a:ext cx="200324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be such that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2D8C41F-2126-45D6-B3DC-21FF0C9590FE}"/>
                  </a:ext>
                </a:extLst>
              </p:cNvPr>
              <p:cNvSpPr/>
              <p:nvPr/>
            </p:nvSpPr>
            <p:spPr>
              <a:xfrm>
                <a:off x="4742645" y="1791698"/>
                <a:ext cx="4853353" cy="10578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smtClean="0">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𝐮</m:t>
                              </m:r>
                            </m:e>
                            <m:sub>
                              <m:r>
                                <a:rPr lang="en-IN" sz="2800" b="1" i="0" smtClean="0">
                                  <a:solidFill>
                                    <a:schemeClr val="accent6">
                                      <a:lumMod val="75000"/>
                                    </a:schemeClr>
                                  </a:solidFill>
                                  <a:latin typeface="Cambria Math" panose="02040503050406030204" pitchFamily="18" charset="0"/>
                                </a:rPr>
                                <m:t>𝐧</m:t>
                              </m:r>
                            </m:sub>
                          </m:sSub>
                        </m:e>
                      </m:nary>
                      <m:d>
                        <m:dPr>
                          <m:ctrlPr>
                            <a:rPr lang="en-IN" sz="2800" b="1" i="1" smtClean="0">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given</m:t>
                          </m:r>
                        </m:e>
                      </m:d>
                      <m:r>
                        <a:rPr lang="en-IN" sz="2800" b="0" i="1"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&amp;</m:t>
                      </m:r>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𝐯</m:t>
                              </m:r>
                            </m:e>
                            <m:sub>
                              <m:r>
                                <a:rPr lang="en-IN" sz="2800" b="1">
                                  <a:solidFill>
                                    <a:srgbClr val="381FF5"/>
                                  </a:solidFill>
                                  <a:latin typeface="Cambria Math" panose="02040503050406030204" pitchFamily="18" charset="0"/>
                                </a:rPr>
                                <m:t>𝐧</m:t>
                              </m:r>
                            </m:sub>
                          </m:sSub>
                        </m:e>
                      </m:nary>
                      <m:r>
                        <a:rPr lang="en-IN" sz="280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choose</m:t>
                      </m:r>
                      <m:r>
                        <a:rPr lang="en-IN" sz="280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02D8C41F-2126-45D6-B3DC-21FF0C9590FE}"/>
                  </a:ext>
                </a:extLst>
              </p:cNvPr>
              <p:cNvSpPr>
                <a:spLocks noRot="1" noChangeAspect="1" noMove="1" noResize="1" noEditPoints="1" noAdjustHandles="1" noChangeArrowheads="1" noChangeShapeType="1" noTextEdit="1"/>
              </p:cNvSpPr>
              <p:nvPr/>
            </p:nvSpPr>
            <p:spPr>
              <a:xfrm>
                <a:off x="4742645" y="1791698"/>
                <a:ext cx="4853353" cy="1057830"/>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093F0B2-D7C7-4A61-B7D7-0D0B1EE5A497}"/>
                  </a:ext>
                </a:extLst>
              </p:cNvPr>
              <p:cNvSpPr/>
              <p:nvPr/>
            </p:nvSpPr>
            <p:spPr>
              <a:xfrm>
                <a:off x="1487178" y="3849072"/>
                <a:ext cx="8520090"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oMath>
                </a14:m>
                <a:r>
                  <a:rPr lang="en-IN" sz="2800" dirty="0">
                    <a:solidFill>
                      <a:srgbClr val="002060"/>
                    </a:solidFill>
                  </a:rPr>
                  <a:t> is </a:t>
                </a:r>
                <a:r>
                  <a:rPr lang="en-IN" sz="2800" b="1" dirty="0">
                    <a:solidFill>
                      <a:schemeClr val="accent4">
                        <a:lumMod val="75000"/>
                      </a:schemeClr>
                    </a:solidFill>
                  </a:rPr>
                  <a:t>finite and non-zero</a:t>
                </a:r>
                <a:r>
                  <a:rPr lang="en-IN" sz="2800" dirty="0">
                    <a:solidFill>
                      <a:srgbClr val="002060"/>
                    </a:solidFill>
                  </a:rPr>
                  <a:t>, then both series </a:t>
                </a:r>
                <a14:m>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a:solidFill>
                                  <a:schemeClr val="accent6">
                                    <a:lumMod val="75000"/>
                                  </a:schemeClr>
                                </a:solidFill>
                                <a:latin typeface="Cambria Math" panose="02040503050406030204" pitchFamily="18" charset="0"/>
                              </a:rPr>
                              <m:t>𝐮</m:t>
                            </m:r>
                          </m:e>
                          <m:sub>
                            <m:r>
                              <a:rPr lang="en-IN" sz="2800" b="1">
                                <a:solidFill>
                                  <a:schemeClr val="accent6">
                                    <a:lumMod val="75000"/>
                                  </a:schemeClr>
                                </a:solidFill>
                                <a:latin typeface="Cambria Math" panose="02040503050406030204" pitchFamily="18" charset="0"/>
                              </a:rPr>
                              <m:t>𝐧</m:t>
                            </m:r>
                          </m:sub>
                        </m:sSub>
                      </m:e>
                    </m:nary>
                    <m:r>
                      <a:rPr lang="en-IN" sz="2800" b="1">
                        <a:solidFill>
                          <a:srgbClr val="002060"/>
                        </a:solidFill>
                        <a:latin typeface="Cambria Math" panose="02040503050406030204" pitchFamily="18" charset="0"/>
                      </a:rPr>
                      <m:t>&amp;</m:t>
                    </m:r>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a:solidFill>
                                  <a:srgbClr val="381FF5"/>
                                </a:solidFill>
                                <a:latin typeface="Cambria Math" panose="02040503050406030204" pitchFamily="18" charset="0"/>
                              </a:rPr>
                            </m:ctrlPr>
                          </m:sSubPr>
                          <m:e>
                            <m:r>
                              <a:rPr lang="en-IN" sz="2800" b="1">
                                <a:solidFill>
                                  <a:srgbClr val="381FF5"/>
                                </a:solidFill>
                                <a:latin typeface="Cambria Math" panose="02040503050406030204" pitchFamily="18" charset="0"/>
                              </a:rPr>
                              <m:t>𝐯</m:t>
                            </m:r>
                          </m:e>
                          <m:sub>
                            <m:r>
                              <a:rPr lang="en-IN" sz="2800" b="1">
                                <a:solidFill>
                                  <a:srgbClr val="381FF5"/>
                                </a:solidFill>
                                <a:latin typeface="Cambria Math" panose="02040503050406030204" pitchFamily="18" charset="0"/>
                              </a:rPr>
                              <m:t>𝐧</m:t>
                            </m:r>
                          </m:sub>
                        </m:sSub>
                      </m:e>
                    </m:nary>
                  </m:oMath>
                </a14:m>
                <a:r>
                  <a:rPr lang="en-IN" sz="2800" dirty="0">
                    <a:solidFill>
                      <a:srgbClr val="002060"/>
                    </a:solidFill>
                  </a:rPr>
                  <a:t> are </a:t>
                </a:r>
              </a:p>
            </p:txBody>
          </p:sp>
        </mc:Choice>
        <mc:Fallback xmlns="">
          <p:sp>
            <p:nvSpPr>
              <p:cNvPr id="18" name="Rectangle 17">
                <a:extLst>
                  <a:ext uri="{FF2B5EF4-FFF2-40B4-BE49-F238E27FC236}">
                    <a16:creationId xmlns:a16="http://schemas.microsoft.com/office/drawing/2014/main" id="{E093F0B2-D7C7-4A61-B7D7-0D0B1EE5A497}"/>
                  </a:ext>
                </a:extLst>
              </p:cNvPr>
              <p:cNvSpPr>
                <a:spLocks noRot="1" noChangeAspect="1" noMove="1" noResize="1" noEditPoints="1" noAdjustHandles="1" noChangeArrowheads="1" noChangeShapeType="1" noTextEdit="1"/>
              </p:cNvSpPr>
              <p:nvPr/>
            </p:nvSpPr>
            <p:spPr>
              <a:xfrm>
                <a:off x="1487178" y="3849072"/>
                <a:ext cx="8520090" cy="551817"/>
              </a:xfrm>
              <a:prstGeom prst="rect">
                <a:avLst/>
              </a:prstGeom>
              <a:blipFill>
                <a:blip r:embed="rId3"/>
                <a:stretch>
                  <a:fillRect l="-1502" t="-10989" r="-2289" b="-241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38FDFCDD-8BC4-4F5A-9D9E-8122E06E2783}"/>
                  </a:ext>
                </a:extLst>
              </p:cNvPr>
              <p:cNvSpPr/>
              <p:nvPr/>
            </p:nvSpPr>
            <p:spPr>
              <a:xfrm>
                <a:off x="1016864" y="5016573"/>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2) </m:t>
                      </m:r>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38FDFCDD-8BC4-4F5A-9D9E-8122E06E2783}"/>
                  </a:ext>
                </a:extLst>
              </p:cNvPr>
              <p:cNvSpPr>
                <a:spLocks noRot="1" noChangeAspect="1" noMove="1" noResize="1" noEditPoints="1" noAdjustHandles="1" noChangeArrowheads="1" noChangeShapeType="1" noTextEdit="1"/>
              </p:cNvSpPr>
              <p:nvPr/>
            </p:nvSpPr>
            <p:spPr>
              <a:xfrm>
                <a:off x="1016864" y="5016573"/>
                <a:ext cx="628635" cy="551817"/>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C0666D8-14B1-405E-A959-3393F0BB4D24}"/>
                  </a:ext>
                </a:extLst>
              </p:cNvPr>
              <p:cNvSpPr/>
              <p:nvPr/>
            </p:nvSpPr>
            <p:spPr>
              <a:xfrm>
                <a:off x="1467758" y="5038693"/>
                <a:ext cx="8706552"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rPr>
                      <m:t>=</m:t>
                    </m:r>
                    <m:r>
                      <a:rPr lang="en-IN" sz="2800" b="1" i="0" smtClean="0">
                        <a:solidFill>
                          <a:schemeClr val="accent4">
                            <a:lumMod val="75000"/>
                          </a:schemeClr>
                        </a:solidFill>
                        <a:latin typeface="Cambria Math" panose="02040503050406030204" pitchFamily="18" charset="0"/>
                      </a:rPr>
                      <m:t>𝟎</m:t>
                    </m:r>
                  </m:oMath>
                </a14:m>
                <a:r>
                  <a:rPr lang="en-IN" sz="2800" dirty="0">
                    <a:solidFill>
                      <a:schemeClr val="accent4">
                        <a:lumMod val="75000"/>
                      </a:schemeClr>
                    </a:solidFill>
                  </a:rPr>
                  <a:t> </a:t>
                </a:r>
                <a:r>
                  <a:rPr lang="en-IN" sz="2800" dirty="0">
                    <a:solidFill>
                      <a:srgbClr val="002060"/>
                    </a:solidFill>
                  </a:rPr>
                  <a:t>and if </a:t>
                </a:r>
                <a14:m>
                  <m:oMath xmlns:m="http://schemas.openxmlformats.org/officeDocument/2006/math">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smtClean="0">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𝐯</m:t>
                            </m:r>
                          </m:e>
                          <m:sub>
                            <m:r>
                              <a:rPr lang="en-IN" sz="2800" b="1" i="0" smtClean="0">
                                <a:solidFill>
                                  <a:srgbClr val="381FF5"/>
                                </a:solidFill>
                                <a:latin typeface="Cambria Math" panose="02040503050406030204" pitchFamily="18" charset="0"/>
                              </a:rPr>
                              <m:t>𝐧</m:t>
                            </m:r>
                          </m:sub>
                        </m:sSub>
                      </m:e>
                    </m:nary>
                  </m:oMath>
                </a14:m>
                <a:r>
                  <a:rPr lang="en-IN" sz="2800" dirty="0">
                    <a:solidFill>
                      <a:srgbClr val="002060"/>
                    </a:solidFill>
                  </a:rPr>
                  <a:t> is </a:t>
                </a:r>
                <a:r>
                  <a:rPr lang="en-IN" sz="2800" b="1" dirty="0">
                    <a:solidFill>
                      <a:srgbClr val="381FF5"/>
                    </a:solidFill>
                  </a:rPr>
                  <a:t>convergent</a:t>
                </a:r>
                <a:r>
                  <a:rPr lang="en-IN" sz="2800" dirty="0">
                    <a:solidFill>
                      <a:srgbClr val="002060"/>
                    </a:solidFill>
                  </a:rPr>
                  <a:t>, then </a:t>
                </a:r>
                <a14:m>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𝐮</m:t>
                            </m:r>
                          </m:e>
                          <m:sub>
                            <m:r>
                              <a:rPr lang="en-IN" sz="2800" b="1" i="0">
                                <a:solidFill>
                                  <a:schemeClr val="accent6">
                                    <a:lumMod val="75000"/>
                                  </a:schemeClr>
                                </a:solidFill>
                                <a:latin typeface="Cambria Math" panose="02040503050406030204" pitchFamily="18" charset="0"/>
                              </a:rPr>
                              <m:t>𝐧</m:t>
                            </m:r>
                          </m:sub>
                        </m:sSub>
                      </m:e>
                    </m:nary>
                  </m:oMath>
                </a14:m>
                <a:r>
                  <a:rPr lang="en-IN" sz="2800" dirty="0">
                    <a:solidFill>
                      <a:srgbClr val="002060"/>
                    </a:solidFill>
                  </a:rPr>
                  <a:t> is </a:t>
                </a:r>
                <a:r>
                  <a:rPr lang="en-IN" sz="2800" b="1" dirty="0">
                    <a:solidFill>
                      <a:schemeClr val="accent6">
                        <a:lumMod val="75000"/>
                      </a:schemeClr>
                    </a:solidFill>
                  </a:rPr>
                  <a:t>convergent</a:t>
                </a:r>
                <a:r>
                  <a:rPr lang="en-IN" sz="2800" dirty="0">
                    <a:solidFill>
                      <a:srgbClr val="002060"/>
                    </a:solidFill>
                  </a:rPr>
                  <a:t>. </a:t>
                </a:r>
              </a:p>
            </p:txBody>
          </p:sp>
        </mc:Choice>
        <mc:Fallback xmlns="">
          <p:sp>
            <p:nvSpPr>
              <p:cNvPr id="20" name="Rectangle 19">
                <a:extLst>
                  <a:ext uri="{FF2B5EF4-FFF2-40B4-BE49-F238E27FC236}">
                    <a16:creationId xmlns:a16="http://schemas.microsoft.com/office/drawing/2014/main" id="{AC0666D8-14B1-405E-A959-3393F0BB4D24}"/>
                  </a:ext>
                </a:extLst>
              </p:cNvPr>
              <p:cNvSpPr>
                <a:spLocks noRot="1" noChangeAspect="1" noMove="1" noResize="1" noEditPoints="1" noAdjustHandles="1" noChangeArrowheads="1" noChangeShapeType="1" noTextEdit="1"/>
              </p:cNvSpPr>
              <p:nvPr/>
            </p:nvSpPr>
            <p:spPr>
              <a:xfrm>
                <a:off x="1467758" y="5038693"/>
                <a:ext cx="8706552" cy="551817"/>
              </a:xfrm>
              <a:prstGeom prst="rect">
                <a:avLst/>
              </a:prstGeom>
              <a:blipFill>
                <a:blip r:embed="rId5"/>
                <a:stretch>
                  <a:fillRect l="-1471" t="-12222" r="-1120" b="-25556"/>
                </a:stretch>
              </a:blipFill>
              <a:ln>
                <a:noFill/>
              </a:ln>
            </p:spPr>
            <p:txBody>
              <a:bodyPr/>
              <a:lstStyle/>
              <a:p>
                <a:r>
                  <a:rPr lang="en-IN">
                    <a:noFill/>
                  </a:rPr>
                  <a:t> </a:t>
                </a:r>
              </a:p>
            </p:txBody>
          </p:sp>
        </mc:Fallback>
      </mc:AlternateContent>
      <p:grpSp>
        <p:nvGrpSpPr>
          <p:cNvPr id="3" name="Group 2">
            <a:extLst>
              <a:ext uri="{FF2B5EF4-FFF2-40B4-BE49-F238E27FC236}">
                <a16:creationId xmlns:a16="http://schemas.microsoft.com/office/drawing/2014/main" id="{6EBC26D0-185A-41D1-AE38-C5F7EB1281E7}"/>
              </a:ext>
            </a:extLst>
          </p:cNvPr>
          <p:cNvGrpSpPr/>
          <p:nvPr/>
        </p:nvGrpSpPr>
        <p:grpSpPr>
          <a:xfrm>
            <a:off x="1079770" y="2791242"/>
            <a:ext cx="2926865" cy="1057830"/>
            <a:chOff x="1079770" y="2791242"/>
            <a:chExt cx="2926865" cy="1057830"/>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89320EEC-AF56-4A23-B501-11AACEC42156}"/>
                    </a:ext>
                  </a:extLst>
                </p:cNvPr>
                <p:cNvSpPr/>
                <p:nvPr/>
              </p:nvSpPr>
              <p:spPr>
                <a:xfrm>
                  <a:off x="1079770" y="2791242"/>
                  <a:ext cx="2287538" cy="10578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1" i="1" smtClean="0">
                                <a:solidFill>
                                  <a:srgbClr val="002060"/>
                                </a:solidFill>
                                <a:latin typeface="Cambria Math" panose="02040503050406030204" pitchFamily="18" charset="0"/>
                              </a:rPr>
                            </m:ctrlPr>
                          </m:funcPr>
                          <m:fName>
                            <m:limLow>
                              <m:limLowPr>
                                <m:ctrlPr>
                                  <a:rPr lang="en-IN" sz="2800" b="1" i="1" smtClean="0">
                                    <a:solidFill>
                                      <a:srgbClr val="002060"/>
                                    </a:solidFill>
                                    <a:latin typeface="Cambria Math" panose="02040503050406030204" pitchFamily="18" charset="0"/>
                                  </a:rPr>
                                </m:ctrlPr>
                              </m:limLowPr>
                              <m:e>
                                <m:r>
                                  <a:rPr lang="en-IN" sz="2800" b="1" i="0" smtClean="0">
                                    <a:solidFill>
                                      <a:srgbClr val="002060"/>
                                    </a:solidFill>
                                    <a:latin typeface="Cambria Math" panose="02040503050406030204" pitchFamily="18" charset="0"/>
                                  </a:rPr>
                                  <m:t>𝐥𝐢𝐦</m:t>
                                </m:r>
                              </m:e>
                              <m:lim>
                                <m:r>
                                  <a:rPr lang="en-IN" sz="2800" b="1" i="0" smtClean="0">
                                    <a:solidFill>
                                      <a:srgbClr val="002060"/>
                                    </a:solidFill>
                                    <a:latin typeface="Cambria Math" panose="02040503050406030204" pitchFamily="18" charset="0"/>
                                  </a:rPr>
                                  <m:t>𝐧</m:t>
                                </m:r>
                                <m:r>
                                  <a:rPr lang="en-IN" sz="2800" b="1" i="0" smtClean="0">
                                    <a:solidFill>
                                      <a:srgbClr val="002060"/>
                                    </a:solidFill>
                                    <a:latin typeface="Cambria Math" panose="02040503050406030204" pitchFamily="18" charset="0"/>
                                  </a:rPr>
                                  <m:t> → ∞</m:t>
                                </m:r>
                              </m:lim>
                            </m:limLow>
                          </m:fName>
                          <m:e>
                            <m:f>
                              <m:fPr>
                                <m:ctrlPr>
                                  <a:rPr lang="en-IN" sz="2800" b="1" i="1" smtClean="0">
                                    <a:solidFill>
                                      <a:srgbClr val="002060"/>
                                    </a:solidFill>
                                    <a:latin typeface="Cambria Math" panose="02040503050406030204" pitchFamily="18" charset="0"/>
                                  </a:rPr>
                                </m:ctrlPr>
                              </m:fPr>
                              <m:num>
                                <m:sSub>
                                  <m:sSubPr>
                                    <m:ctrlPr>
                                      <a:rPr lang="en-IN" sz="2800" b="1" i="1" smtClean="0">
                                        <a:solidFill>
                                          <a:schemeClr val="accent6">
                                            <a:lumMod val="75000"/>
                                          </a:schemeClr>
                                        </a:solidFill>
                                        <a:latin typeface="Cambria Math" panose="02040503050406030204" pitchFamily="18" charset="0"/>
                                      </a:rPr>
                                    </m:ctrlPr>
                                  </m:sSubPr>
                                  <m:e>
                                    <m:r>
                                      <a:rPr lang="en-IN" sz="2800" b="1" i="0">
                                        <a:solidFill>
                                          <a:schemeClr val="accent6">
                                            <a:lumMod val="75000"/>
                                          </a:schemeClr>
                                        </a:solidFill>
                                        <a:latin typeface="Cambria Math" panose="02040503050406030204" pitchFamily="18" charset="0"/>
                                      </a:rPr>
                                      <m:t>𝐮</m:t>
                                    </m:r>
                                  </m:e>
                                  <m:sub>
                                    <m:r>
                                      <a:rPr lang="en-IN" sz="2800" b="1" i="0">
                                        <a:solidFill>
                                          <a:schemeClr val="accent6">
                                            <a:lumMod val="75000"/>
                                          </a:schemeClr>
                                        </a:solidFill>
                                        <a:latin typeface="Cambria Math" panose="02040503050406030204" pitchFamily="18" charset="0"/>
                                      </a:rPr>
                                      <m:t>𝐧</m:t>
                                    </m:r>
                                  </m:sub>
                                </m:sSub>
                              </m:num>
                              <m:den>
                                <m:sSub>
                                  <m:sSubPr>
                                    <m:ctrlPr>
                                      <a:rPr lang="en-IN" sz="2800" b="1" i="1" smtClean="0">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 </m:t>
                                    </m:r>
                                    <m:r>
                                      <a:rPr lang="en-IN" sz="2800" b="1" i="0" smtClean="0">
                                        <a:solidFill>
                                          <a:srgbClr val="381FF5"/>
                                        </a:solidFill>
                                        <a:latin typeface="Cambria Math" panose="02040503050406030204" pitchFamily="18" charset="0"/>
                                      </a:rPr>
                                      <m:t>𝐯</m:t>
                                    </m:r>
                                  </m:e>
                                  <m:sub>
                                    <m:r>
                                      <a:rPr lang="en-IN" sz="2800" b="1" i="0">
                                        <a:solidFill>
                                          <a:srgbClr val="381FF5"/>
                                        </a:solidFill>
                                        <a:latin typeface="Cambria Math" panose="02040503050406030204" pitchFamily="18" charset="0"/>
                                      </a:rPr>
                                      <m:t>𝐧</m:t>
                                    </m:r>
                                  </m:sub>
                                </m:sSub>
                                <m:r>
                                  <a:rPr lang="en-IN" sz="2800" b="1" i="0" smtClean="0">
                                    <a:solidFill>
                                      <a:srgbClr val="381FF5"/>
                                    </a:solidFill>
                                    <a:latin typeface="Cambria Math" panose="02040503050406030204" pitchFamily="18" charset="0"/>
                                  </a:rPr>
                                  <m:t> </m:t>
                                </m:r>
                              </m:den>
                            </m:f>
                          </m:e>
                        </m:func>
                        <m:r>
                          <a:rPr lang="en-IN" sz="2800" b="1" i="0" smtClean="0">
                            <a:solidFill>
                              <a:srgbClr val="002060"/>
                            </a:solidFill>
                            <a:latin typeface="Cambria Math" panose="02040503050406030204" pitchFamily="18" charset="0"/>
                          </a:rPr>
                          <m:t>=</m:t>
                        </m:r>
                        <m:r>
                          <a:rPr lang="en-IN" sz="2800" b="1" i="0" smtClean="0">
                            <a:solidFill>
                              <a:schemeClr val="accent4">
                                <a:lumMod val="75000"/>
                              </a:schemeClr>
                            </a:solidFill>
                            <a:latin typeface="Cambria Math" panose="02040503050406030204" pitchFamily="18" charset="0"/>
                          </a:rPr>
                          <m:t>𝐋</m:t>
                        </m:r>
                      </m:oMath>
                    </m:oMathPara>
                  </a14:m>
                  <a:endParaRPr lang="en-IN" sz="2800" b="1" dirty="0">
                    <a:solidFill>
                      <a:srgbClr val="002060"/>
                    </a:solidFill>
                  </a:endParaRPr>
                </a:p>
              </p:txBody>
            </p:sp>
          </mc:Choice>
          <mc:Fallback xmlns="">
            <p:sp>
              <p:nvSpPr>
                <p:cNvPr id="16" name="Rectangle 15">
                  <a:extLst>
                    <a:ext uri="{FF2B5EF4-FFF2-40B4-BE49-F238E27FC236}">
                      <a16:creationId xmlns:a16="http://schemas.microsoft.com/office/drawing/2014/main" id="{89320EEC-AF56-4A23-B501-11AACEC42156}"/>
                    </a:ext>
                  </a:extLst>
                </p:cNvPr>
                <p:cNvSpPr>
                  <a:spLocks noRot="1" noChangeAspect="1" noMove="1" noResize="1" noEditPoints="1" noAdjustHandles="1" noChangeArrowheads="1" noChangeShapeType="1" noTextEdit="1"/>
                </p:cNvSpPr>
                <p:nvPr/>
              </p:nvSpPr>
              <p:spPr>
                <a:xfrm>
                  <a:off x="1079770" y="2791242"/>
                  <a:ext cx="2287538" cy="1057830"/>
                </a:xfrm>
                <a:prstGeom prst="rect">
                  <a:avLst/>
                </a:prstGeom>
                <a:blipFill>
                  <a:blip r:embed="rId6"/>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D9153F12-5543-4796-B036-924F669F7BA5}"/>
                </a:ext>
              </a:extLst>
            </p:cNvPr>
            <p:cNvSpPr/>
            <p:nvPr/>
          </p:nvSpPr>
          <p:spPr>
            <a:xfrm>
              <a:off x="3243551" y="2948165"/>
              <a:ext cx="763084" cy="51386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and</a:t>
              </a:r>
            </a:p>
          </p:txBody>
        </p:sp>
      </p:grpSp>
      <p:sp>
        <p:nvSpPr>
          <p:cNvPr id="23" name="Rectangle 22">
            <a:extLst>
              <a:ext uri="{FF2B5EF4-FFF2-40B4-BE49-F238E27FC236}">
                <a16:creationId xmlns:a16="http://schemas.microsoft.com/office/drawing/2014/main" id="{C58E7470-5090-405F-AD45-3A602F7401FB}"/>
              </a:ext>
            </a:extLst>
          </p:cNvPr>
          <p:cNvSpPr/>
          <p:nvPr/>
        </p:nvSpPr>
        <p:spPr>
          <a:xfrm>
            <a:off x="1467757" y="4423009"/>
            <a:ext cx="5010315"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b="1" dirty="0">
                <a:solidFill>
                  <a:srgbClr val="381FF5"/>
                </a:solidFill>
              </a:rPr>
              <a:t>convergent</a:t>
            </a:r>
            <a:r>
              <a:rPr lang="en-IN" sz="2800" dirty="0">
                <a:solidFill>
                  <a:srgbClr val="002060"/>
                </a:solidFill>
              </a:rPr>
              <a:t> or </a:t>
            </a:r>
            <a:r>
              <a:rPr lang="en-IN" sz="2800" b="1" dirty="0">
                <a:solidFill>
                  <a:srgbClr val="381FF5"/>
                </a:solidFill>
              </a:rPr>
              <a:t>divergent </a:t>
            </a:r>
            <a:r>
              <a:rPr lang="en-IN" sz="2800" dirty="0">
                <a:solidFill>
                  <a:srgbClr val="002060"/>
                </a:solidFill>
              </a:rPr>
              <a:t>together.</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D84679A-6CC2-4678-BD74-089DA991A652}"/>
                  </a:ext>
                </a:extLst>
              </p:cNvPr>
              <p:cNvSpPr/>
              <p:nvPr/>
            </p:nvSpPr>
            <p:spPr>
              <a:xfrm>
                <a:off x="1028426" y="3807149"/>
                <a:ext cx="439332"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1) </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D84679A-6CC2-4678-BD74-089DA991A652}"/>
                  </a:ext>
                </a:extLst>
              </p:cNvPr>
              <p:cNvSpPr>
                <a:spLocks noRot="1" noChangeAspect="1" noMove="1" noResize="1" noEditPoints="1" noAdjustHandles="1" noChangeArrowheads="1" noChangeShapeType="1" noTextEdit="1"/>
              </p:cNvSpPr>
              <p:nvPr/>
            </p:nvSpPr>
            <p:spPr>
              <a:xfrm>
                <a:off x="1028426" y="3807149"/>
                <a:ext cx="439332" cy="551817"/>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92F9E4C-33B7-4E61-AB8F-A43259845178}"/>
                  </a:ext>
                </a:extLst>
              </p:cNvPr>
              <p:cNvSpPr/>
              <p:nvPr/>
            </p:nvSpPr>
            <p:spPr>
              <a:xfrm>
                <a:off x="1016864" y="5699758"/>
                <a:ext cx="628635" cy="5518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3) </m:t>
                      </m:r>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092F9E4C-33B7-4E61-AB8F-A43259845178}"/>
                  </a:ext>
                </a:extLst>
              </p:cNvPr>
              <p:cNvSpPr>
                <a:spLocks noRot="1" noChangeAspect="1" noMove="1" noResize="1" noEditPoints="1" noAdjustHandles="1" noChangeArrowheads="1" noChangeShapeType="1" noTextEdit="1"/>
              </p:cNvSpPr>
              <p:nvPr/>
            </p:nvSpPr>
            <p:spPr>
              <a:xfrm>
                <a:off x="1016864" y="5699758"/>
                <a:ext cx="628635" cy="551817"/>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CACF38A-0564-4C98-A939-9A26168A156C}"/>
                  </a:ext>
                </a:extLst>
              </p:cNvPr>
              <p:cNvSpPr/>
              <p:nvPr/>
            </p:nvSpPr>
            <p:spPr>
              <a:xfrm>
                <a:off x="1467758" y="5721878"/>
                <a:ext cx="8242912" cy="55181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If </a:t>
                </a:r>
                <a14:m>
                  <m:oMath xmlns:m="http://schemas.openxmlformats.org/officeDocument/2006/math">
                    <m:r>
                      <a:rPr lang="en-IN" sz="2800" b="1" i="0" smtClean="0">
                        <a:solidFill>
                          <a:schemeClr val="accent4">
                            <a:lumMod val="75000"/>
                          </a:schemeClr>
                        </a:solidFill>
                        <a:latin typeface="Cambria Math" panose="02040503050406030204" pitchFamily="18" charset="0"/>
                      </a:rPr>
                      <m:t>𝐋</m:t>
                    </m:r>
                    <m:r>
                      <a:rPr lang="en-IN" sz="2800" b="1" i="0" smtClean="0">
                        <a:solidFill>
                          <a:schemeClr val="accent4">
                            <a:lumMod val="75000"/>
                          </a:schemeClr>
                        </a:solidFill>
                        <a:latin typeface="Cambria Math" panose="02040503050406030204" pitchFamily="18" charset="0"/>
                      </a:rPr>
                      <m:t>=</m:t>
                    </m:r>
                    <m:r>
                      <a:rPr lang="en-IN" sz="2800" b="1" i="1" smtClean="0">
                        <a:solidFill>
                          <a:schemeClr val="accent4">
                            <a:lumMod val="75000"/>
                          </a:schemeClr>
                        </a:solidFill>
                        <a:latin typeface="Cambria Math" panose="02040503050406030204" pitchFamily="18" charset="0"/>
                      </a:rPr>
                      <m:t>∞</m:t>
                    </m:r>
                  </m:oMath>
                </a14:m>
                <a:r>
                  <a:rPr lang="en-IN" sz="2800" dirty="0">
                    <a:solidFill>
                      <a:srgbClr val="002060"/>
                    </a:solidFill>
                  </a:rPr>
                  <a:t> and if </a:t>
                </a:r>
                <a14:m>
                  <m:oMath xmlns:m="http://schemas.openxmlformats.org/officeDocument/2006/math">
                    <m:nary>
                      <m:naryPr>
                        <m:chr m:val="∑"/>
                        <m:subHide m:val="on"/>
                        <m:supHide m:val="on"/>
                        <m:ctrlPr>
                          <a:rPr lang="en-IN" sz="2800" b="1" i="1" smtClean="0">
                            <a:solidFill>
                              <a:srgbClr val="381FF5"/>
                            </a:solidFill>
                            <a:latin typeface="Cambria Math" panose="02040503050406030204" pitchFamily="18" charset="0"/>
                          </a:rPr>
                        </m:ctrlPr>
                      </m:naryPr>
                      <m:sub/>
                      <m:sup/>
                      <m:e>
                        <m:sSub>
                          <m:sSubPr>
                            <m:ctrlPr>
                              <a:rPr lang="en-IN" sz="2800" b="1" i="1" smtClean="0">
                                <a:solidFill>
                                  <a:srgbClr val="381FF5"/>
                                </a:solidFill>
                                <a:latin typeface="Cambria Math" panose="02040503050406030204" pitchFamily="18" charset="0"/>
                              </a:rPr>
                            </m:ctrlPr>
                          </m:sSubPr>
                          <m:e>
                            <m:r>
                              <a:rPr lang="en-IN" sz="2800" b="1" i="0" smtClean="0">
                                <a:solidFill>
                                  <a:srgbClr val="381FF5"/>
                                </a:solidFill>
                                <a:latin typeface="Cambria Math" panose="02040503050406030204" pitchFamily="18" charset="0"/>
                              </a:rPr>
                              <m:t>𝐯</m:t>
                            </m:r>
                          </m:e>
                          <m:sub>
                            <m:r>
                              <a:rPr lang="en-IN" sz="2800" b="1" i="0" smtClean="0">
                                <a:solidFill>
                                  <a:srgbClr val="381FF5"/>
                                </a:solidFill>
                                <a:latin typeface="Cambria Math" panose="02040503050406030204" pitchFamily="18" charset="0"/>
                              </a:rPr>
                              <m:t>𝐧</m:t>
                            </m:r>
                          </m:sub>
                        </m:sSub>
                      </m:e>
                    </m:nary>
                  </m:oMath>
                </a14:m>
                <a:r>
                  <a:rPr lang="en-IN" sz="2800" dirty="0">
                    <a:solidFill>
                      <a:srgbClr val="002060"/>
                    </a:solidFill>
                  </a:rPr>
                  <a:t> is </a:t>
                </a:r>
                <a:r>
                  <a:rPr lang="en-IN" sz="2800" b="1" dirty="0">
                    <a:solidFill>
                      <a:srgbClr val="381FF5"/>
                    </a:solidFill>
                  </a:rPr>
                  <a:t>divergent</a:t>
                </a:r>
                <a:r>
                  <a:rPr lang="en-IN" sz="2800" dirty="0">
                    <a:solidFill>
                      <a:srgbClr val="002060"/>
                    </a:solidFill>
                  </a:rPr>
                  <a:t>, then </a:t>
                </a:r>
                <a14:m>
                  <m:oMath xmlns:m="http://schemas.openxmlformats.org/officeDocument/2006/math">
                    <m:nary>
                      <m:naryPr>
                        <m:chr m:val="∑"/>
                        <m:subHide m:val="on"/>
                        <m:supHide m:val="on"/>
                        <m:ctrlPr>
                          <a:rPr lang="en-IN" sz="2800" b="1" i="1" smtClean="0">
                            <a:solidFill>
                              <a:schemeClr val="accent6">
                                <a:lumMod val="75000"/>
                              </a:schemeClr>
                            </a:solidFill>
                            <a:latin typeface="Cambria Math" panose="02040503050406030204" pitchFamily="18" charset="0"/>
                          </a:rPr>
                        </m:ctrlPr>
                      </m:naryPr>
                      <m:sub/>
                      <m:sup/>
                      <m:e>
                        <m:sSub>
                          <m:sSubPr>
                            <m:ctrlPr>
                              <a:rPr lang="en-IN" sz="2800" b="1" i="1">
                                <a:solidFill>
                                  <a:schemeClr val="accent6">
                                    <a:lumMod val="75000"/>
                                  </a:schemeClr>
                                </a:solidFill>
                                <a:latin typeface="Cambria Math" panose="02040503050406030204" pitchFamily="18" charset="0"/>
                              </a:rPr>
                            </m:ctrlPr>
                          </m:sSubPr>
                          <m:e>
                            <m:r>
                              <a:rPr lang="en-IN" sz="2800" b="1" i="0" smtClean="0">
                                <a:solidFill>
                                  <a:schemeClr val="accent6">
                                    <a:lumMod val="75000"/>
                                  </a:schemeClr>
                                </a:solidFill>
                                <a:latin typeface="Cambria Math" panose="02040503050406030204" pitchFamily="18" charset="0"/>
                              </a:rPr>
                              <m:t>𝐮</m:t>
                            </m:r>
                          </m:e>
                          <m:sub>
                            <m:r>
                              <a:rPr lang="en-IN" sz="2800" b="1" i="0">
                                <a:solidFill>
                                  <a:schemeClr val="accent6">
                                    <a:lumMod val="75000"/>
                                  </a:schemeClr>
                                </a:solidFill>
                                <a:latin typeface="Cambria Math" panose="02040503050406030204" pitchFamily="18" charset="0"/>
                              </a:rPr>
                              <m:t>𝐧</m:t>
                            </m:r>
                          </m:sub>
                        </m:sSub>
                      </m:e>
                    </m:nary>
                  </m:oMath>
                </a14:m>
                <a:r>
                  <a:rPr lang="en-IN" sz="2800" dirty="0">
                    <a:solidFill>
                      <a:srgbClr val="002060"/>
                    </a:solidFill>
                  </a:rPr>
                  <a:t> is </a:t>
                </a:r>
                <a:r>
                  <a:rPr lang="en-IN" sz="2800" b="1" dirty="0">
                    <a:solidFill>
                      <a:schemeClr val="accent6">
                        <a:lumMod val="75000"/>
                      </a:schemeClr>
                    </a:solidFill>
                  </a:rPr>
                  <a:t>divergent</a:t>
                </a:r>
                <a:r>
                  <a:rPr lang="en-IN" sz="2800" dirty="0">
                    <a:solidFill>
                      <a:srgbClr val="002060"/>
                    </a:solidFill>
                  </a:rPr>
                  <a:t>. </a:t>
                </a:r>
              </a:p>
            </p:txBody>
          </p:sp>
        </mc:Choice>
        <mc:Fallback xmlns="">
          <p:sp>
            <p:nvSpPr>
              <p:cNvPr id="26" name="Rectangle 25">
                <a:extLst>
                  <a:ext uri="{FF2B5EF4-FFF2-40B4-BE49-F238E27FC236}">
                    <a16:creationId xmlns:a16="http://schemas.microsoft.com/office/drawing/2014/main" id="{ACACF38A-0564-4C98-A939-9A26168A156C}"/>
                  </a:ext>
                </a:extLst>
              </p:cNvPr>
              <p:cNvSpPr>
                <a:spLocks noRot="1" noChangeAspect="1" noMove="1" noResize="1" noEditPoints="1" noAdjustHandles="1" noChangeArrowheads="1" noChangeShapeType="1" noTextEdit="1"/>
              </p:cNvSpPr>
              <p:nvPr/>
            </p:nvSpPr>
            <p:spPr>
              <a:xfrm>
                <a:off x="1467758" y="5721878"/>
                <a:ext cx="8242912" cy="551817"/>
              </a:xfrm>
              <a:prstGeom prst="rect">
                <a:avLst/>
              </a:prstGeom>
              <a:blipFill>
                <a:blip r:embed="rId9"/>
                <a:stretch>
                  <a:fillRect l="-1553" t="-12222" r="-1849" b="-25556"/>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91052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2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wipe(left)">
                                      <p:cBhvr>
                                        <p:cTn id="16" dur="10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wipe(left)">
                                      <p:cBhvr>
                                        <p:cTn id="21" dur="10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1000"/>
                                        <p:tgtEl>
                                          <p:spTgt spid="2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xEl>
                                              <p:pRg st="0" end="0"/>
                                            </p:txEl>
                                          </p:spTgt>
                                        </p:tgtEl>
                                        <p:attrNameLst>
                                          <p:attrName>style.visibility</p:attrName>
                                        </p:attrNameLst>
                                      </p:cBhvr>
                                      <p:to>
                                        <p:strVal val="visible"/>
                                      </p:to>
                                    </p:set>
                                    <p:animEffect transition="in" filter="wipe(left)">
                                      <p:cBhvr>
                                        <p:cTn id="36" dur="1000"/>
                                        <p:tgtEl>
                                          <p:spTgt spid="19">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animEffect transition="in" filter="wipe(left)">
                                      <p:cBhvr>
                                        <p:cTn id="41" dur="1000"/>
                                        <p:tgtEl>
                                          <p:spTgt spid="25">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wipe(left)">
                                      <p:cBhvr>
                                        <p:cTn id="46" dur="1500"/>
                                        <p:tgtEl>
                                          <p:spTgt spid="1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Effect transition="in" filter="wipe(left)">
                                      <p:cBhvr>
                                        <p:cTn id="51" dur="1000"/>
                                        <p:tgtEl>
                                          <p:spTgt spid="23">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0">
                                            <p:txEl>
                                              <p:pRg st="0" end="0"/>
                                            </p:txEl>
                                          </p:spTgt>
                                        </p:tgtEl>
                                        <p:attrNameLst>
                                          <p:attrName>style.visibility</p:attrName>
                                        </p:attrNameLst>
                                      </p:cBhvr>
                                      <p:to>
                                        <p:strVal val="visible"/>
                                      </p:to>
                                    </p:set>
                                    <p:animEffect transition="in" filter="wipe(left)">
                                      <p:cBhvr>
                                        <p:cTn id="56" dur="1000"/>
                                        <p:tgtEl>
                                          <p:spTgt spid="20">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Effect transition="in" filter="wipe(left)">
                                      <p:cBhvr>
                                        <p:cTn id="61"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build="p"/>
      <p:bldP spid="15" grpId="0" build="p"/>
      <p:bldP spid="18" grpId="0" build="p"/>
      <p:bldP spid="19" grpId="0" build="p"/>
      <p:bldP spid="20" grpId="0" build="p"/>
      <p:bldP spid="23" grpId="0" build="p"/>
      <p:bldP spid="24" grpId="0" build="p"/>
      <p:bldP spid="25" grpId="0" build="p"/>
      <p:bldP spid="2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5A8C762D-E0F9-4B37-AE44-B3241511CEFC}"/>
              </a:ext>
            </a:extLst>
          </p:cNvPr>
          <p:cNvSpPr/>
          <p:nvPr/>
        </p:nvSpPr>
        <p:spPr>
          <a:xfrm>
            <a:off x="6253366" y="2098490"/>
            <a:ext cx="5266438" cy="3157654"/>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34FCC306-F1EF-4EE3-8871-25722C721C80}"/>
              </a:ext>
            </a:extLst>
          </p:cNvPr>
          <p:cNvSpPr>
            <a:spLocks noGrp="1"/>
          </p:cNvSpPr>
          <p:nvPr>
            <p:ph type="title"/>
          </p:nvPr>
        </p:nvSpPr>
        <p:spPr/>
        <p:txBody>
          <a:bodyPr/>
          <a:lstStyle/>
          <a:p>
            <a:r>
              <a:rPr lang="en-IN" dirty="0"/>
              <a:t>Series</a:t>
            </a:r>
          </a:p>
        </p:txBody>
      </p:sp>
      <p:sp>
        <p:nvSpPr>
          <p:cNvPr id="4" name="Line Callout 2 11">
            <a:extLst>
              <a:ext uri="{FF2B5EF4-FFF2-40B4-BE49-F238E27FC236}">
                <a16:creationId xmlns:a16="http://schemas.microsoft.com/office/drawing/2014/main" id="{635A65E4-FA47-4A2B-8D1F-E1ADE962DDA4}"/>
              </a:ext>
            </a:extLst>
          </p:cNvPr>
          <p:cNvSpPr/>
          <p:nvPr/>
        </p:nvSpPr>
        <p:spPr>
          <a:xfrm>
            <a:off x="672197" y="2086949"/>
            <a:ext cx="10884253" cy="4030515"/>
          </a:xfrm>
          <a:prstGeom prst="borderCallout2">
            <a:avLst>
              <a:gd name="adj1" fmla="val 18750"/>
              <a:gd name="adj2" fmla="val -81"/>
              <a:gd name="adj3" fmla="val 18750"/>
              <a:gd name="adj4" fmla="val -4266"/>
              <a:gd name="adj5" fmla="val -18464"/>
              <a:gd name="adj6" fmla="val 56"/>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40121" y="2098490"/>
            <a:ext cx="5354618" cy="523220"/>
            <a:chOff x="838362" y="1962284"/>
            <a:chExt cx="5354618" cy="52322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B3AB63-3736-43A1-BD66-8E9815F10A11}"/>
                    </a:ext>
                  </a:extLst>
                </p:cNvPr>
                <p:cNvSpPr/>
                <p:nvPr/>
              </p:nvSpPr>
              <p:spPr>
                <a:xfrm>
                  <a:off x="1159880" y="1962284"/>
                  <a:ext cx="5033100" cy="523220"/>
                </a:xfrm>
                <a:prstGeom prst="rect">
                  <a:avLst/>
                </a:prstGeom>
              </p:spPr>
              <p:txBody>
                <a:bodyPr wrap="square">
                  <a:spAutoFit/>
                </a:bodyPr>
                <a:lstStyle/>
                <a:p>
                  <a:r>
                    <a:rPr lang="en-IN" sz="2800" dirty="0">
                      <a:solidFill>
                        <a:srgbClr val="002060"/>
                      </a:solidFill>
                    </a:rPr>
                    <a:t>Let </a:t>
                  </a:r>
                  <a14:m>
                    <m:oMath xmlns:m="http://schemas.openxmlformats.org/officeDocument/2006/math">
                      <m:nary>
                        <m:naryPr>
                          <m:chr m:val="∑"/>
                          <m:subHide m:val="on"/>
                          <m:supHide m:val="on"/>
                          <m:ctrlPr>
                            <a:rPr lang="en-IN" sz="280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a14:m>
                  <a:r>
                    <a:rPr lang="en-IN" sz="2800" dirty="0">
                      <a:solidFill>
                        <a:srgbClr val="002060"/>
                      </a:solidFill>
                    </a:rPr>
                    <a:t> be a given infinite series. </a:t>
                  </a:r>
                </a:p>
              </p:txBody>
            </p:sp>
          </mc:Choice>
          <mc:Fallback xmlns="">
            <p:sp>
              <p:nvSpPr>
                <p:cNvPr id="7" name="Rectangle 6">
                  <a:extLst>
                    <a:ext uri="{FF2B5EF4-FFF2-40B4-BE49-F238E27FC236}">
                      <a16:creationId xmlns:a16="http://schemas.microsoft.com/office/drawing/2014/main" id="{81B3AB63-3736-43A1-BD66-8E9815F10A11}"/>
                    </a:ext>
                  </a:extLst>
                </p:cNvPr>
                <p:cNvSpPr>
                  <a:spLocks noRot="1" noChangeAspect="1" noMove="1" noResize="1" noEditPoints="1" noAdjustHandles="1" noChangeArrowheads="1" noChangeShapeType="1" noTextEdit="1"/>
                </p:cNvSpPr>
                <p:nvPr/>
              </p:nvSpPr>
              <p:spPr>
                <a:xfrm>
                  <a:off x="1159880" y="1962284"/>
                  <a:ext cx="5033100" cy="523220"/>
                </a:xfrm>
                <a:prstGeom prst="rect">
                  <a:avLst/>
                </a:prstGeom>
                <a:blipFill>
                  <a:blip r:embed="rId2"/>
                  <a:stretch>
                    <a:fillRect l="-2545" t="-11628" r="-2788" b="-31395"/>
                  </a:stretch>
                </a:blipFill>
              </p:spPr>
              <p:txBody>
                <a:bodyPr/>
                <a:lstStyle/>
                <a:p>
                  <a:r>
                    <a:rPr lang="en-IN">
                      <a:noFill/>
                    </a:rPr>
                    <a:t> </a:t>
                  </a:r>
                </a:p>
              </p:txBody>
            </p:sp>
          </mc:Fallback>
        </mc:AlternateContent>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chemeClr val="accent6">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 name="Group 2">
            <a:extLst>
              <a:ext uri="{FF2B5EF4-FFF2-40B4-BE49-F238E27FC236}">
                <a16:creationId xmlns:a16="http://schemas.microsoft.com/office/drawing/2014/main" id="{544D23EC-6468-483F-8D8E-3250FDFEA1D1}"/>
              </a:ext>
            </a:extLst>
          </p:cNvPr>
          <p:cNvGrpSpPr/>
          <p:nvPr/>
        </p:nvGrpSpPr>
        <p:grpSpPr>
          <a:xfrm>
            <a:off x="672197" y="1048100"/>
            <a:ext cx="4556626" cy="711201"/>
            <a:chOff x="672197" y="1176890"/>
            <a:chExt cx="4556626" cy="711201"/>
          </a:xfrm>
          <a:solidFill>
            <a:schemeClr val="accent6">
              <a:lumMod val="40000"/>
              <a:lumOff val="60000"/>
            </a:schemeClr>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2" cy="589601"/>
            </a:xfrm>
            <a:prstGeom prst="rect">
              <a:avLst/>
            </a:prstGeom>
            <a:noFill/>
            <a:ln>
              <a:noFill/>
            </a:ln>
          </p:spPr>
          <p:txBody>
            <a:bodyPr vert="horz" wrap="square" lIns="91440" tIns="45720" rIns="91440" bIns="45720" numCol="1" anchor="t" anchorCtr="0" compatLnSpc="1">
              <a:prstTxWarp prst="textNoShape">
                <a:avLst/>
              </a:prstTxWarp>
            </a:bodyPr>
            <a:lstStyle/>
            <a:p>
              <a:r>
                <a:rPr lang="en-IN" sz="3200" b="1" dirty="0">
                  <a:solidFill>
                    <a:srgbClr val="002060"/>
                  </a:solidFill>
                </a:rPr>
                <a:t>Sequence of Partial Sums</a:t>
              </a:r>
            </a:p>
          </p:txBody>
        </p:sp>
      </p:grpSp>
      <p:grpSp>
        <p:nvGrpSpPr>
          <p:cNvPr id="13" name="Group 12">
            <a:extLst>
              <a:ext uri="{FF2B5EF4-FFF2-40B4-BE49-F238E27FC236}">
                <a16:creationId xmlns:a16="http://schemas.microsoft.com/office/drawing/2014/main" id="{83A8525B-FF71-4E12-9453-705EB70CF0E3}"/>
              </a:ext>
            </a:extLst>
          </p:cNvPr>
          <p:cNvGrpSpPr/>
          <p:nvPr/>
        </p:nvGrpSpPr>
        <p:grpSpPr>
          <a:xfrm>
            <a:off x="840121" y="2682558"/>
            <a:ext cx="1838685" cy="523220"/>
            <a:chOff x="838362" y="1962284"/>
            <a:chExt cx="1838685" cy="523220"/>
          </a:xfrm>
        </p:grpSpPr>
        <p:sp>
          <p:nvSpPr>
            <p:cNvPr id="14" name="Rectangle 13">
              <a:extLst>
                <a:ext uri="{FF2B5EF4-FFF2-40B4-BE49-F238E27FC236}">
                  <a16:creationId xmlns:a16="http://schemas.microsoft.com/office/drawing/2014/main" id="{7F08F788-4868-4DC2-A248-E878C3316CC5}"/>
                </a:ext>
              </a:extLst>
            </p:cNvPr>
            <p:cNvSpPr/>
            <p:nvPr/>
          </p:nvSpPr>
          <p:spPr>
            <a:xfrm>
              <a:off x="1159880" y="1962284"/>
              <a:ext cx="1517167" cy="523220"/>
            </a:xfrm>
            <a:prstGeom prst="rect">
              <a:avLst/>
            </a:prstGeom>
          </p:spPr>
          <p:txBody>
            <a:bodyPr wrap="square">
              <a:spAutoFit/>
            </a:bodyPr>
            <a:lstStyle/>
            <a:p>
              <a:r>
                <a:rPr lang="en-IN" sz="2800" dirty="0">
                  <a:solidFill>
                    <a:srgbClr val="002060"/>
                  </a:solidFill>
                </a:rPr>
                <a:t>Consider </a:t>
              </a:r>
            </a:p>
          </p:txBody>
        </p:sp>
        <p:sp>
          <p:nvSpPr>
            <p:cNvPr id="15" name="Isosceles Triangle 14">
              <a:extLst>
                <a:ext uri="{FF2B5EF4-FFF2-40B4-BE49-F238E27FC236}">
                  <a16:creationId xmlns:a16="http://schemas.microsoft.com/office/drawing/2014/main" id="{3496EB05-5185-4288-9F6D-9277AE09E7F6}"/>
                </a:ext>
              </a:extLst>
            </p:cNvPr>
            <p:cNvSpPr/>
            <p:nvPr/>
          </p:nvSpPr>
          <p:spPr>
            <a:xfrm rot="5400000">
              <a:off x="838362" y="2080072"/>
              <a:ext cx="270000" cy="270000"/>
            </a:xfrm>
            <a:prstGeom prst="triangle">
              <a:avLst/>
            </a:prstGeom>
            <a:solidFill>
              <a:schemeClr val="accent6">
                <a:lumMod val="40000"/>
                <a:lumOff val="60000"/>
              </a:schemeClr>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37F9BE5-1420-4B24-A603-885152C32EA6}"/>
                  </a:ext>
                </a:extLst>
              </p:cNvPr>
              <p:cNvSpPr/>
              <p:nvPr/>
            </p:nvSpPr>
            <p:spPr>
              <a:xfrm>
                <a:off x="2565436" y="2673736"/>
                <a:ext cx="1517167"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537F9BE5-1420-4B24-A603-885152C32EA6}"/>
                  </a:ext>
                </a:extLst>
              </p:cNvPr>
              <p:cNvSpPr>
                <a:spLocks noRot="1" noChangeAspect="1" noMove="1" noResize="1" noEditPoints="1" noAdjustHandles="1" noChangeArrowheads="1" noChangeShapeType="1" noTextEdit="1"/>
              </p:cNvSpPr>
              <p:nvPr/>
            </p:nvSpPr>
            <p:spPr>
              <a:xfrm>
                <a:off x="2565436" y="2673736"/>
                <a:ext cx="1517167" cy="523220"/>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FB412CC-63F5-4EA3-95C2-63EF98B59163}"/>
                  </a:ext>
                </a:extLst>
              </p:cNvPr>
              <p:cNvSpPr/>
              <p:nvPr/>
            </p:nvSpPr>
            <p:spPr>
              <a:xfrm>
                <a:off x="2647607" y="3221454"/>
                <a:ext cx="2138437"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2</m:t>
                          </m:r>
                        </m:sub>
                      </m:sSub>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3FB412CC-63F5-4EA3-95C2-63EF98B59163}"/>
                  </a:ext>
                </a:extLst>
              </p:cNvPr>
              <p:cNvSpPr>
                <a:spLocks noRot="1" noChangeAspect="1" noMove="1" noResize="1" noEditPoints="1" noAdjustHandles="1" noChangeArrowheads="1" noChangeShapeType="1" noTextEdit="1"/>
              </p:cNvSpPr>
              <p:nvPr/>
            </p:nvSpPr>
            <p:spPr>
              <a:xfrm>
                <a:off x="2647607" y="3221454"/>
                <a:ext cx="2138437" cy="52322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A265D42-7F3A-4109-8959-4AAE6DC69357}"/>
                  </a:ext>
                </a:extLst>
              </p:cNvPr>
              <p:cNvSpPr/>
              <p:nvPr/>
            </p:nvSpPr>
            <p:spPr>
              <a:xfrm>
                <a:off x="2647607" y="3769172"/>
                <a:ext cx="2916066"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3</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3</m:t>
                          </m:r>
                        </m:sub>
                      </m:sSub>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AA265D42-7F3A-4109-8959-4AAE6DC69357}"/>
                  </a:ext>
                </a:extLst>
              </p:cNvPr>
              <p:cNvSpPr>
                <a:spLocks noRot="1" noChangeAspect="1" noMove="1" noResize="1" noEditPoints="1" noAdjustHandles="1" noChangeArrowheads="1" noChangeShapeType="1" noTextEdit="1"/>
              </p:cNvSpPr>
              <p:nvPr/>
            </p:nvSpPr>
            <p:spPr>
              <a:xfrm>
                <a:off x="2647607" y="3769172"/>
                <a:ext cx="2916066" cy="52322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3F813F9-43E2-4AD9-88C7-23EF9CB7A155}"/>
                  </a:ext>
                </a:extLst>
              </p:cNvPr>
              <p:cNvSpPr/>
              <p:nvPr/>
            </p:nvSpPr>
            <p:spPr>
              <a:xfrm>
                <a:off x="3775869" y="4216967"/>
                <a:ext cx="685300" cy="5345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03F813F9-43E2-4AD9-88C7-23EF9CB7A155}"/>
                  </a:ext>
                </a:extLst>
              </p:cNvPr>
              <p:cNvSpPr>
                <a:spLocks noRot="1" noChangeAspect="1" noMove="1" noResize="1" noEditPoints="1" noAdjustHandles="1" noChangeArrowheads="1" noChangeShapeType="1" noTextEdit="1"/>
              </p:cNvSpPr>
              <p:nvPr/>
            </p:nvSpPr>
            <p:spPr>
              <a:xfrm>
                <a:off x="3775869" y="4216967"/>
                <a:ext cx="685300" cy="534517"/>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C227E2A-4E79-40FA-9D77-7AA2E1FC8CCB}"/>
                  </a:ext>
                </a:extLst>
              </p:cNvPr>
              <p:cNvSpPr/>
              <p:nvPr/>
            </p:nvSpPr>
            <p:spPr>
              <a:xfrm>
                <a:off x="2637448" y="4676059"/>
                <a:ext cx="3737594"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2C227E2A-4E79-40FA-9D77-7AA2E1FC8CCB}"/>
                  </a:ext>
                </a:extLst>
              </p:cNvPr>
              <p:cNvSpPr>
                <a:spLocks noRot="1" noChangeAspect="1" noMove="1" noResize="1" noEditPoints="1" noAdjustHandles="1" noChangeArrowheads="1" noChangeShapeType="1" noTextEdit="1"/>
              </p:cNvSpPr>
              <p:nvPr/>
            </p:nvSpPr>
            <p:spPr>
              <a:xfrm>
                <a:off x="2637448" y="4676059"/>
                <a:ext cx="3737594" cy="52322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20AE4958-9871-4006-9ECB-B59DF5795617}"/>
                  </a:ext>
                </a:extLst>
              </p:cNvPr>
              <p:cNvSpPr/>
              <p:nvPr/>
            </p:nvSpPr>
            <p:spPr>
              <a:xfrm>
                <a:off x="1161639" y="5199278"/>
                <a:ext cx="9932185" cy="553091"/>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Then </a:t>
                </a:r>
                <a14:m>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e>
                    </m:d>
                  </m:oMath>
                </a14:m>
                <a:r>
                  <a:rPr lang="en-IN" sz="2800" dirty="0">
                    <a:solidFill>
                      <a:srgbClr val="002060"/>
                    </a:solidFill>
                  </a:rPr>
                  <a:t> defined as above is called the sequence of partial sums of</a:t>
                </a:r>
              </a:p>
            </p:txBody>
          </p:sp>
        </mc:Choice>
        <mc:Fallback xmlns="">
          <p:sp>
            <p:nvSpPr>
              <p:cNvPr id="24" name="Rectangle 23">
                <a:extLst>
                  <a:ext uri="{FF2B5EF4-FFF2-40B4-BE49-F238E27FC236}">
                    <a16:creationId xmlns:a16="http://schemas.microsoft.com/office/drawing/2014/main" id="{20AE4958-9871-4006-9ECB-B59DF5795617}"/>
                  </a:ext>
                </a:extLst>
              </p:cNvPr>
              <p:cNvSpPr>
                <a:spLocks noRot="1" noChangeAspect="1" noMove="1" noResize="1" noEditPoints="1" noAdjustHandles="1" noChangeArrowheads="1" noChangeShapeType="1" noTextEdit="1"/>
              </p:cNvSpPr>
              <p:nvPr/>
            </p:nvSpPr>
            <p:spPr>
              <a:xfrm>
                <a:off x="1161639" y="5199278"/>
                <a:ext cx="9932185" cy="553091"/>
              </a:xfrm>
              <a:prstGeom prst="rect">
                <a:avLst/>
              </a:prstGeom>
              <a:blipFill>
                <a:blip r:embed="rId8"/>
                <a:stretch>
                  <a:fillRect l="-1289" t="-12088" b="-24176"/>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2BD243D-D94F-410F-9467-0E736ACBC027}"/>
                  </a:ext>
                </a:extLst>
              </p:cNvPr>
              <p:cNvSpPr/>
              <p:nvPr/>
            </p:nvSpPr>
            <p:spPr>
              <a:xfrm>
                <a:off x="7128651" y="2344478"/>
                <a:ext cx="1286545"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e>
                      </m:d>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2BD243D-D94F-410F-9467-0E736ACBC027}"/>
                  </a:ext>
                </a:extLst>
              </p:cNvPr>
              <p:cNvSpPr>
                <a:spLocks noRot="1" noChangeAspect="1" noMove="1" noResize="1" noEditPoints="1" noAdjustHandles="1" noChangeArrowheads="1" noChangeShapeType="1" noTextEdit="1"/>
              </p:cNvSpPr>
              <p:nvPr/>
            </p:nvSpPr>
            <p:spPr>
              <a:xfrm>
                <a:off x="7128651" y="2344478"/>
                <a:ext cx="1286545" cy="523220"/>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AE93FC2-7421-4503-B179-46F507F57597}"/>
                  </a:ext>
                </a:extLst>
              </p:cNvPr>
              <p:cNvSpPr/>
              <p:nvPr/>
            </p:nvSpPr>
            <p:spPr>
              <a:xfrm>
                <a:off x="8269348" y="2344478"/>
                <a:ext cx="2269709"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 </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 </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e>
                      </m:d>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8AE93FC2-7421-4503-B179-46F507F57597}"/>
                  </a:ext>
                </a:extLst>
              </p:cNvPr>
              <p:cNvSpPr>
                <a:spLocks noRot="1" noChangeAspect="1" noMove="1" noResize="1" noEditPoints="1" noAdjustHandles="1" noChangeArrowheads="1" noChangeShapeType="1" noTextEdit="1"/>
              </p:cNvSpPr>
              <p:nvPr/>
            </p:nvSpPr>
            <p:spPr>
              <a:xfrm>
                <a:off x="8269348" y="2344478"/>
                <a:ext cx="2269709" cy="523220"/>
              </a:xfrm>
              <a:prstGeom prst="rect">
                <a:avLst/>
              </a:prstGeom>
              <a:blipFill>
                <a:blip r:embed="rId10"/>
                <a:stretch>
                  <a:fillRect/>
                </a:stretch>
              </a:blipFill>
              <a:ln>
                <a:noFill/>
              </a:ln>
            </p:spPr>
            <p:txBody>
              <a:bodyPr/>
              <a:lstStyle/>
              <a:p>
                <a:r>
                  <a:rPr lang="en-IN">
                    <a:noFill/>
                  </a:rPr>
                  <a:t> </a:t>
                </a:r>
              </a:p>
            </p:txBody>
          </p:sp>
        </mc:Fallback>
      </mc:AlternateContent>
      <p:cxnSp>
        <p:nvCxnSpPr>
          <p:cNvPr id="10" name="Straight Arrow Connector 9">
            <a:extLst>
              <a:ext uri="{FF2B5EF4-FFF2-40B4-BE49-F238E27FC236}">
                <a16:creationId xmlns:a16="http://schemas.microsoft.com/office/drawing/2014/main" id="{430DF8D0-94BD-4077-95C4-FC465BF3A6B0}"/>
              </a:ext>
            </a:extLst>
          </p:cNvPr>
          <p:cNvCxnSpPr>
            <a:cxnSpLocks/>
          </p:cNvCxnSpPr>
          <p:nvPr/>
        </p:nvCxnSpPr>
        <p:spPr>
          <a:xfrm flipH="1">
            <a:off x="8473822" y="2867698"/>
            <a:ext cx="172855" cy="3838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1FE07355-2919-4B79-84AD-70F747C26209}"/>
                  </a:ext>
                </a:extLst>
              </p:cNvPr>
              <p:cNvSpPr/>
              <p:nvPr/>
            </p:nvSpPr>
            <p:spPr>
              <a:xfrm>
                <a:off x="8122222" y="3138700"/>
                <a:ext cx="497425" cy="5345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1FE07355-2919-4B79-84AD-70F747C26209}"/>
                  </a:ext>
                </a:extLst>
              </p:cNvPr>
              <p:cNvSpPr>
                <a:spLocks noRot="1" noChangeAspect="1" noMove="1" noResize="1" noEditPoints="1" noAdjustHandles="1" noChangeArrowheads="1" noChangeShapeType="1" noTextEdit="1"/>
              </p:cNvSpPr>
              <p:nvPr/>
            </p:nvSpPr>
            <p:spPr>
              <a:xfrm>
                <a:off x="8122222" y="3138700"/>
                <a:ext cx="497425" cy="534516"/>
              </a:xfrm>
              <a:prstGeom prst="rect">
                <a:avLst/>
              </a:prstGeom>
              <a:blipFill>
                <a:blip r:embed="rId11"/>
                <a:stretch>
                  <a:fillRect/>
                </a:stretch>
              </a:blipFill>
              <a:ln>
                <a:noFill/>
              </a:ln>
            </p:spPr>
            <p:txBody>
              <a:bodyPr/>
              <a:lstStyle/>
              <a:p>
                <a:r>
                  <a:rPr lang="en-IN">
                    <a:noFill/>
                  </a:rPr>
                  <a:t> </a:t>
                </a:r>
              </a:p>
            </p:txBody>
          </p:sp>
        </mc:Fallback>
      </mc:AlternateContent>
      <p:cxnSp>
        <p:nvCxnSpPr>
          <p:cNvPr id="26" name="Straight Arrow Connector 25">
            <a:extLst>
              <a:ext uri="{FF2B5EF4-FFF2-40B4-BE49-F238E27FC236}">
                <a16:creationId xmlns:a16="http://schemas.microsoft.com/office/drawing/2014/main" id="{992E92BD-23B4-47D0-85F9-42B850756089}"/>
              </a:ext>
            </a:extLst>
          </p:cNvPr>
          <p:cNvCxnSpPr>
            <a:cxnSpLocks/>
          </p:cNvCxnSpPr>
          <p:nvPr/>
        </p:nvCxnSpPr>
        <p:spPr>
          <a:xfrm flipH="1">
            <a:off x="9177263" y="2868178"/>
            <a:ext cx="4670" cy="756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59720DEA-09E3-4B1A-920B-FDD10EAFAD92}"/>
                  </a:ext>
                </a:extLst>
              </p:cNvPr>
              <p:cNvSpPr/>
              <p:nvPr/>
            </p:nvSpPr>
            <p:spPr>
              <a:xfrm>
                <a:off x="8486809" y="3594840"/>
                <a:ext cx="1372724" cy="53451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2</m:t>
                          </m:r>
                        </m:sub>
                      </m:sSub>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59720DEA-09E3-4B1A-920B-FDD10EAFAD92}"/>
                  </a:ext>
                </a:extLst>
              </p:cNvPr>
              <p:cNvSpPr>
                <a:spLocks noRot="1" noChangeAspect="1" noMove="1" noResize="1" noEditPoints="1" noAdjustHandles="1" noChangeArrowheads="1" noChangeShapeType="1" noTextEdit="1"/>
              </p:cNvSpPr>
              <p:nvPr/>
            </p:nvSpPr>
            <p:spPr>
              <a:xfrm>
                <a:off x="8486809" y="3594840"/>
                <a:ext cx="1372724" cy="534516"/>
              </a:xfrm>
              <a:prstGeom prst="rect">
                <a:avLst/>
              </a:prstGeom>
              <a:blipFill>
                <a:blip r:embed="rId12"/>
                <a:stretch>
                  <a:fillRect/>
                </a:stretch>
              </a:blipFill>
              <a:ln>
                <a:noFill/>
              </a:ln>
            </p:spPr>
            <p:txBody>
              <a:bodyPr/>
              <a:lstStyle/>
              <a:p>
                <a:r>
                  <a:rPr lang="en-IN">
                    <a:noFill/>
                  </a:rPr>
                  <a:t> </a:t>
                </a:r>
              </a:p>
            </p:txBody>
          </p:sp>
        </mc:Fallback>
      </mc:AlternateContent>
      <p:cxnSp>
        <p:nvCxnSpPr>
          <p:cNvPr id="28" name="Straight Arrow Connector 27">
            <a:extLst>
              <a:ext uri="{FF2B5EF4-FFF2-40B4-BE49-F238E27FC236}">
                <a16:creationId xmlns:a16="http://schemas.microsoft.com/office/drawing/2014/main" id="{36E72F83-075B-4493-948F-C5C16AC4F4FD}"/>
              </a:ext>
            </a:extLst>
          </p:cNvPr>
          <p:cNvCxnSpPr>
            <a:cxnSpLocks/>
          </p:cNvCxnSpPr>
          <p:nvPr/>
        </p:nvCxnSpPr>
        <p:spPr>
          <a:xfrm>
            <a:off x="10134353" y="2894036"/>
            <a:ext cx="28426" cy="1512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5395FB1-32E8-4C66-B5A8-386261BF1C86}"/>
                  </a:ext>
                </a:extLst>
              </p:cNvPr>
              <p:cNvSpPr/>
              <p:nvPr/>
            </p:nvSpPr>
            <p:spPr>
              <a:xfrm>
                <a:off x="8545805" y="4339669"/>
                <a:ext cx="2948199" cy="52322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1</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a:rPr lang="en-IN" sz="2800" b="0" i="0" smtClean="0">
                              <a:solidFill>
                                <a:srgbClr val="002060"/>
                              </a:solidFill>
                              <a:latin typeface="Cambria Math" panose="02040503050406030204" pitchFamily="18" charset="0"/>
                            </a:rPr>
                            <m:t>2</m:t>
                          </m:r>
                        </m:sub>
                      </m:sSub>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05395FB1-32E8-4C66-B5A8-386261BF1C86}"/>
                  </a:ext>
                </a:extLst>
              </p:cNvPr>
              <p:cNvSpPr>
                <a:spLocks noRot="1" noChangeAspect="1" noMove="1" noResize="1" noEditPoints="1" noAdjustHandles="1" noChangeArrowheads="1" noChangeShapeType="1" noTextEdit="1"/>
              </p:cNvSpPr>
              <p:nvPr/>
            </p:nvSpPr>
            <p:spPr>
              <a:xfrm>
                <a:off x="8545805" y="4339669"/>
                <a:ext cx="2948199" cy="523220"/>
              </a:xfrm>
              <a:prstGeom prst="rect">
                <a:avLst/>
              </a:prstGeom>
              <a:blipFill>
                <a:blip r:embed="rId13"/>
                <a:stretch>
                  <a:fillRect/>
                </a:stretch>
              </a:blipFill>
              <a:ln>
                <a:noFill/>
              </a:ln>
            </p:spPr>
            <p:txBody>
              <a:bodyPr/>
              <a:lstStyle/>
              <a:p>
                <a:r>
                  <a:rPr lang="en-IN">
                    <a:noFill/>
                  </a:rPr>
                  <a:t> </a:t>
                </a:r>
              </a:p>
            </p:txBody>
          </p:sp>
        </mc:Fallback>
      </mc:AlternateContent>
      <p:sp>
        <p:nvSpPr>
          <p:cNvPr id="37" name="TextBox 36">
            <a:extLst>
              <a:ext uri="{FF2B5EF4-FFF2-40B4-BE49-F238E27FC236}">
                <a16:creationId xmlns:a16="http://schemas.microsoft.com/office/drawing/2014/main" id="{89B037FB-A7AD-409A-8DE5-F1E872A612DB}"/>
              </a:ext>
            </a:extLst>
          </p:cNvPr>
          <p:cNvSpPr txBox="1"/>
          <p:nvPr/>
        </p:nvSpPr>
        <p:spPr>
          <a:xfrm>
            <a:off x="1178037" y="5646270"/>
            <a:ext cx="2552117" cy="523220"/>
          </a:xfrm>
          <a:prstGeom prst="rect">
            <a:avLst/>
          </a:prstGeom>
          <a:noFill/>
        </p:spPr>
        <p:txBody>
          <a:bodyPr wrap="square">
            <a:spAutoFit/>
          </a:bodyPr>
          <a:lstStyle/>
          <a:p>
            <a:r>
              <a:rPr lang="en-IN" sz="2800" dirty="0">
                <a:solidFill>
                  <a:srgbClr val="002060"/>
                </a:solidFill>
              </a:rPr>
              <a:t>the given series.</a:t>
            </a:r>
            <a:endParaRPr lang="en-IN" sz="2800" dirty="0"/>
          </a:p>
        </p:txBody>
      </p:sp>
    </p:spTree>
    <p:extLst>
      <p:ext uri="{BB962C8B-B14F-4D97-AF65-F5344CB8AC3E}">
        <p14:creationId xmlns:p14="http://schemas.microsoft.com/office/powerpoint/2010/main" val="414119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2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10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10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up)">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1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4">
                                            <p:txEl>
                                              <p:pRg st="0" end="0"/>
                                            </p:txEl>
                                          </p:spTgt>
                                        </p:tgtEl>
                                        <p:attrNameLst>
                                          <p:attrName>style.visibility</p:attrName>
                                        </p:attrNameLst>
                                      </p:cBhvr>
                                      <p:to>
                                        <p:strVal val="visible"/>
                                      </p:to>
                                    </p:set>
                                    <p:animEffect transition="in" filter="wipe(left)">
                                      <p:cBhvr>
                                        <p:cTn id="46" dur="1500"/>
                                        <p:tgtEl>
                                          <p:spTgt spid="24">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7">
                                            <p:txEl>
                                              <p:pRg st="0" end="0"/>
                                            </p:txEl>
                                          </p:spTgt>
                                        </p:tgtEl>
                                        <p:attrNameLst>
                                          <p:attrName>style.visibility</p:attrName>
                                        </p:attrNameLst>
                                      </p:cBhvr>
                                      <p:to>
                                        <p:strVal val="visible"/>
                                      </p:to>
                                    </p:set>
                                    <p:animEffect transition="in" filter="wipe(left)">
                                      <p:cBhvr>
                                        <p:cTn id="51" dur="1000"/>
                                        <p:tgtEl>
                                          <p:spTgt spid="3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up)">
                                      <p:cBhvr>
                                        <p:cTn id="56" dur="10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10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up)">
                                      <p:cBhvr>
                                        <p:cTn id="71" dur="500"/>
                                        <p:tgtEl>
                                          <p:spTgt spid="1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1000"/>
                                        <p:tgtEl>
                                          <p:spTgt spid="2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1000"/>
                                        <p:tgtEl>
                                          <p:spTgt spid="2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1000"/>
                                        <p:tgtEl>
                                          <p:spTgt spid="27"/>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up)">
                                      <p:cBhvr>
                                        <p:cTn id="91" dur="1000"/>
                                        <p:tgtEl>
                                          <p:spTgt spid="2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wipe(left)">
                                      <p:cBhvr>
                                        <p:cTn id="96" dur="1000"/>
                                        <p:tgtEl>
                                          <p:spTgt spid="30"/>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1"/>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10"/>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5"/>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26"/>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7"/>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4" grpId="0" animBg="1"/>
      <p:bldP spid="16" grpId="0"/>
      <p:bldP spid="17" grpId="0"/>
      <p:bldP spid="18" grpId="0"/>
      <p:bldP spid="19" grpId="0"/>
      <p:bldP spid="23" grpId="0"/>
      <p:bldP spid="24" grpId="0" build="p"/>
      <p:bldP spid="20" grpId="0"/>
      <p:bldP spid="20" grpId="1"/>
      <p:bldP spid="21" grpId="0"/>
      <p:bldP spid="21" grpId="1"/>
      <p:bldP spid="25" grpId="0"/>
      <p:bldP spid="25" grpId="1"/>
      <p:bldP spid="27" grpId="0"/>
      <p:bldP spid="27" grpId="1"/>
      <p:bldP spid="30" grpId="0"/>
      <p:bldP spid="30" grpId="1"/>
      <p:bldP spid="3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Example:1</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676057" y="843000"/>
                <a:ext cx="2527038" cy="131990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+5</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num>
                            <m:den>
                              <m:r>
                                <a:rPr lang="en-IN" sz="2800" b="0" i="0" smtClean="0">
                                  <a:solidFill>
                                    <a:srgbClr val="002060"/>
                                  </a:solidFill>
                                  <a:latin typeface="Cambria Math" panose="02040503050406030204" pitchFamily="18" charset="0"/>
                                </a:rPr>
                                <m:t> 7+</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76057" y="843000"/>
                <a:ext cx="2527038" cy="1319907"/>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229"/>
            <a:ext cx="3440476" cy="1065771"/>
            <a:chOff x="2019815" y="2363229"/>
            <a:chExt cx="3440476"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698857"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3</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+5</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7+</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698857"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801084"/>
            <a:ext cx="2355318" cy="542246"/>
            <a:chOff x="2019815" y="2590942"/>
            <a:chExt cx="2355318" cy="542246"/>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493303" y="2590942"/>
                  <a:ext cx="1881830"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num>
                          <m:den>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493303" y="2590942"/>
                  <a:ext cx="1881830"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193234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5E6171B-6FA4-409D-9EC7-40DE25ED2DF2}"/>
                  </a:ext>
                </a:extLst>
              </p:cNvPr>
              <p:cNvSpPr/>
              <p:nvPr/>
            </p:nvSpPr>
            <p:spPr>
              <a:xfrm>
                <a:off x="4187232" y="3578300"/>
                <a:ext cx="1126890" cy="96719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4187232" y="3578300"/>
                <a:ext cx="1126890" cy="967196"/>
              </a:xfrm>
              <a:prstGeom prst="rect">
                <a:avLst/>
              </a:prstGeom>
              <a:blipFill>
                <a:blip r:embed="rId6"/>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319753" y="4887292"/>
                <a:ext cx="338181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d>
                                <m:dPr>
                                  <m:ctrlPr>
                                    <a:rPr lang="en-IN" sz="2800" b="0" i="1" smtClean="0">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+5</m:t>
                                  </m:r>
                                  <m:r>
                                    <m:rPr>
                                      <m:sty m:val="p"/>
                                    </m:rPr>
                                    <a:rPr lang="en-IN" sz="2800" i="0">
                                      <a:solidFill>
                                        <a:srgbClr val="002060"/>
                                      </a:solidFill>
                                      <a:latin typeface="Cambria Math" panose="02040503050406030204" pitchFamily="18" charset="0"/>
                                    </a:rPr>
                                    <m:t>n</m:t>
                                  </m:r>
                                </m:e>
                              </m:d>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num>
                            <m:den>
                              <m:r>
                                <a:rPr lang="en-IN" sz="2800">
                                  <a:solidFill>
                                    <a:srgbClr val="002060"/>
                                  </a:solidFill>
                                  <a:latin typeface="Cambria Math" panose="02040503050406030204" pitchFamily="18" charset="0"/>
                                </a:rPr>
                                <m:t>7+</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319753" y="4887292"/>
                <a:ext cx="3381812" cy="1065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F1356E2-4E09-42F4-86B8-0382DE7305B8}"/>
                  </a:ext>
                </a:extLst>
              </p:cNvPr>
              <p:cNvSpPr/>
              <p:nvPr/>
            </p:nvSpPr>
            <p:spPr>
              <a:xfrm>
                <a:off x="3589858" y="3548801"/>
                <a:ext cx="650383" cy="53229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9F1356E2-4E09-42F4-86B8-0382DE7305B8}"/>
                  </a:ext>
                </a:extLst>
              </p:cNvPr>
              <p:cNvSpPr>
                <a:spLocks noRot="1" noChangeAspect="1" noMove="1" noResize="1" noEditPoints="1" noAdjustHandles="1" noChangeArrowheads="1" noChangeShapeType="1" noTextEdit="1"/>
              </p:cNvSpPr>
              <p:nvPr/>
            </p:nvSpPr>
            <p:spPr>
              <a:xfrm>
                <a:off x="3589858" y="3548801"/>
                <a:ext cx="650383" cy="532292"/>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FEFFB306-09EB-4110-A6B1-B1F0DC85B07E}"/>
                  </a:ext>
                </a:extLst>
              </p:cNvPr>
              <p:cNvSpPr/>
              <p:nvPr/>
            </p:nvSpPr>
            <p:spPr>
              <a:xfrm>
                <a:off x="3579990" y="4097932"/>
                <a:ext cx="650383" cy="53229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FEFFB306-09EB-4110-A6B1-B1F0DC85B07E}"/>
                  </a:ext>
                </a:extLst>
              </p:cNvPr>
              <p:cNvSpPr>
                <a:spLocks noRot="1" noChangeAspect="1" noMove="1" noResize="1" noEditPoints="1" noAdjustHandles="1" noChangeArrowheads="1" noChangeShapeType="1" noTextEdit="1"/>
              </p:cNvSpPr>
              <p:nvPr/>
            </p:nvSpPr>
            <p:spPr>
              <a:xfrm>
                <a:off x="3579990" y="4097932"/>
                <a:ext cx="650383" cy="532292"/>
              </a:xfrm>
              <a:prstGeom prst="rect">
                <a:avLst/>
              </a:prstGeom>
              <a:blipFill>
                <a:blip r:embed="rId9"/>
                <a:stretch>
                  <a:fillRect/>
                </a:stretch>
              </a:blipFill>
              <a:ln>
                <a:noFill/>
              </a:ln>
            </p:spPr>
            <p:txBody>
              <a:bodyPr/>
              <a:lstStyle/>
              <a:p>
                <a:r>
                  <a:rPr lang="en-IN">
                    <a:noFill/>
                  </a:rPr>
                  <a:t> </a:t>
                </a:r>
              </a:p>
            </p:txBody>
          </p:sp>
        </mc:Fallback>
      </mc:AlternateContent>
      <p:sp>
        <p:nvSpPr>
          <p:cNvPr id="12" name="Rectangle: Rounded Corners 11">
            <a:extLst>
              <a:ext uri="{FF2B5EF4-FFF2-40B4-BE49-F238E27FC236}">
                <a16:creationId xmlns:a16="http://schemas.microsoft.com/office/drawing/2014/main" id="{216B5609-FFE5-4FAD-825E-072583138333}"/>
              </a:ext>
            </a:extLst>
          </p:cNvPr>
          <p:cNvSpPr/>
          <p:nvPr/>
        </p:nvSpPr>
        <p:spPr>
          <a:xfrm>
            <a:off x="3998794" y="2388749"/>
            <a:ext cx="384677" cy="47309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Rounded Corners 33">
            <a:extLst>
              <a:ext uri="{FF2B5EF4-FFF2-40B4-BE49-F238E27FC236}">
                <a16:creationId xmlns:a16="http://schemas.microsoft.com/office/drawing/2014/main" id="{8425CC22-8C28-4474-9742-12CCB913C89B}"/>
              </a:ext>
            </a:extLst>
          </p:cNvPr>
          <p:cNvSpPr/>
          <p:nvPr/>
        </p:nvSpPr>
        <p:spPr>
          <a:xfrm>
            <a:off x="4648288" y="2939882"/>
            <a:ext cx="397565" cy="4068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2187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10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1000"/>
                                        <p:tgtEl>
                                          <p:spTgt spid="34"/>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1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10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ipe(left)">
                                      <p:cBhvr>
                                        <p:cTn id="49" dur="1000"/>
                                        <p:tgtEl>
                                          <p:spTgt spid="30"/>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3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lef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10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30" grpId="0"/>
      <p:bldP spid="27" grpId="0" animBg="1"/>
      <p:bldP spid="28" grpId="0"/>
      <p:bldP spid="29" grpId="0"/>
      <p:bldP spid="31" grpId="0"/>
      <p:bldP spid="12" grpId="0" animBg="1"/>
      <p:bldP spid="12" grpId="1" animBg="1"/>
      <p:bldP spid="34" grpId="0" animBg="1"/>
      <p:bldP spid="34"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EDCCAE-3923-4FCF-B8C0-E084AC5B655B}"/>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B3EDCCAE-3923-4FCF-B8C0-E084AC5B655B}"/>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5" name="Group 4">
            <a:extLst>
              <a:ext uri="{FF2B5EF4-FFF2-40B4-BE49-F238E27FC236}">
                <a16:creationId xmlns:a16="http://schemas.microsoft.com/office/drawing/2014/main" id="{CD2089CD-A36B-4C77-A414-048DCAC75D02}"/>
              </a:ext>
            </a:extLst>
          </p:cNvPr>
          <p:cNvGrpSpPr/>
          <p:nvPr/>
        </p:nvGrpSpPr>
        <p:grpSpPr>
          <a:xfrm>
            <a:off x="850515" y="1127616"/>
            <a:ext cx="2641573" cy="1065771"/>
            <a:chOff x="1932340" y="4841711"/>
            <a:chExt cx="2641573" cy="1065771"/>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EE9BBCE-1005-431E-A231-7518151FE46E}"/>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FEE9BBCE-1005-431E-A231-7518151FE46E}"/>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3"/>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D7EA630A-0A18-4422-BE3E-F6AC80CA745E}"/>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8" name="Right Arrow 3">
            <a:extLst>
              <a:ext uri="{FF2B5EF4-FFF2-40B4-BE49-F238E27FC236}">
                <a16:creationId xmlns:a16="http://schemas.microsoft.com/office/drawing/2014/main" id="{38458BD0-91A8-4772-80D1-5B776FCD95A1}"/>
              </a:ext>
            </a:extLst>
          </p:cNvPr>
          <p:cNvSpPr/>
          <p:nvPr/>
        </p:nvSpPr>
        <p:spPr>
          <a:xfrm>
            <a:off x="265724" y="141485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FF99CDA-823E-4AA7-A0EA-29D44FBDBF1D}"/>
                  </a:ext>
                </a:extLst>
              </p:cNvPr>
              <p:cNvSpPr/>
              <p:nvPr/>
            </p:nvSpPr>
            <p:spPr>
              <a:xfrm>
                <a:off x="3431113" y="997873"/>
                <a:ext cx="3381812"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+5</m:t>
                                  </m:r>
                                  <m:r>
                                    <m:rPr>
                                      <m:sty m:val="p"/>
                                    </m:rPr>
                                    <a:rPr lang="en-IN" sz="2800" i="0">
                                      <a:solidFill>
                                        <a:srgbClr val="002060"/>
                                      </a:solidFill>
                                      <a:latin typeface="Cambria Math" panose="02040503050406030204" pitchFamily="18" charset="0"/>
                                    </a:rPr>
                                    <m:t>n</m:t>
                                  </m:r>
                                </m:e>
                              </m:d>
                              <m:r>
                                <a:rPr lang="en-IN" sz="2800" b="0" i="0" smtClean="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7+</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FFF99CDA-823E-4AA7-A0EA-29D44FBDBF1D}"/>
                  </a:ext>
                </a:extLst>
              </p:cNvPr>
              <p:cNvSpPr>
                <a:spLocks noRot="1" noChangeAspect="1" noMove="1" noResize="1" noEditPoints="1" noAdjustHandles="1" noChangeArrowheads="1" noChangeShapeType="1" noTextEdit="1"/>
              </p:cNvSpPr>
              <p:nvPr/>
            </p:nvSpPr>
            <p:spPr>
              <a:xfrm>
                <a:off x="3431113" y="997873"/>
                <a:ext cx="3381812" cy="106577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9C47037-5059-4F07-8EE7-070AF5FDE2F3}"/>
                  </a:ext>
                </a:extLst>
              </p:cNvPr>
              <p:cNvSpPr/>
              <p:nvPr/>
            </p:nvSpPr>
            <p:spPr>
              <a:xfrm>
                <a:off x="3031866" y="2350316"/>
                <a:ext cx="3922726" cy="16549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
                                        <a:rPr lang="en-IN" sz="2800">
                                          <a:solidFill>
                                            <a:srgbClr val="002060"/>
                                          </a:solidFill>
                                          <a:latin typeface="Cambria Math" panose="02040503050406030204" pitchFamily="18" charset="0"/>
                                        </a:rPr>
                                        <m:t>5</m:t>
                                      </m:r>
                                      <m:r>
                                        <m:rPr>
                                          <m:sty m:val="p"/>
                                        </m:rPr>
                                        <a:rPr lang="en-IN" sz="2800">
                                          <a:solidFill>
                                            <a:srgbClr val="002060"/>
                                          </a:solidFill>
                                          <a:latin typeface="Cambria Math" panose="02040503050406030204" pitchFamily="18" charset="0"/>
                                        </a:rPr>
                                        <m:t>n</m:t>
                                      </m:r>
                                      <m:r>
                                        <a:rPr lang="en-IN" sz="2800" b="0" i="1" smtClean="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den>
                                  </m:f>
                                </m:e>
                              </m:d>
                              <m:r>
                                <a:rPr lang="en-IN" sz="2800">
                                  <a:solidFill>
                                    <a:srgbClr val="002060"/>
                                  </a:solidFill>
                                  <a:latin typeface="Cambria Math" panose="02040503050406030204" pitchFamily="18" charset="0"/>
                                </a:rPr>
                                <m:t> </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7</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1" smtClean="0">
                                          <a:solidFill>
                                            <a:srgbClr val="002060"/>
                                          </a:solidFill>
                                          <a:latin typeface="Cambria Math" panose="02040503050406030204" pitchFamily="18" charset="0"/>
                                        </a:rPr>
                                        <m:t> </m:t>
                                      </m:r>
                                    </m:den>
                                  </m:f>
                                  <m:r>
                                    <a:rPr lang="en-IN" sz="280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B9C47037-5059-4F07-8EE7-070AF5FDE2F3}"/>
                  </a:ext>
                </a:extLst>
              </p:cNvPr>
              <p:cNvSpPr>
                <a:spLocks noRot="1" noChangeAspect="1" noMove="1" noResize="1" noEditPoints="1" noAdjustHandles="1" noChangeArrowheads="1" noChangeShapeType="1" noTextEdit="1"/>
              </p:cNvSpPr>
              <p:nvPr/>
            </p:nvSpPr>
            <p:spPr>
              <a:xfrm>
                <a:off x="3031866" y="2350316"/>
                <a:ext cx="3922726" cy="1654979"/>
              </a:xfrm>
              <a:prstGeom prst="rect">
                <a:avLst/>
              </a:prstGeom>
              <a:blipFill>
                <a:blip r:embed="rId5"/>
                <a:stretch>
                  <a:fillRect r="-1398"/>
                </a:stretch>
              </a:blipFill>
              <a:ln>
                <a:noFill/>
              </a:ln>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8AEF9762-7E69-488B-894F-13B59FC33D91}"/>
              </a:ext>
            </a:extLst>
          </p:cNvPr>
          <p:cNvCxnSpPr/>
          <p:nvPr/>
        </p:nvCxnSpPr>
        <p:spPr>
          <a:xfrm flipH="1">
            <a:off x="4619212" y="3429000"/>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D1BEBCA-E28E-401D-A742-B857EDB85F8B}"/>
              </a:ext>
            </a:extLst>
          </p:cNvPr>
          <p:cNvCxnSpPr>
            <a:cxnSpLocks/>
          </p:cNvCxnSpPr>
          <p:nvPr/>
        </p:nvCxnSpPr>
        <p:spPr>
          <a:xfrm flipH="1">
            <a:off x="4340151" y="2614411"/>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CF0CF93-8245-4D52-96D8-50E61D27F47F}"/>
              </a:ext>
            </a:extLst>
          </p:cNvPr>
          <p:cNvCxnSpPr>
            <a:cxnSpLocks/>
          </p:cNvCxnSpPr>
          <p:nvPr/>
        </p:nvCxnSpPr>
        <p:spPr>
          <a:xfrm flipH="1">
            <a:off x="4950289" y="2614411"/>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EF0B41C6-CF00-478D-BB2B-A1053BC78C48}"/>
                  </a:ext>
                </a:extLst>
              </p:cNvPr>
              <p:cNvSpPr/>
              <p:nvPr/>
            </p:nvSpPr>
            <p:spPr>
              <a:xfrm>
                <a:off x="2967471" y="4329651"/>
                <a:ext cx="2943931" cy="181357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5</m:t>
                                      </m:r>
                                      <m:r>
                                        <a:rPr lang="en-IN" sz="2800" b="0" i="0" smtClean="0">
                                          <a:solidFill>
                                            <a:srgbClr val="002060"/>
                                          </a:solidFill>
                                          <a:latin typeface="Cambria Math" panose="02040503050406030204" pitchFamily="18" charset="0"/>
                                        </a:rPr>
                                        <m:t> </m:t>
                                      </m:r>
                                    </m:num>
                                    <m:den>
                                      <m:r>
                                        <m:rPr>
                                          <m:sty m:val="p"/>
                                        </m:rPr>
                                        <a:rPr lang="en-IN" sz="2800" b="0" i="0" smtClean="0">
                                          <a:solidFill>
                                            <a:srgbClr val="002060"/>
                                          </a:solidFill>
                                          <a:latin typeface="Cambria Math" panose="02040503050406030204" pitchFamily="18" charset="0"/>
                                        </a:rPr>
                                        <m:t>n</m:t>
                                      </m:r>
                                    </m:den>
                                  </m:f>
                                </m:e>
                              </m:d>
                              <m:r>
                                <a:rPr lang="en-IN" sz="2800" i="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7</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e>
                      </m:func>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EF0B41C6-CF00-478D-BB2B-A1053BC78C48}"/>
                  </a:ext>
                </a:extLst>
              </p:cNvPr>
              <p:cNvSpPr>
                <a:spLocks noRot="1" noChangeAspect="1" noMove="1" noResize="1" noEditPoints="1" noAdjustHandles="1" noChangeArrowheads="1" noChangeShapeType="1" noTextEdit="1"/>
              </p:cNvSpPr>
              <p:nvPr/>
            </p:nvSpPr>
            <p:spPr>
              <a:xfrm>
                <a:off x="2967471" y="4329651"/>
                <a:ext cx="2943931" cy="1813573"/>
              </a:xfrm>
              <a:prstGeom prst="rect">
                <a:avLst/>
              </a:prstGeom>
              <a:blipFill>
                <a:blip r:embed="rId6"/>
                <a:stretch>
                  <a:fillRect/>
                </a:stretch>
              </a:blipFill>
              <a:ln>
                <a:noFill/>
              </a:ln>
            </p:spPr>
            <p:txBody>
              <a:bodyPr/>
              <a:lstStyle/>
              <a:p>
                <a:r>
                  <a:rPr lang="en-IN">
                    <a:noFill/>
                  </a:rPr>
                  <a:t> </a:t>
                </a:r>
              </a:p>
            </p:txBody>
          </p:sp>
        </mc:Fallback>
      </mc:AlternateContent>
      <p:cxnSp>
        <p:nvCxnSpPr>
          <p:cNvPr id="18" name="Straight Connector 17">
            <a:extLst>
              <a:ext uri="{FF2B5EF4-FFF2-40B4-BE49-F238E27FC236}">
                <a16:creationId xmlns:a16="http://schemas.microsoft.com/office/drawing/2014/main" id="{02B22633-C39E-428C-A8E7-47E43555603C}"/>
              </a:ext>
            </a:extLst>
          </p:cNvPr>
          <p:cNvCxnSpPr>
            <a:cxnSpLocks/>
          </p:cNvCxnSpPr>
          <p:nvPr/>
        </p:nvCxnSpPr>
        <p:spPr>
          <a:xfrm flipH="1">
            <a:off x="6475658" y="2506440"/>
            <a:ext cx="210890" cy="19484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BAE9DA7-B441-4603-BA80-11D63CE1DFEA}"/>
              </a:ext>
            </a:extLst>
          </p:cNvPr>
          <p:cNvCxnSpPr>
            <a:cxnSpLocks/>
          </p:cNvCxnSpPr>
          <p:nvPr/>
        </p:nvCxnSpPr>
        <p:spPr>
          <a:xfrm flipH="1">
            <a:off x="6505225" y="2817175"/>
            <a:ext cx="151755" cy="19484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6756377-E086-4D1A-962F-0289E1E9A6A8}"/>
                  </a:ext>
                </a:extLst>
              </p:cNvPr>
              <p:cNvSpPr/>
              <p:nvPr/>
            </p:nvSpPr>
            <p:spPr>
              <a:xfrm>
                <a:off x="7760617" y="2687497"/>
                <a:ext cx="1825555" cy="109235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3+</m:t>
                              </m:r>
                              <m:r>
                                <a:rPr lang="en-IN" sz="2800" b="0" i="1" smtClean="0">
                                  <a:solidFill>
                                    <a:srgbClr val="002060"/>
                                  </a:solidFill>
                                  <a:latin typeface="Cambria Math" panose="02040503050406030204" pitchFamily="18" charset="0"/>
                                </a:rPr>
                                <m:t>0</m:t>
                              </m:r>
                            </m:e>
                          </m:d>
                          <m:r>
                            <a:rPr lang="en-IN" sz="2800">
                              <a:solidFill>
                                <a:srgbClr val="002060"/>
                              </a:solidFill>
                              <a:latin typeface="Cambria Math" panose="02040503050406030204" pitchFamily="18" charset="0"/>
                            </a:rPr>
                            <m:t> </m:t>
                          </m:r>
                        </m:num>
                        <m:den>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0</m:t>
                              </m:r>
                              <m:r>
                                <a:rPr lang="en-IN" sz="2800">
                                  <a:solidFill>
                                    <a:srgbClr val="002060"/>
                                  </a:solidFill>
                                  <a:latin typeface="Cambria Math" panose="02040503050406030204" pitchFamily="18" charset="0"/>
                                </a:rPr>
                                <m:t>+1</m:t>
                              </m:r>
                            </m:e>
                          </m:d>
                        </m:den>
                      </m:f>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D6756377-E086-4D1A-962F-0289E1E9A6A8}"/>
                  </a:ext>
                </a:extLst>
              </p:cNvPr>
              <p:cNvSpPr>
                <a:spLocks noRot="1" noChangeAspect="1" noMove="1" noResize="1" noEditPoints="1" noAdjustHandles="1" noChangeArrowheads="1" noChangeShapeType="1" noTextEdit="1"/>
              </p:cNvSpPr>
              <p:nvPr/>
            </p:nvSpPr>
            <p:spPr>
              <a:xfrm>
                <a:off x="7760617" y="2687497"/>
                <a:ext cx="1825555" cy="1092355"/>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78D391D-FACE-46A3-8AA6-7C0805745CC7}"/>
                  </a:ext>
                </a:extLst>
              </p:cNvPr>
              <p:cNvSpPr/>
              <p:nvPr/>
            </p:nvSpPr>
            <p:spPr>
              <a:xfrm>
                <a:off x="7709101" y="4063187"/>
                <a:ext cx="8467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rPr>
                        <m:t>3</m:t>
                      </m:r>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778D391D-FACE-46A3-8AA6-7C0805745CC7}"/>
                  </a:ext>
                </a:extLst>
              </p:cNvPr>
              <p:cNvSpPr>
                <a:spLocks noRot="1" noChangeAspect="1" noMove="1" noResize="1" noEditPoints="1" noAdjustHandles="1" noChangeArrowheads="1" noChangeShapeType="1" noTextEdit="1"/>
              </p:cNvSpPr>
              <p:nvPr/>
            </p:nvSpPr>
            <p:spPr>
              <a:xfrm>
                <a:off x="7709101" y="4063187"/>
                <a:ext cx="846762" cy="515154"/>
              </a:xfrm>
              <a:prstGeom prst="rect">
                <a:avLst/>
              </a:prstGeom>
              <a:blipFill>
                <a:blip r:embed="rId8"/>
                <a:stretch>
                  <a:fillRect/>
                </a:stretch>
              </a:blipFill>
              <a:ln>
                <a:noFill/>
              </a:ln>
            </p:spPr>
            <p:txBody>
              <a:bodyPr/>
              <a:lstStyle/>
              <a:p>
                <a:r>
                  <a:rPr lang="en-IN">
                    <a:noFill/>
                  </a:rPr>
                  <a:t> </a:t>
                </a:r>
              </a:p>
            </p:txBody>
          </p:sp>
        </mc:Fallback>
      </mc:AlternateContent>
      <p:sp>
        <p:nvSpPr>
          <p:cNvPr id="29" name="Rectangle: Rounded Corners 28">
            <a:extLst>
              <a:ext uri="{FF2B5EF4-FFF2-40B4-BE49-F238E27FC236}">
                <a16:creationId xmlns:a16="http://schemas.microsoft.com/office/drawing/2014/main" id="{DE7B0B40-5F15-4429-BAC4-1B8D823CC0F4}"/>
              </a:ext>
            </a:extLst>
          </p:cNvPr>
          <p:cNvSpPr/>
          <p:nvPr/>
        </p:nvSpPr>
        <p:spPr>
          <a:xfrm>
            <a:off x="7386262" y="2323090"/>
            <a:ext cx="64800" cy="3960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sp>
        <p:nvSpPr>
          <p:cNvPr id="19" name="Rectangle 18">
            <a:extLst>
              <a:ext uri="{FF2B5EF4-FFF2-40B4-BE49-F238E27FC236}">
                <a16:creationId xmlns:a16="http://schemas.microsoft.com/office/drawing/2014/main" id="{04862735-C323-42B5-9DF6-6DABD63A0F9B}"/>
              </a:ext>
            </a:extLst>
          </p:cNvPr>
          <p:cNvSpPr/>
          <p:nvPr/>
        </p:nvSpPr>
        <p:spPr>
          <a:xfrm>
            <a:off x="8112117" y="4578341"/>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68393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22" presetClass="entr" presetSubtype="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par>
                                <p:cTn id="26" presetID="22" presetClass="entr" presetSubtype="2"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10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up)">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10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10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26" grpId="0"/>
      <p:bldP spid="27" grpId="0"/>
      <p:bldP spid="29" grpId="0" animBg="1"/>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51C61BE-52DE-4270-970E-01EE19A113B1}"/>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Example:1(</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451C61BE-52DE-4270-970E-01EE19A113B1}"/>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2883AB9-17CB-4E17-A310-48CBA37E5AEE}"/>
                  </a:ext>
                </a:extLst>
              </p:cNvPr>
              <p:cNvSpPr/>
              <p:nvPr/>
            </p:nvSpPr>
            <p:spPr>
              <a:xfrm>
                <a:off x="170667" y="940159"/>
                <a:ext cx="846762" cy="5151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rPr>
                        <m:t>3</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52883AB9-17CB-4E17-A310-48CBA37E5AEE}"/>
                  </a:ext>
                </a:extLst>
              </p:cNvPr>
              <p:cNvSpPr>
                <a:spLocks noRot="1" noChangeAspect="1" noMove="1" noResize="1" noEditPoints="1" noAdjustHandles="1" noChangeArrowheads="1" noChangeShapeType="1" noTextEdit="1"/>
              </p:cNvSpPr>
              <p:nvPr/>
            </p:nvSpPr>
            <p:spPr>
              <a:xfrm>
                <a:off x="170667" y="940159"/>
                <a:ext cx="846762" cy="515154"/>
              </a:xfrm>
              <a:prstGeom prst="rect">
                <a:avLst/>
              </a:prstGeom>
              <a:blipFill>
                <a:blip r:embed="rId3"/>
                <a:stretch>
                  <a:fillRect/>
                </a:stretch>
              </a:blipFill>
              <a:ln>
                <a:noFill/>
              </a:ln>
            </p:spPr>
            <p:txBody>
              <a:bodyPr/>
              <a:lstStyle/>
              <a:p>
                <a:r>
                  <a:rPr lang="en-IN">
                    <a:noFill/>
                  </a:rPr>
                  <a:t> </a:t>
                </a:r>
              </a:p>
            </p:txBody>
          </p:sp>
        </mc:Fallback>
      </mc:AlternateContent>
      <p:pic>
        <p:nvPicPr>
          <p:cNvPr id="6" name="Picture 5">
            <a:extLst>
              <a:ext uri="{FF2B5EF4-FFF2-40B4-BE49-F238E27FC236}">
                <a16:creationId xmlns:a16="http://schemas.microsoft.com/office/drawing/2014/main" id="{60AEA3C6-4325-4985-87EB-DB466D465864}"/>
              </a:ext>
            </a:extLst>
          </p:cNvPr>
          <p:cNvPicPr>
            <a:picLocks noChangeAspect="1"/>
          </p:cNvPicPr>
          <p:nvPr/>
        </p:nvPicPr>
        <p:blipFill>
          <a:blip r:embed="rId4"/>
          <a:stretch>
            <a:fillRect/>
          </a:stretch>
        </p:blipFill>
        <p:spPr>
          <a:xfrm>
            <a:off x="1288431" y="3853846"/>
            <a:ext cx="9254530" cy="2627604"/>
          </a:xfrm>
          <a:prstGeom prst="rect">
            <a:avLst/>
          </a:prstGeom>
          <a:ln w="28575">
            <a:solidFill>
              <a:schemeClr val="tx1"/>
            </a:solidFill>
          </a:ln>
        </p:spPr>
      </p:pic>
      <p:sp>
        <p:nvSpPr>
          <p:cNvPr id="7" name="Rectangle 6">
            <a:extLst>
              <a:ext uri="{FF2B5EF4-FFF2-40B4-BE49-F238E27FC236}">
                <a16:creationId xmlns:a16="http://schemas.microsoft.com/office/drawing/2014/main" id="{1C85813D-C63F-4847-80EC-13DFFA4A6C03}"/>
              </a:ext>
            </a:extLst>
          </p:cNvPr>
          <p:cNvSpPr/>
          <p:nvPr/>
        </p:nvSpPr>
        <p:spPr>
          <a:xfrm>
            <a:off x="268976" y="1632755"/>
            <a:ext cx="9403058"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both the series are convergent or divergent together.</a:t>
            </a:r>
          </a:p>
        </p:txBody>
      </p:sp>
      <p:grpSp>
        <p:nvGrpSpPr>
          <p:cNvPr id="8" name="Group 7">
            <a:extLst>
              <a:ext uri="{FF2B5EF4-FFF2-40B4-BE49-F238E27FC236}">
                <a16:creationId xmlns:a16="http://schemas.microsoft.com/office/drawing/2014/main" id="{4F4A4928-C940-4548-8620-966FF4974D16}"/>
              </a:ext>
            </a:extLst>
          </p:cNvPr>
          <p:cNvGrpSpPr/>
          <p:nvPr/>
        </p:nvGrpSpPr>
        <p:grpSpPr>
          <a:xfrm>
            <a:off x="876429" y="2148940"/>
            <a:ext cx="2394805" cy="1262140"/>
            <a:chOff x="1932340" y="4704562"/>
            <a:chExt cx="2394805" cy="981228"/>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7CECF8E-AF0F-4325-8C7A-19C42C37E226}"/>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5"/>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02F7017B-7C0E-4789-BF99-D74C2A4066E4}"/>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1" name="Right Arrow 3">
            <a:extLst>
              <a:ext uri="{FF2B5EF4-FFF2-40B4-BE49-F238E27FC236}">
                <a16:creationId xmlns:a16="http://schemas.microsoft.com/office/drawing/2014/main" id="{959B25C7-3A89-420A-B1A5-A09813D39D75}"/>
              </a:ext>
            </a:extLst>
          </p:cNvPr>
          <p:cNvSpPr/>
          <p:nvPr/>
        </p:nvSpPr>
        <p:spPr>
          <a:xfrm>
            <a:off x="291638" y="261258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93C2AF6-A7C8-4C13-899E-7CDEEF0C49F4}"/>
                  </a:ext>
                </a:extLst>
              </p:cNvPr>
              <p:cNvSpPr/>
              <p:nvPr/>
            </p:nvSpPr>
            <p:spPr>
              <a:xfrm>
                <a:off x="2973427" y="2147909"/>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FF000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F93C2AF6-A7C8-4C13-899E-7CDEEF0C49F4}"/>
                  </a:ext>
                </a:extLst>
              </p:cNvPr>
              <p:cNvSpPr>
                <a:spLocks noRot="1" noChangeAspect="1" noMove="1" noResize="1" noEditPoints="1" noAdjustHandles="1" noChangeArrowheads="1" noChangeShapeType="1" noTextEdit="1"/>
              </p:cNvSpPr>
              <p:nvPr/>
            </p:nvSpPr>
            <p:spPr>
              <a:xfrm>
                <a:off x="2973427" y="2147909"/>
                <a:ext cx="1250843" cy="126214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2457E0E-5055-4092-9FF8-8C60A3D9CD9C}"/>
                  </a:ext>
                </a:extLst>
              </p:cNvPr>
              <p:cNvSpPr/>
              <p:nvPr/>
            </p:nvSpPr>
            <p:spPr>
              <a:xfrm>
                <a:off x="4163767" y="2535555"/>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4" name="Rectangle 13">
                <a:extLst>
                  <a:ext uri="{FF2B5EF4-FFF2-40B4-BE49-F238E27FC236}">
                    <a16:creationId xmlns:a16="http://schemas.microsoft.com/office/drawing/2014/main" id="{C2457E0E-5055-4092-9FF8-8C60A3D9CD9C}"/>
                  </a:ext>
                </a:extLst>
              </p:cNvPr>
              <p:cNvSpPr>
                <a:spLocks noRot="1" noChangeAspect="1" noMove="1" noResize="1" noEditPoints="1" noAdjustHandles="1" noChangeArrowheads="1" noChangeShapeType="1" noTextEdit="1"/>
              </p:cNvSpPr>
              <p:nvPr/>
            </p:nvSpPr>
            <p:spPr>
              <a:xfrm>
                <a:off x="4163767" y="2535555"/>
                <a:ext cx="3562766" cy="517450"/>
              </a:xfrm>
              <a:prstGeom prst="rect">
                <a:avLst/>
              </a:prstGeom>
              <a:blipFill>
                <a:blip r:embed="rId7"/>
                <a:stretch>
                  <a:fillRect l="-3425" t="-12941" r="-3082"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737C953-F7B3-47F7-A6A9-229DE5F3CFCA}"/>
                  </a:ext>
                </a:extLst>
              </p:cNvPr>
              <p:cNvSpPr/>
              <p:nvPr/>
            </p:nvSpPr>
            <p:spPr>
              <a:xfrm>
                <a:off x="7474354" y="2535555"/>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𝟐</m:t>
                      </m:r>
                    </m:oMath>
                  </m:oMathPara>
                </a14:m>
                <a:endParaRPr lang="en-IN" sz="2800" b="1" dirty="0">
                  <a:solidFill>
                    <a:srgbClr val="002060"/>
                  </a:solidFill>
                </a:endParaRPr>
              </a:p>
            </p:txBody>
          </p:sp>
        </mc:Choice>
        <mc:Fallback xmlns="">
          <p:sp>
            <p:nvSpPr>
              <p:cNvPr id="15" name="Rectangle 14">
                <a:extLst>
                  <a:ext uri="{FF2B5EF4-FFF2-40B4-BE49-F238E27FC236}">
                    <a16:creationId xmlns:a16="http://schemas.microsoft.com/office/drawing/2014/main" id="{A737C953-F7B3-47F7-A6A9-229DE5F3CFCA}"/>
                  </a:ext>
                </a:extLst>
              </p:cNvPr>
              <p:cNvSpPr>
                <a:spLocks noRot="1" noChangeAspect="1" noMove="1" noResize="1" noEditPoints="1" noAdjustHandles="1" noChangeArrowheads="1" noChangeShapeType="1" noTextEdit="1"/>
              </p:cNvSpPr>
              <p:nvPr/>
            </p:nvSpPr>
            <p:spPr>
              <a:xfrm>
                <a:off x="7474354" y="2535555"/>
                <a:ext cx="1181514" cy="52818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606EBCF-198B-485E-A51D-0E848ACFEF90}"/>
                  </a:ext>
                </a:extLst>
              </p:cNvPr>
              <p:cNvSpPr/>
              <p:nvPr/>
            </p:nvSpPr>
            <p:spPr>
              <a:xfrm>
                <a:off x="924286" y="3812702"/>
                <a:ext cx="308009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6" name="Rectangle 15">
                <a:extLst>
                  <a:ext uri="{FF2B5EF4-FFF2-40B4-BE49-F238E27FC236}">
                    <a16:creationId xmlns:a16="http://schemas.microsoft.com/office/drawing/2014/main" id="{F606EBCF-198B-485E-A51D-0E848ACFEF90}"/>
                  </a:ext>
                </a:extLst>
              </p:cNvPr>
              <p:cNvSpPr>
                <a:spLocks noRot="1" noChangeAspect="1" noMove="1" noResize="1" noEditPoints="1" noAdjustHandles="1" noChangeArrowheads="1" noChangeShapeType="1" noTextEdit="1"/>
              </p:cNvSpPr>
              <p:nvPr/>
            </p:nvSpPr>
            <p:spPr>
              <a:xfrm>
                <a:off x="924286" y="3812702"/>
                <a:ext cx="3080092" cy="517450"/>
              </a:xfrm>
              <a:prstGeom prst="rect">
                <a:avLst/>
              </a:prstGeom>
              <a:blipFill>
                <a:blip r:embed="rId9"/>
                <a:stretch>
                  <a:fillRect l="-4158" t="-11765" r="-4158" b="-32941"/>
                </a:stretch>
              </a:blipFill>
              <a:ln>
                <a:noFill/>
              </a:ln>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60F251C4-A905-46B9-A608-E28063F7AD9F}"/>
              </a:ext>
            </a:extLst>
          </p:cNvPr>
          <p:cNvGrpSpPr/>
          <p:nvPr/>
        </p:nvGrpSpPr>
        <p:grpSpPr>
          <a:xfrm>
            <a:off x="3678315" y="3449685"/>
            <a:ext cx="3416998" cy="1530859"/>
            <a:chOff x="3728683" y="2529488"/>
            <a:chExt cx="3416459" cy="1379595"/>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5B42544F-2F05-4DCC-B9F8-F289E29BEB7C}"/>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5B42544F-2F05-4DCC-B9F8-F289E29BEB7C}"/>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10"/>
                  <a:stretch>
                    <a:fillRect/>
                  </a:stretch>
                </a:blipFill>
                <a:ln>
                  <a:noFill/>
                </a:ln>
              </p:spPr>
              <p:txBody>
                <a:bodyPr/>
                <a:lstStyle/>
                <a:p>
                  <a:r>
                    <a:rPr lang="en-IN">
                      <a:noFill/>
                    </a:rPr>
                    <a:t> </a:t>
                  </a:r>
                </a:p>
              </p:txBody>
            </p:sp>
          </mc:Fallback>
        </mc:AlternateContent>
        <p:sp>
          <p:nvSpPr>
            <p:cNvPr id="19" name="Rectangle 18">
              <a:extLst>
                <a:ext uri="{FF2B5EF4-FFF2-40B4-BE49-F238E27FC236}">
                  <a16:creationId xmlns:a16="http://schemas.microsoft.com/office/drawing/2014/main" id="{4C9498E4-6FCB-43E5-85A6-BB66FC0A0060}"/>
                </a:ext>
              </a:extLst>
            </p:cNvPr>
            <p:cNvSpPr/>
            <p:nvPr/>
          </p:nvSpPr>
          <p:spPr>
            <a:xfrm>
              <a:off x="4944963" y="2856678"/>
              <a:ext cx="220017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B5D6AA4-D5DF-4DD4-9E4A-57F025EA24F0}"/>
                  </a:ext>
                </a:extLst>
              </p:cNvPr>
              <p:cNvSpPr/>
              <p:nvPr/>
            </p:nvSpPr>
            <p:spPr>
              <a:xfrm>
                <a:off x="8488441" y="2524820"/>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20" name="Rectangle 19">
                <a:extLst>
                  <a:ext uri="{FF2B5EF4-FFF2-40B4-BE49-F238E27FC236}">
                    <a16:creationId xmlns:a16="http://schemas.microsoft.com/office/drawing/2014/main" id="{6B5D6AA4-D5DF-4DD4-9E4A-57F025EA24F0}"/>
                  </a:ext>
                </a:extLst>
              </p:cNvPr>
              <p:cNvSpPr>
                <a:spLocks noRot="1" noChangeAspect="1" noMove="1" noResize="1" noEditPoints="1" noAdjustHandles="1" noChangeArrowheads="1" noChangeShapeType="1" noTextEdit="1"/>
              </p:cNvSpPr>
              <p:nvPr/>
            </p:nvSpPr>
            <p:spPr>
              <a:xfrm>
                <a:off x="8488441" y="2524820"/>
                <a:ext cx="810155" cy="528185"/>
              </a:xfrm>
              <a:prstGeom prst="rect">
                <a:avLst/>
              </a:prstGeom>
              <a:blipFill>
                <a:blip r:embed="rId11"/>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5EF83922-3791-413E-9D09-39098DDF6942}"/>
              </a:ext>
            </a:extLst>
          </p:cNvPr>
          <p:cNvSpPr/>
          <p:nvPr/>
        </p:nvSpPr>
        <p:spPr>
          <a:xfrm>
            <a:off x="817226" y="5041199"/>
            <a:ext cx="4616165"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a:t>
            </a:r>
            <a:r>
              <a:rPr lang="en-IN" sz="2800" dirty="0">
                <a:solidFill>
                  <a:srgbClr val="002060"/>
                </a:solidFill>
              </a:rPr>
              <a:t>, </a:t>
            </a:r>
          </a:p>
        </p:txBody>
      </p:sp>
      <p:grpSp>
        <p:nvGrpSpPr>
          <p:cNvPr id="22" name="Group 21">
            <a:extLst>
              <a:ext uri="{FF2B5EF4-FFF2-40B4-BE49-F238E27FC236}">
                <a16:creationId xmlns:a16="http://schemas.microsoft.com/office/drawing/2014/main" id="{1DA6AD76-43FD-4C11-906A-37488F7771D3}"/>
              </a:ext>
            </a:extLst>
          </p:cNvPr>
          <p:cNvGrpSpPr/>
          <p:nvPr/>
        </p:nvGrpSpPr>
        <p:grpSpPr>
          <a:xfrm>
            <a:off x="5161833" y="4678599"/>
            <a:ext cx="4337717" cy="1379595"/>
            <a:chOff x="5200156" y="3924578"/>
            <a:chExt cx="4337717" cy="1379595"/>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040EEC5-2A45-48FA-A194-3056EF9897AB}"/>
                    </a:ext>
                  </a:extLst>
                </p:cNvPr>
                <p:cNvSpPr/>
                <p:nvPr/>
              </p:nvSpPr>
              <p:spPr>
                <a:xfrm>
                  <a:off x="5200156" y="3924578"/>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3</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+5</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num>
                              <m:den>
                                <m:r>
                                  <a:rPr lang="en-IN" sz="2800">
                                    <a:solidFill>
                                      <a:srgbClr val="002060"/>
                                    </a:solidFill>
                                    <a:latin typeface="Cambria Math" panose="02040503050406030204" pitchFamily="18" charset="0"/>
                                  </a:rPr>
                                  <m:t> 7+</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den>
                            </m:f>
                          </m:e>
                        </m:nary>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1040EEC5-2A45-48FA-A194-3056EF9897AB}"/>
                    </a:ext>
                  </a:extLst>
                </p:cNvPr>
                <p:cNvSpPr>
                  <a:spLocks noRot="1" noChangeAspect="1" noMove="1" noResize="1" noEditPoints="1" noAdjustHandles="1" noChangeArrowheads="1" noChangeShapeType="1" noTextEdit="1"/>
                </p:cNvSpPr>
                <p:nvPr/>
              </p:nvSpPr>
              <p:spPr>
                <a:xfrm>
                  <a:off x="5200156" y="3924578"/>
                  <a:ext cx="2162831" cy="1379595"/>
                </a:xfrm>
                <a:prstGeom prst="rect">
                  <a:avLst/>
                </a:prstGeom>
                <a:blipFill>
                  <a:blip r:embed="rId12"/>
                  <a:stretch>
                    <a:fillRect r="-1127"/>
                  </a:stretch>
                </a:blipFill>
                <a:ln>
                  <a:noFill/>
                </a:ln>
              </p:spPr>
              <p:txBody>
                <a:bodyPr/>
                <a:lstStyle/>
                <a:p>
                  <a:r>
                    <a:rPr lang="en-IN">
                      <a:noFill/>
                    </a:rPr>
                    <a:t> </a:t>
                  </a:r>
                </a:p>
              </p:txBody>
            </p:sp>
          </mc:Fallback>
        </mc:AlternateContent>
        <p:sp>
          <p:nvSpPr>
            <p:cNvPr id="24" name="Rectangle 23">
              <a:extLst>
                <a:ext uri="{FF2B5EF4-FFF2-40B4-BE49-F238E27FC236}">
                  <a16:creationId xmlns:a16="http://schemas.microsoft.com/office/drawing/2014/main" id="{D15D6914-3CD5-4508-8F9E-345AC2FE2F9E}"/>
                </a:ext>
              </a:extLst>
            </p:cNvPr>
            <p:cNvSpPr/>
            <p:nvPr/>
          </p:nvSpPr>
          <p:spPr>
            <a:xfrm>
              <a:off x="7375042" y="4290709"/>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25" name="Right Arrow 3">
            <a:extLst>
              <a:ext uri="{FF2B5EF4-FFF2-40B4-BE49-F238E27FC236}">
                <a16:creationId xmlns:a16="http://schemas.microsoft.com/office/drawing/2014/main" id="{ED6FD7E4-193D-4386-827A-B978991174CB}"/>
              </a:ext>
            </a:extLst>
          </p:cNvPr>
          <p:cNvSpPr/>
          <p:nvPr/>
        </p:nvSpPr>
        <p:spPr>
          <a:xfrm>
            <a:off x="268976" y="513249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6" name="Rectangle 25">
            <a:extLst>
              <a:ext uri="{FF2B5EF4-FFF2-40B4-BE49-F238E27FC236}">
                <a16:creationId xmlns:a16="http://schemas.microsoft.com/office/drawing/2014/main" id="{2F25D6C5-AF74-4D19-856A-542B09AA537B}"/>
              </a:ext>
            </a:extLst>
          </p:cNvPr>
          <p:cNvSpPr/>
          <p:nvPr/>
        </p:nvSpPr>
        <p:spPr>
          <a:xfrm>
            <a:off x="933485" y="936069"/>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408903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xit" presetSubtype="4" fill="hold" nodeType="withEffect">
                                  <p:stCondLst>
                                    <p:cond delay="0"/>
                                  </p:stCondLst>
                                  <p:childTnLst>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0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10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10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10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left)">
                                      <p:cBhvr>
                                        <p:cTn id="50" dur="10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10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left)">
                                      <p:cBhvr>
                                        <p:cTn id="65" dur="10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P spid="14" grpId="0"/>
      <p:bldP spid="15" grpId="0"/>
      <p:bldP spid="16" grpId="0"/>
      <p:bldP spid="20" grpId="0"/>
      <p:bldP spid="21" grpId="0"/>
      <p:bldP spid="2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676057" y="843000"/>
                <a:ext cx="2593300"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−3 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676057" y="843000"/>
                <a:ext cx="2593300" cy="1326493"/>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229"/>
            <a:ext cx="3095920" cy="1065771"/>
            <a:chOff x="2019815" y="2363229"/>
            <a:chExt cx="3095920"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761434" y="2363229"/>
                  <a:ext cx="235430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−3 </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761434" y="2363229"/>
                  <a:ext cx="2354301"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790827"/>
            <a:ext cx="1465003" cy="547491"/>
            <a:chOff x="2019815" y="2580685"/>
            <a:chExt cx="1465003" cy="54749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193234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5E6171B-6FA4-409D-9EC7-40DE25ED2DF2}"/>
                  </a:ext>
                </a:extLst>
              </p:cNvPr>
              <p:cNvSpPr/>
              <p:nvPr/>
            </p:nvSpPr>
            <p:spPr>
              <a:xfrm>
                <a:off x="3287617" y="3579067"/>
                <a:ext cx="9165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3287617" y="3579067"/>
                <a:ext cx="916568" cy="939262"/>
              </a:xfrm>
              <a:prstGeom prst="rect">
                <a:avLst/>
              </a:prstGeom>
              <a:blipFill>
                <a:blip r:embed="rId6"/>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199654" y="4688508"/>
                <a:ext cx="2593301" cy="16592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−3 </m:t>
                                  </m:r>
                                </m:den>
                              </m:f>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199654" y="4688508"/>
                <a:ext cx="2593301" cy="1659231"/>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8213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1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30" grpId="0"/>
      <p:bldP spid="27" grpId="0" animBg="1"/>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03D7049-263C-43AC-B80A-C5B8927AF952}"/>
              </a:ext>
            </a:extLst>
          </p:cNvPr>
          <p:cNvSpPr/>
          <p:nvPr/>
        </p:nvSpPr>
        <p:spPr>
          <a:xfrm>
            <a:off x="9265180" y="854936"/>
            <a:ext cx="2766802" cy="371704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DF4DA4C-B31B-4412-8A12-F06D6081FC81}"/>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7DF4DA4C-B31B-4412-8A12-F06D6081FC81}"/>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16F3BA17-6658-4E01-838B-D84ED23A523C}"/>
              </a:ext>
            </a:extLst>
          </p:cNvPr>
          <p:cNvGrpSpPr/>
          <p:nvPr/>
        </p:nvGrpSpPr>
        <p:grpSpPr>
          <a:xfrm>
            <a:off x="805905" y="1213661"/>
            <a:ext cx="2641573" cy="1065771"/>
            <a:chOff x="1932340" y="4841711"/>
            <a:chExt cx="2641573" cy="106577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8AC4FAF-DE6A-4270-8800-7C4B40748E24}"/>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78AC4FAF-DE6A-4270-8800-7C4B40748E24}"/>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4EA35811-FF3C-42C0-AD9D-AFD0D2593B7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8BED7030-1BF9-4F55-94AA-6D53B16C171C}"/>
              </a:ext>
            </a:extLst>
          </p:cNvPr>
          <p:cNvSpPr/>
          <p:nvPr/>
        </p:nvSpPr>
        <p:spPr>
          <a:xfrm>
            <a:off x="246872" y="150089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30D73E1-88E7-4136-B86E-F109F44DFEE3}"/>
                  </a:ext>
                </a:extLst>
              </p:cNvPr>
              <p:cNvSpPr/>
              <p:nvPr/>
            </p:nvSpPr>
            <p:spPr>
              <a:xfrm>
                <a:off x="3192487" y="885134"/>
                <a:ext cx="2593301" cy="16592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−3 </m:t>
                                  </m:r>
                                </m:den>
                              </m:f>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530D73E1-88E7-4136-B86E-F109F44DFEE3}"/>
                  </a:ext>
                </a:extLst>
              </p:cNvPr>
              <p:cNvSpPr>
                <a:spLocks noRot="1" noChangeAspect="1" noMove="1" noResize="1" noEditPoints="1" noAdjustHandles="1" noChangeArrowheads="1" noChangeShapeType="1" noTextEdit="1"/>
              </p:cNvSpPr>
              <p:nvPr/>
            </p:nvSpPr>
            <p:spPr>
              <a:xfrm>
                <a:off x="3192487" y="885134"/>
                <a:ext cx="2593301" cy="165923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19E061C-2E80-4F61-8BC3-07DFE7846975}"/>
                  </a:ext>
                </a:extLst>
              </p:cNvPr>
              <p:cNvSpPr/>
              <p:nvPr/>
            </p:nvSpPr>
            <p:spPr>
              <a:xfrm>
                <a:off x="2940696" y="2767993"/>
                <a:ext cx="259330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r>
                                <a:rPr lang="en-IN" sz="2800" i="0">
                                  <a:solidFill>
                                    <a:srgbClr val="002060"/>
                                  </a:solidFill>
                                  <a:latin typeface="Cambria Math" panose="02040503050406030204" pitchFamily="18" charset="0"/>
                                </a:rPr>
                                <m:t>−3</m:t>
                              </m:r>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D19E061C-2E80-4F61-8BC3-07DFE7846975}"/>
                  </a:ext>
                </a:extLst>
              </p:cNvPr>
              <p:cNvSpPr>
                <a:spLocks noRot="1" noChangeAspect="1" noMove="1" noResize="1" noEditPoints="1" noAdjustHandles="1" noChangeArrowheads="1" noChangeShapeType="1" noTextEdit="1"/>
              </p:cNvSpPr>
              <p:nvPr/>
            </p:nvSpPr>
            <p:spPr>
              <a:xfrm>
                <a:off x="2940696" y="2767993"/>
                <a:ext cx="2593301" cy="1065771"/>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A726700-A3FA-4A9F-A7CA-CEF8F423D111}"/>
                  </a:ext>
                </a:extLst>
              </p:cNvPr>
              <p:cNvSpPr/>
              <p:nvPr/>
            </p:nvSpPr>
            <p:spPr>
              <a:xfrm>
                <a:off x="2926820" y="4216309"/>
                <a:ext cx="3526366" cy="142803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2</m:t>
                                  </m:r>
                                </m:e>
                                <m:sup>
                                  <m:r>
                                    <m:rPr>
                                      <m:sty m:val="p"/>
                                    </m:rPr>
                                    <a:rPr lang="en-IN" sz="2800" i="0">
                                      <a:solidFill>
                                        <a:srgbClr val="002060"/>
                                      </a:solidFill>
                                      <a:latin typeface="Cambria Math" panose="02040503050406030204" pitchFamily="18" charset="0"/>
                                    </a:rPr>
                                    <m:t>n</m:t>
                                  </m:r>
                                </m:sup>
                              </m:sSup>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3</m:t>
                                      </m:r>
                                    </m:num>
                                    <m:den>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2</m:t>
                                          </m:r>
                                        </m:e>
                                        <m:sup>
                                          <m:r>
                                            <m:rPr>
                                              <m:sty m:val="p"/>
                                            </m:rPr>
                                            <a:rPr lang="en-IN" sz="2800" b="0" i="0" smtClean="0">
                                              <a:solidFill>
                                                <a:srgbClr val="002060"/>
                                              </a:solidFill>
                                              <a:latin typeface="Cambria Math" panose="02040503050406030204" pitchFamily="18" charset="0"/>
                                            </a:rPr>
                                            <m:t>n</m:t>
                                          </m:r>
                                        </m:sup>
                                      </m:sSup>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CA726700-A3FA-4A9F-A7CA-CEF8F423D111}"/>
                  </a:ext>
                </a:extLst>
              </p:cNvPr>
              <p:cNvSpPr>
                <a:spLocks noRot="1" noChangeAspect="1" noMove="1" noResize="1" noEditPoints="1" noAdjustHandles="1" noChangeArrowheads="1" noChangeShapeType="1" noTextEdit="1"/>
              </p:cNvSpPr>
              <p:nvPr/>
            </p:nvSpPr>
            <p:spPr>
              <a:xfrm>
                <a:off x="2926820" y="4216309"/>
                <a:ext cx="3526366" cy="1428030"/>
              </a:xfrm>
              <a:prstGeom prst="rect">
                <a:avLst/>
              </a:prstGeom>
              <a:blipFill>
                <a:blip r:embed="rId6"/>
                <a:stretch>
                  <a:fillRect/>
                </a:stretch>
              </a:blipFill>
              <a:ln>
                <a:noFill/>
              </a:ln>
            </p:spPr>
            <p:txBody>
              <a:bodyPr/>
              <a:lstStyle/>
              <a:p>
                <a:r>
                  <a:rPr lang="en-IN">
                    <a:noFill/>
                  </a:rPr>
                  <a:t> </a:t>
                </a:r>
              </a:p>
            </p:txBody>
          </p:sp>
        </mc:Fallback>
      </mc:AlternateContent>
      <p:cxnSp>
        <p:nvCxnSpPr>
          <p:cNvPr id="11" name="Straight Connector 10">
            <a:extLst>
              <a:ext uri="{FF2B5EF4-FFF2-40B4-BE49-F238E27FC236}">
                <a16:creationId xmlns:a16="http://schemas.microsoft.com/office/drawing/2014/main" id="{09060C7D-0207-4EE4-A0F5-FC0C8E5985BF}"/>
              </a:ext>
            </a:extLst>
          </p:cNvPr>
          <p:cNvCxnSpPr/>
          <p:nvPr/>
        </p:nvCxnSpPr>
        <p:spPr>
          <a:xfrm flipH="1">
            <a:off x="4280751" y="4943576"/>
            <a:ext cx="396000" cy="28800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8CEDFA9-5B5F-4465-9B5D-838127473DBF}"/>
              </a:ext>
            </a:extLst>
          </p:cNvPr>
          <p:cNvCxnSpPr>
            <a:cxnSpLocks/>
          </p:cNvCxnSpPr>
          <p:nvPr/>
        </p:nvCxnSpPr>
        <p:spPr>
          <a:xfrm flipH="1">
            <a:off x="5082810" y="4283851"/>
            <a:ext cx="386395" cy="288126"/>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99216804-0B79-49C2-9797-F19D1D0ECFF1}"/>
                  </a:ext>
                </a:extLst>
              </p:cNvPr>
              <p:cNvSpPr/>
              <p:nvPr/>
            </p:nvSpPr>
            <p:spPr>
              <a:xfrm>
                <a:off x="9456196" y="1009193"/>
                <a:ext cx="2384769" cy="13372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 2</m:t>
                                      </m:r>
                                    </m:e>
                                    <m:sup>
                                      <m:r>
                                        <a:rPr lang="en-IN" sz="2800" b="0" i="1" smtClean="0">
                                          <a:solidFill>
                                            <a:srgbClr val="FF0000"/>
                                          </a:solidFill>
                                          <a:latin typeface="Cambria Math" panose="02040503050406030204" pitchFamily="18" charset="0"/>
                                        </a:rPr>
                                        <m:t>∞</m:t>
                                      </m:r>
                                    </m:sup>
                                  </m:sSup>
                                  <m:r>
                                    <a:rPr lang="en-IN" sz="2800">
                                      <a:solidFill>
                                        <a:srgbClr val="002060"/>
                                      </a:solidFill>
                                      <a:latin typeface="Cambria Math" panose="02040503050406030204" pitchFamily="18" charset="0"/>
                                    </a:rPr>
                                    <m:t> </m:t>
                                  </m:r>
                                </m:den>
                              </m:f>
                            </m:e>
                          </m:d>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99216804-0B79-49C2-9797-F19D1D0ECFF1}"/>
                  </a:ext>
                </a:extLst>
              </p:cNvPr>
              <p:cNvSpPr>
                <a:spLocks noRot="1" noChangeAspect="1" noMove="1" noResize="1" noEditPoints="1" noAdjustHandles="1" noChangeArrowheads="1" noChangeShapeType="1" noTextEdit="1"/>
              </p:cNvSpPr>
              <p:nvPr/>
            </p:nvSpPr>
            <p:spPr>
              <a:xfrm>
                <a:off x="9456196" y="1009193"/>
                <a:ext cx="2384769" cy="1337295"/>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09AECA85-13B3-40CE-BEE4-CECEDAA0D20E}"/>
                  </a:ext>
                </a:extLst>
              </p:cNvPr>
              <p:cNvSpPr/>
              <p:nvPr/>
            </p:nvSpPr>
            <p:spPr>
              <a:xfrm>
                <a:off x="9383537" y="2522194"/>
                <a:ext cx="2384769" cy="13372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m:t>
                                  </m:r>
                                  <m:r>
                                    <a:rPr lang="en-IN" sz="2800" i="1" smtClean="0">
                                      <a:solidFill>
                                        <a:srgbClr val="FF0000"/>
                                      </a:solidFill>
                                      <a:latin typeface="Cambria Math" panose="02040503050406030204" pitchFamily="18" charset="0"/>
                                    </a:rPr>
                                    <m:t>∞</m:t>
                                  </m:r>
                                  <m:r>
                                    <a:rPr lang="en-IN" sz="2800" b="0" i="1" smtClean="0">
                                      <a:solidFill>
                                        <a:srgbClr val="002060"/>
                                      </a:solidFill>
                                      <a:latin typeface="Cambria Math" panose="02040503050406030204" pitchFamily="18" charset="0"/>
                                    </a:rPr>
                                    <m:t> </m:t>
                                  </m:r>
                                </m:den>
                              </m:f>
                            </m:e>
                          </m:d>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09AECA85-13B3-40CE-BEE4-CECEDAA0D20E}"/>
                  </a:ext>
                </a:extLst>
              </p:cNvPr>
              <p:cNvSpPr>
                <a:spLocks noRot="1" noChangeAspect="1" noMove="1" noResize="1" noEditPoints="1" noAdjustHandles="1" noChangeArrowheads="1" noChangeShapeType="1" noTextEdit="1"/>
              </p:cNvSpPr>
              <p:nvPr/>
            </p:nvSpPr>
            <p:spPr>
              <a:xfrm>
                <a:off x="9383537" y="2522194"/>
                <a:ext cx="2384769" cy="133729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0293698-35B8-41F3-B5D4-57E9BBC01458}"/>
                  </a:ext>
                </a:extLst>
              </p:cNvPr>
              <p:cNvSpPr/>
              <p:nvPr/>
            </p:nvSpPr>
            <p:spPr>
              <a:xfrm>
                <a:off x="2888062" y="5584582"/>
                <a:ext cx="1987204" cy="113748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r>
                                <a:rPr lang="en-IN" sz="2800" i="1" smtClean="0">
                                  <a:solidFill>
                                    <a:srgbClr val="002060"/>
                                  </a:solidFill>
                                  <a:latin typeface="Cambria Math" panose="02040503050406030204" pitchFamily="18" charset="0"/>
                                </a:rPr>
                                <m:t>0</m:t>
                              </m:r>
                            </m:e>
                          </m:d>
                          <m:r>
                            <a:rPr lang="en-IN" sz="280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00293698-35B8-41F3-B5D4-57E9BBC01458}"/>
                  </a:ext>
                </a:extLst>
              </p:cNvPr>
              <p:cNvSpPr>
                <a:spLocks noRot="1" noChangeAspect="1" noMove="1" noResize="1" noEditPoints="1" noAdjustHandles="1" noChangeArrowheads="1" noChangeShapeType="1" noTextEdit="1"/>
              </p:cNvSpPr>
              <p:nvPr/>
            </p:nvSpPr>
            <p:spPr>
              <a:xfrm>
                <a:off x="2888062" y="5584582"/>
                <a:ext cx="1987204" cy="1137483"/>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2F22982-B8CF-4C17-92E7-3E2F13598A37}"/>
                  </a:ext>
                </a:extLst>
              </p:cNvPr>
              <p:cNvSpPr/>
              <p:nvPr/>
            </p:nvSpPr>
            <p:spPr>
              <a:xfrm>
                <a:off x="4682673" y="5817597"/>
                <a:ext cx="907151" cy="5080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i="1"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F2F22982-B8CF-4C17-92E7-3E2F13598A37}"/>
                  </a:ext>
                </a:extLst>
              </p:cNvPr>
              <p:cNvSpPr>
                <a:spLocks noRot="1" noChangeAspect="1" noMove="1" noResize="1" noEditPoints="1" noAdjustHandles="1" noChangeArrowheads="1" noChangeShapeType="1" noTextEdit="1"/>
              </p:cNvSpPr>
              <p:nvPr/>
            </p:nvSpPr>
            <p:spPr>
              <a:xfrm>
                <a:off x="4682673" y="5817597"/>
                <a:ext cx="907151" cy="508005"/>
              </a:xfrm>
              <a:prstGeom prst="rect">
                <a:avLst/>
              </a:prstGeom>
              <a:blipFill>
                <a:blip r:embed="rId10"/>
                <a:stretch>
                  <a:fillRect/>
                </a:stretch>
              </a:blipFill>
              <a:ln>
                <a:noFill/>
              </a:ln>
            </p:spPr>
            <p:txBody>
              <a:bodyPr/>
              <a:lstStyle/>
              <a:p>
                <a:r>
                  <a:rPr lang="en-IN">
                    <a:noFill/>
                  </a:rPr>
                  <a:t> </a:t>
                </a:r>
              </a:p>
            </p:txBody>
          </p:sp>
        </mc:Fallback>
      </mc:AlternateContent>
      <p:sp>
        <p:nvSpPr>
          <p:cNvPr id="23" name="Rectangle 22">
            <a:extLst>
              <a:ext uri="{FF2B5EF4-FFF2-40B4-BE49-F238E27FC236}">
                <a16:creationId xmlns:a16="http://schemas.microsoft.com/office/drawing/2014/main" id="{7218E5BA-4CFA-4377-A7D0-1E43D0237AE9}"/>
              </a:ext>
            </a:extLst>
          </p:cNvPr>
          <p:cNvSpPr/>
          <p:nvPr/>
        </p:nvSpPr>
        <p:spPr>
          <a:xfrm>
            <a:off x="5495709" y="5811301"/>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4349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par>
                                <p:cTn id="18" presetID="22" presetClass="entr" presetSubtype="2"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10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10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1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10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10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1000"/>
                                        <p:tgtEl>
                                          <p:spTgt spid="23"/>
                                        </p:tgtEl>
                                      </p:cBhvr>
                                    </p:animEffect>
                                  </p:childTnLst>
                                </p:cTn>
                              </p:par>
                              <p:par>
                                <p:cTn id="51" presetID="1" presetClass="exit" presetSubtype="0" fill="hold" grpId="1" nodeType="withEffect">
                                  <p:stCondLst>
                                    <p:cond delay="0"/>
                                  </p:stCondLst>
                                  <p:childTnLst>
                                    <p:set>
                                      <p:cBhvr>
                                        <p:cTn id="52" dur="1" fill="hold">
                                          <p:stCondLst>
                                            <p:cond delay="0"/>
                                          </p:stCondLst>
                                        </p:cTn>
                                        <p:tgtEl>
                                          <p:spTgt spid="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p:bldP spid="10" grpId="0"/>
      <p:bldP spid="17" grpId="0"/>
      <p:bldP spid="17" grpId="1"/>
      <p:bldP spid="18" grpId="0"/>
      <p:bldP spid="18" grpId="1"/>
      <p:bldP spid="19" grpId="0"/>
      <p:bldP spid="21"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204851-1C65-4FA4-9438-64C3EF2107E4}"/>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D7204851-1C65-4FA4-9438-64C3EF2107E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B616157-9E36-49D1-A5D6-29F1F25B9706}"/>
                  </a:ext>
                </a:extLst>
              </p:cNvPr>
              <p:cNvSpPr/>
              <p:nvPr/>
            </p:nvSpPr>
            <p:spPr>
              <a:xfrm>
                <a:off x="285546" y="1055753"/>
                <a:ext cx="907151" cy="50800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i="1" smtClean="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2B616157-9E36-49D1-A5D6-29F1F25B9706}"/>
                  </a:ext>
                </a:extLst>
              </p:cNvPr>
              <p:cNvSpPr>
                <a:spLocks noRot="1" noChangeAspect="1" noMove="1" noResize="1" noEditPoints="1" noAdjustHandles="1" noChangeArrowheads="1" noChangeShapeType="1" noTextEdit="1"/>
              </p:cNvSpPr>
              <p:nvPr/>
            </p:nvSpPr>
            <p:spPr>
              <a:xfrm>
                <a:off x="285546" y="1055753"/>
                <a:ext cx="907151" cy="508005"/>
              </a:xfrm>
              <a:prstGeom prst="rect">
                <a:avLst/>
              </a:prstGeom>
              <a:blipFill>
                <a:blip r:embed="rId3"/>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3D267652-10D1-4031-8728-0654B318106B}"/>
              </a:ext>
            </a:extLst>
          </p:cNvPr>
          <p:cNvSpPr/>
          <p:nvPr/>
        </p:nvSpPr>
        <p:spPr>
          <a:xfrm>
            <a:off x="295479" y="1722783"/>
            <a:ext cx="9403058"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both the series are convergent or divergent together.</a:t>
            </a:r>
          </a:p>
        </p:txBody>
      </p:sp>
      <p:grpSp>
        <p:nvGrpSpPr>
          <p:cNvPr id="8" name="Group 7">
            <a:extLst>
              <a:ext uri="{FF2B5EF4-FFF2-40B4-BE49-F238E27FC236}">
                <a16:creationId xmlns:a16="http://schemas.microsoft.com/office/drawing/2014/main" id="{A940197E-D1A4-400F-B3DB-E91AC9A65E17}"/>
              </a:ext>
            </a:extLst>
          </p:cNvPr>
          <p:cNvGrpSpPr/>
          <p:nvPr/>
        </p:nvGrpSpPr>
        <p:grpSpPr>
          <a:xfrm>
            <a:off x="882056" y="2341149"/>
            <a:ext cx="2394805" cy="1262140"/>
            <a:chOff x="1932340" y="4704562"/>
            <a:chExt cx="2394805" cy="981228"/>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FE6DE79-DA38-4DA3-AFF1-4C990592907E}"/>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BFE6DE79-DA38-4DA3-AFF1-4C990592907E}"/>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4"/>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12F09F97-11A6-409E-9DA9-976CE8C6337E}"/>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1" name="Right Arrow 3">
            <a:extLst>
              <a:ext uri="{FF2B5EF4-FFF2-40B4-BE49-F238E27FC236}">
                <a16:creationId xmlns:a16="http://schemas.microsoft.com/office/drawing/2014/main" id="{02A61657-6383-4ECC-B5CB-53D4C520DAFE}"/>
              </a:ext>
            </a:extLst>
          </p:cNvPr>
          <p:cNvSpPr/>
          <p:nvPr/>
        </p:nvSpPr>
        <p:spPr>
          <a:xfrm>
            <a:off x="297265" y="280479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DC64F36-8070-4AB6-BFE1-C5499923A376}"/>
                  </a:ext>
                </a:extLst>
              </p:cNvPr>
              <p:cNvSpPr/>
              <p:nvPr/>
            </p:nvSpPr>
            <p:spPr>
              <a:xfrm>
                <a:off x="3058566" y="2340118"/>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2</m:t>
                                  </m:r>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1DC64F36-8070-4AB6-BFE1-C5499923A376}"/>
                  </a:ext>
                </a:extLst>
              </p:cNvPr>
              <p:cNvSpPr>
                <a:spLocks noRot="1" noChangeAspect="1" noMove="1" noResize="1" noEditPoints="1" noAdjustHandles="1" noChangeArrowheads="1" noChangeShapeType="1" noTextEdit="1"/>
              </p:cNvSpPr>
              <p:nvPr/>
            </p:nvSpPr>
            <p:spPr>
              <a:xfrm>
                <a:off x="3058566" y="2340118"/>
                <a:ext cx="1250843" cy="126214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EAFBFD9-A71E-4F9E-868B-51CE8FF6BEDF}"/>
                  </a:ext>
                </a:extLst>
              </p:cNvPr>
              <p:cNvSpPr/>
              <p:nvPr/>
            </p:nvSpPr>
            <p:spPr>
              <a:xfrm>
                <a:off x="2703445" y="3783952"/>
                <a:ext cx="2048258"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d>
                                <m:dPr>
                                  <m:ctrlPr>
                                    <a:rPr lang="en-IN" sz="2800" b="0" i="1" smtClean="0">
                                      <a:solidFill>
                                        <a:srgbClr val="002060"/>
                                      </a:solidFill>
                                      <a:latin typeface="Cambria Math" panose="02040503050406030204" pitchFamily="18" charset="0"/>
                                      <a:ea typeface="Cambria Math" panose="02040503050406030204" pitchFamily="18" charset="0"/>
                                    </a:rPr>
                                  </m:ctrlPr>
                                </m:dPr>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a:solidFill>
                                            <a:srgbClr val="002060"/>
                                          </a:solidFill>
                                          <a:latin typeface="Cambria Math" panose="02040503050406030204" pitchFamily="18" charset="0"/>
                                          <a:ea typeface="Cambria Math" panose="02040503050406030204" pitchFamily="18" charset="0"/>
                                        </a:rPr>
                                        <m:t>1</m:t>
                                      </m:r>
                                    </m:num>
                                    <m:den>
                                      <m:r>
                                        <a:rPr lang="en-IN" sz="2800" i="1">
                                          <a:solidFill>
                                            <a:srgbClr val="002060"/>
                                          </a:solidFill>
                                          <a:latin typeface="Cambria Math" panose="02040503050406030204" pitchFamily="18" charset="0"/>
                                          <a:ea typeface="Cambria Math" panose="02040503050406030204" pitchFamily="18" charset="0"/>
                                        </a:rPr>
                                        <m:t> 2 </m:t>
                                      </m:r>
                                    </m:den>
                                  </m:f>
                                </m:e>
                              </m:d>
                            </m:e>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sSup>
                        </m:e>
                      </m:nary>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7EAFBFD9-A71E-4F9E-868B-51CE8FF6BEDF}"/>
                  </a:ext>
                </a:extLst>
              </p:cNvPr>
              <p:cNvSpPr>
                <a:spLocks noRot="1" noChangeAspect="1" noMove="1" noResize="1" noEditPoints="1" noAdjustHandles="1" noChangeArrowheads="1" noChangeShapeType="1" noTextEdit="1"/>
              </p:cNvSpPr>
              <p:nvPr/>
            </p:nvSpPr>
            <p:spPr>
              <a:xfrm>
                <a:off x="2703445" y="3783952"/>
                <a:ext cx="2048258" cy="1262140"/>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4967A491-1CBC-4FC1-B2F4-DDE46816C1CE}"/>
                  </a:ext>
                </a:extLst>
              </p:cNvPr>
              <p:cNvSpPr/>
              <p:nvPr/>
            </p:nvSpPr>
            <p:spPr>
              <a:xfrm>
                <a:off x="2690193" y="5218368"/>
                <a:ext cx="4349272" cy="12432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4967A491-1CBC-4FC1-B2F4-DDE46816C1CE}"/>
                  </a:ext>
                </a:extLst>
              </p:cNvPr>
              <p:cNvSpPr>
                <a:spLocks noRot="1" noChangeAspect="1" noMove="1" noResize="1" noEditPoints="1" noAdjustHandles="1" noChangeArrowheads="1" noChangeShapeType="1" noTextEdit="1"/>
              </p:cNvSpPr>
              <p:nvPr/>
            </p:nvSpPr>
            <p:spPr>
              <a:xfrm>
                <a:off x="2690193" y="5218368"/>
                <a:ext cx="4349272" cy="1243277"/>
              </a:xfrm>
              <a:prstGeom prst="rect">
                <a:avLst/>
              </a:prstGeom>
              <a:blipFill>
                <a:blip r:embed="rId7"/>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03FC36E6-02E0-4CA6-81D2-C2AE9CF14C5C}"/>
              </a:ext>
            </a:extLst>
          </p:cNvPr>
          <p:cNvSpPr/>
          <p:nvPr/>
        </p:nvSpPr>
        <p:spPr>
          <a:xfrm>
            <a:off x="1077894" y="1062872"/>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388927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10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p:bldP spid="20" grpId="0"/>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0F133D7-B263-4C8A-8030-B1308E38AA7C}"/>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70F133D7-B263-4C8A-8030-B1308E38AA7C}"/>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008F1F3-1E6E-4DD5-8454-1A4531AE6C42}"/>
                  </a:ext>
                </a:extLst>
              </p:cNvPr>
              <p:cNvSpPr/>
              <p:nvPr/>
            </p:nvSpPr>
            <p:spPr>
              <a:xfrm>
                <a:off x="171160" y="858405"/>
                <a:ext cx="4349272" cy="124327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2</m:t>
                          </m:r>
                        </m:sup>
                      </m:sSup>
                      <m:r>
                        <a:rPr lang="en-IN" sz="2800" b="0" i="1"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e>
                          </m:d>
                        </m:e>
                        <m:sup>
                          <m:r>
                            <a:rPr lang="en-IN" sz="2800" b="0" i="1" smtClean="0">
                              <a:solidFill>
                                <a:srgbClr val="002060"/>
                              </a:solidFill>
                              <a:latin typeface="Cambria Math" panose="02040503050406030204" pitchFamily="18" charset="0"/>
                            </a:rPr>
                            <m:t>3</m:t>
                          </m:r>
                        </m:sup>
                      </m:sSup>
                      <m:r>
                        <a:rPr lang="en-IN" sz="2800" b="0" i="1"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1008F1F3-1E6E-4DD5-8454-1A4531AE6C42}"/>
                  </a:ext>
                </a:extLst>
              </p:cNvPr>
              <p:cNvSpPr>
                <a:spLocks noRot="1" noChangeAspect="1" noMove="1" noResize="1" noEditPoints="1" noAdjustHandles="1" noChangeArrowheads="1" noChangeShapeType="1" noTextEdit="1"/>
              </p:cNvSpPr>
              <p:nvPr/>
            </p:nvSpPr>
            <p:spPr>
              <a:xfrm>
                <a:off x="171160" y="858405"/>
                <a:ext cx="4349272" cy="1243277"/>
              </a:xfrm>
              <a:prstGeom prst="rect">
                <a:avLst/>
              </a:prstGeom>
              <a:blipFill>
                <a:blip r:embed="rId3"/>
                <a:stretch>
                  <a:fillRect/>
                </a:stretch>
              </a:blipFill>
              <a:ln>
                <a:noFill/>
              </a:ln>
            </p:spPr>
            <p:txBody>
              <a:bodyPr/>
              <a:lstStyle/>
              <a:p>
                <a:r>
                  <a:rPr lang="en-IN">
                    <a:noFill/>
                  </a:rPr>
                  <a:t> </a:t>
                </a:r>
              </a:p>
            </p:txBody>
          </p:sp>
        </mc:Fallback>
      </mc:AlternateContent>
      <p:sp>
        <p:nvSpPr>
          <p:cNvPr id="5" name="Rectangle 4">
            <a:extLst>
              <a:ext uri="{FF2B5EF4-FFF2-40B4-BE49-F238E27FC236}">
                <a16:creationId xmlns:a16="http://schemas.microsoft.com/office/drawing/2014/main" id="{6D678961-ED8F-446B-85DB-BC90D4B0BB72}"/>
              </a:ext>
            </a:extLst>
          </p:cNvPr>
          <p:cNvSpPr/>
          <p:nvPr/>
        </p:nvSpPr>
        <p:spPr>
          <a:xfrm>
            <a:off x="4397422" y="1303751"/>
            <a:ext cx="4093828" cy="579769"/>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geometric series,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59D0AEA-CA17-45E0-B03B-4C0C4D4FAEC7}"/>
                  </a:ext>
                </a:extLst>
              </p:cNvPr>
              <p:cNvSpPr/>
              <p:nvPr/>
            </p:nvSpPr>
            <p:spPr>
              <a:xfrm>
                <a:off x="659175" y="2592031"/>
                <a:ext cx="2708523" cy="84160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where, </a:t>
                </a:r>
                <a14:m>
                  <m:oMath xmlns:m="http://schemas.openxmlformats.org/officeDocument/2006/math">
                    <m:r>
                      <a:rPr lang="en-IN" sz="2800" b="1" i="0" smtClean="0">
                        <a:solidFill>
                          <a:srgbClr val="FF0000"/>
                        </a:solidFill>
                        <a:latin typeface="Cambria Math" panose="02040503050406030204" pitchFamily="18" charset="0"/>
                      </a:rPr>
                      <m:t>𝐚</m:t>
                    </m:r>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0" smtClean="0">
                            <a:solidFill>
                              <a:srgbClr val="002060"/>
                            </a:solidFill>
                            <a:latin typeface="Cambria Math" panose="02040503050406030204" pitchFamily="18" charset="0"/>
                          </a:rPr>
                          <m:t>𝟏</m:t>
                        </m:r>
                      </m:num>
                      <m:den>
                        <m:r>
                          <a:rPr lang="en-IN" sz="2800" b="1" i="0" smtClean="0">
                            <a:solidFill>
                              <a:srgbClr val="002060"/>
                            </a:solidFill>
                            <a:latin typeface="Cambria Math" panose="02040503050406030204" pitchFamily="18" charset="0"/>
                          </a:rPr>
                          <m:t> </m:t>
                        </m:r>
                        <m:r>
                          <a:rPr lang="en-IN" sz="2800" b="1" i="0" smtClean="0">
                            <a:solidFill>
                              <a:srgbClr val="002060"/>
                            </a:solidFill>
                            <a:latin typeface="Cambria Math" panose="02040503050406030204" pitchFamily="18" charset="0"/>
                          </a:rPr>
                          <m:t>𝟐</m:t>
                        </m:r>
                        <m:r>
                          <a:rPr lang="en-IN" sz="2800" b="1" i="0" smtClean="0">
                            <a:solidFill>
                              <a:srgbClr val="002060"/>
                            </a:solidFill>
                            <a:latin typeface="Cambria Math" panose="02040503050406030204" pitchFamily="18" charset="0"/>
                          </a:rPr>
                          <m:t> </m:t>
                        </m:r>
                      </m:den>
                    </m:f>
                  </m:oMath>
                </a14:m>
                <a:r>
                  <a:rPr lang="en-IN" sz="2800" b="1" dirty="0">
                    <a:solidFill>
                      <a:srgbClr val="002060"/>
                    </a:solidFill>
                  </a:rPr>
                  <a:t> </a:t>
                </a:r>
                <a:r>
                  <a:rPr lang="en-IN" sz="2800" dirty="0">
                    <a:solidFill>
                      <a:srgbClr val="002060"/>
                    </a:solidFill>
                  </a:rPr>
                  <a:t>and</a:t>
                </a:r>
              </a:p>
            </p:txBody>
          </p:sp>
        </mc:Choice>
        <mc:Fallback xmlns="">
          <p:sp>
            <p:nvSpPr>
              <p:cNvPr id="6" name="Rectangle 5">
                <a:extLst>
                  <a:ext uri="{FF2B5EF4-FFF2-40B4-BE49-F238E27FC236}">
                    <a16:creationId xmlns:a16="http://schemas.microsoft.com/office/drawing/2014/main" id="{759D0AEA-CA17-45E0-B03B-4C0C4D4FAEC7}"/>
                  </a:ext>
                </a:extLst>
              </p:cNvPr>
              <p:cNvSpPr>
                <a:spLocks noRot="1" noChangeAspect="1" noMove="1" noResize="1" noEditPoints="1" noAdjustHandles="1" noChangeArrowheads="1" noChangeShapeType="1" noTextEdit="1"/>
              </p:cNvSpPr>
              <p:nvPr/>
            </p:nvSpPr>
            <p:spPr>
              <a:xfrm>
                <a:off x="659175" y="2592031"/>
                <a:ext cx="2708523" cy="841605"/>
              </a:xfrm>
              <a:prstGeom prst="rect">
                <a:avLst/>
              </a:prstGeom>
              <a:blipFill>
                <a:blip r:embed="rId4"/>
                <a:stretch>
                  <a:fillRect l="-4505" r="-473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8AD6DE2-77E1-4A59-BC60-3D856D69AADB}"/>
                  </a:ext>
                </a:extLst>
              </p:cNvPr>
              <p:cNvSpPr/>
              <p:nvPr/>
            </p:nvSpPr>
            <p:spPr>
              <a:xfrm>
                <a:off x="3247451" y="2101682"/>
                <a:ext cx="1788189" cy="166056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𝐫</m:t>
                      </m:r>
                      <m:r>
                        <a:rPr lang="en-IN" sz="2800" b="1"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sSup>
                            <m:sSupPr>
                              <m:ctrlPr>
                                <a:rPr lang="en-IN" sz="280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d>
                                <m:dPr>
                                  <m:ctrlPr>
                                    <a:rPr lang="en-IN" sz="2800" i="1" smtClean="0">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e>
                              </m:d>
                            </m:e>
                            <m:sup>
                              <m:r>
                                <a:rPr lang="en-IN" sz="2800" b="0" i="0" smtClean="0">
                                  <a:solidFill>
                                    <a:srgbClr val="002060"/>
                                  </a:solidFill>
                                  <a:latin typeface="Cambria Math" panose="02040503050406030204" pitchFamily="18" charset="0"/>
                                </a:rPr>
                                <m:t>2</m:t>
                              </m:r>
                            </m:sup>
                          </m:sSup>
                        </m:num>
                        <m:den>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2 </m:t>
                              </m:r>
                            </m:den>
                          </m:f>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A8AD6DE2-77E1-4A59-BC60-3D856D69AADB}"/>
                  </a:ext>
                </a:extLst>
              </p:cNvPr>
              <p:cNvSpPr>
                <a:spLocks noRot="1" noChangeAspect="1" noMove="1" noResize="1" noEditPoints="1" noAdjustHandles="1" noChangeArrowheads="1" noChangeShapeType="1" noTextEdit="1"/>
              </p:cNvSpPr>
              <p:nvPr/>
            </p:nvSpPr>
            <p:spPr>
              <a:xfrm>
                <a:off x="3247451" y="2101682"/>
                <a:ext cx="1788189" cy="166056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209D6A0-E118-423F-96CB-8CA7FCD33EFD}"/>
                  </a:ext>
                </a:extLst>
              </p:cNvPr>
              <p:cNvSpPr/>
              <p:nvPr/>
            </p:nvSpPr>
            <p:spPr>
              <a:xfrm>
                <a:off x="4803068" y="2484140"/>
                <a:ext cx="1111830" cy="97207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rPr>
                        <m:t>=</m:t>
                      </m:r>
                      <m:f>
                        <m:fPr>
                          <m:ctrlPr>
                            <a:rPr lang="en-IN" sz="2800" b="1" i="1" smtClean="0">
                              <a:solidFill>
                                <a:srgbClr val="002060"/>
                              </a:solidFill>
                              <a:latin typeface="Cambria Math" panose="02040503050406030204" pitchFamily="18" charset="0"/>
                            </a:rPr>
                          </m:ctrlPr>
                        </m:fPr>
                        <m:num>
                          <m:r>
                            <a:rPr lang="en-IN" sz="2800" b="1" i="1" smtClean="0">
                              <a:solidFill>
                                <a:srgbClr val="002060"/>
                              </a:solidFill>
                              <a:latin typeface="Cambria Math" panose="02040503050406030204" pitchFamily="18" charset="0"/>
                            </a:rPr>
                            <m:t>𝟏</m:t>
                          </m:r>
                        </m:num>
                        <m:den>
                          <m:r>
                            <a:rPr lang="en-IN" sz="2800" b="1" i="1" smtClean="0">
                              <a:solidFill>
                                <a:srgbClr val="002060"/>
                              </a:solidFill>
                              <a:latin typeface="Cambria Math" panose="02040503050406030204" pitchFamily="18" charset="0"/>
                            </a:rPr>
                            <m:t> </m:t>
                          </m:r>
                          <m:r>
                            <a:rPr lang="en-IN" sz="2800" b="1" i="1" smtClean="0">
                              <a:solidFill>
                                <a:srgbClr val="002060"/>
                              </a:solidFill>
                              <a:latin typeface="Cambria Math" panose="02040503050406030204" pitchFamily="18" charset="0"/>
                            </a:rPr>
                            <m:t>𝟐</m:t>
                          </m:r>
                          <m:r>
                            <a:rPr lang="en-IN" sz="2800" b="1"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4209D6A0-E118-423F-96CB-8CA7FCD33EFD}"/>
                  </a:ext>
                </a:extLst>
              </p:cNvPr>
              <p:cNvSpPr>
                <a:spLocks noRot="1" noChangeAspect="1" noMove="1" noResize="1" noEditPoints="1" noAdjustHandles="1" noChangeArrowheads="1" noChangeShapeType="1" noTextEdit="1"/>
              </p:cNvSpPr>
              <p:nvPr/>
            </p:nvSpPr>
            <p:spPr>
              <a:xfrm>
                <a:off x="4803068" y="2484140"/>
                <a:ext cx="1111830" cy="972076"/>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574E377-0159-420D-9DD6-DD39003D4281}"/>
                  </a:ext>
                </a:extLst>
              </p:cNvPr>
              <p:cNvSpPr/>
              <p:nvPr/>
            </p:nvSpPr>
            <p:spPr>
              <a:xfrm>
                <a:off x="5634368" y="2702354"/>
                <a:ext cx="914400" cy="541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&lt;1</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3574E377-0159-420D-9DD6-DD39003D4281}"/>
                  </a:ext>
                </a:extLst>
              </p:cNvPr>
              <p:cNvSpPr>
                <a:spLocks noRot="1" noChangeAspect="1" noMove="1" noResize="1" noEditPoints="1" noAdjustHandles="1" noChangeArrowheads="1" noChangeShapeType="1" noTextEdit="1"/>
              </p:cNvSpPr>
              <p:nvPr/>
            </p:nvSpPr>
            <p:spPr>
              <a:xfrm>
                <a:off x="5634368" y="2702354"/>
                <a:ext cx="914400" cy="54177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C26D888-2E17-40D8-9B71-11ED302A6D5B}"/>
                  </a:ext>
                </a:extLst>
              </p:cNvPr>
              <p:cNvSpPr/>
              <p:nvPr/>
            </p:nvSpPr>
            <p:spPr>
              <a:xfrm>
                <a:off x="7064596" y="2452725"/>
                <a:ext cx="3350260" cy="95848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∴−1&lt;</m:t>
                      </m:r>
                      <m:r>
                        <a:rPr lang="en-IN" sz="2800" b="1" i="0" smtClean="0">
                          <a:solidFill>
                            <a:srgbClr val="FF0000"/>
                          </a:solidFill>
                          <a:latin typeface="Cambria Math" panose="02040503050406030204" pitchFamily="18" charset="0"/>
                          <a:ea typeface="Cambria Math" panose="02040503050406030204" pitchFamily="18" charset="0"/>
                        </a:rPr>
                        <m:t>𝐫</m:t>
                      </m:r>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𝟏</m:t>
                          </m:r>
                        </m:num>
                        <m:den>
                          <m:r>
                            <a:rPr lang="en-IN" sz="2800" b="1" i="0" smtClean="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𝟐</m:t>
                          </m:r>
                          <m:r>
                            <a:rPr lang="en-IN" sz="2800" b="1" i="0" smtClean="0">
                              <a:solidFill>
                                <a:srgbClr val="002060"/>
                              </a:solidFill>
                              <a:latin typeface="Cambria Math" panose="02040503050406030204" pitchFamily="18" charset="0"/>
                              <a:ea typeface="Cambria Math" panose="02040503050406030204" pitchFamily="18" charset="0"/>
                            </a:rPr>
                            <m:t> </m:t>
                          </m:r>
                        </m:den>
                      </m:f>
                      <m:r>
                        <a:rPr lang="en-IN" sz="2800" i="0">
                          <a:solidFill>
                            <a:srgbClr val="002060"/>
                          </a:solidFill>
                          <a:latin typeface="Cambria Math" panose="02040503050406030204" pitchFamily="18" charset="0"/>
                          <a:ea typeface="Cambria Math" panose="02040503050406030204" pitchFamily="18" charset="0"/>
                        </a:rPr>
                        <m:t>&lt;</m:t>
                      </m:r>
                      <m:r>
                        <a:rPr lang="en-IN" sz="2800" b="0" i="0"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CC26D888-2E17-40D8-9B71-11ED302A6D5B}"/>
                  </a:ext>
                </a:extLst>
              </p:cNvPr>
              <p:cNvSpPr>
                <a:spLocks noRot="1" noChangeAspect="1" noMove="1" noResize="1" noEditPoints="1" noAdjustHandles="1" noChangeArrowheads="1" noChangeShapeType="1" noTextEdit="1"/>
              </p:cNvSpPr>
              <p:nvPr/>
            </p:nvSpPr>
            <p:spPr>
              <a:xfrm>
                <a:off x="7064596" y="2452725"/>
                <a:ext cx="3350260" cy="958481"/>
              </a:xfrm>
              <a:prstGeom prst="rect">
                <a:avLst/>
              </a:prstGeom>
              <a:blipFill>
                <a:blip r:embed="rId8"/>
                <a:stretch>
                  <a:fillRect/>
                </a:stretch>
              </a:blipFill>
              <a:ln>
                <a:no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BDC1914D-6349-4DC9-970A-9681B42F22B4}"/>
              </a:ext>
            </a:extLst>
          </p:cNvPr>
          <p:cNvGrpSpPr/>
          <p:nvPr/>
        </p:nvGrpSpPr>
        <p:grpSpPr>
          <a:xfrm>
            <a:off x="578883" y="3607145"/>
            <a:ext cx="3806123" cy="1290910"/>
            <a:chOff x="1419985" y="2058151"/>
            <a:chExt cx="3492214" cy="1379595"/>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A83477D-775C-4CBA-895E-F8C974B556AC}"/>
                    </a:ext>
                  </a:extLst>
                </p:cNvPr>
                <p:cNvSpPr/>
                <p:nvPr/>
              </p:nvSpPr>
              <p:spPr>
                <a:xfrm>
                  <a:off x="1419985" y="2058151"/>
                  <a:ext cx="1402740"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nary>
                          <m:naryPr>
                            <m:chr m:val="∑"/>
                            <m:ctrlPr>
                              <a:rPr lang="en-IN" sz="280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b="0" i="0" smtClean="0">
                                        <a:solidFill>
                                          <a:srgbClr val="002060"/>
                                        </a:solidFill>
                                        <a:latin typeface="Cambria Math" panose="02040503050406030204" pitchFamily="18" charset="0"/>
                                      </a:rPr>
                                      <m:t>n</m:t>
                                    </m:r>
                                  </m:sup>
                                </m:sSup>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3A83477D-775C-4CBA-895E-F8C974B556AC}"/>
                    </a:ext>
                  </a:extLst>
                </p:cNvPr>
                <p:cNvSpPr>
                  <a:spLocks noRot="1" noChangeAspect="1" noMove="1" noResize="1" noEditPoints="1" noAdjustHandles="1" noChangeArrowheads="1" noChangeShapeType="1" noTextEdit="1"/>
                </p:cNvSpPr>
                <p:nvPr/>
              </p:nvSpPr>
              <p:spPr>
                <a:xfrm>
                  <a:off x="1419985" y="2058151"/>
                  <a:ext cx="1402740" cy="1379595"/>
                </a:xfrm>
                <a:prstGeom prst="rect">
                  <a:avLst/>
                </a:prstGeom>
                <a:blipFill>
                  <a:blip r:embed="rId9"/>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CBB5AFBA-DBA4-42FF-A0DC-B3F1730FE731}"/>
                </a:ext>
              </a:extLst>
            </p:cNvPr>
            <p:cNvSpPr/>
            <p:nvPr/>
          </p:nvSpPr>
          <p:spPr>
            <a:xfrm>
              <a:off x="2730097" y="2427860"/>
              <a:ext cx="218210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14" name="Rectangle 13">
            <a:extLst>
              <a:ext uri="{FF2B5EF4-FFF2-40B4-BE49-F238E27FC236}">
                <a16:creationId xmlns:a16="http://schemas.microsoft.com/office/drawing/2014/main" id="{3E55740E-9D68-447D-9378-4682C9C4D7C0}"/>
              </a:ext>
            </a:extLst>
          </p:cNvPr>
          <p:cNvSpPr/>
          <p:nvPr/>
        </p:nvSpPr>
        <p:spPr>
          <a:xfrm>
            <a:off x="836125" y="5318931"/>
            <a:ext cx="454724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a:t>
            </a:r>
            <a:r>
              <a:rPr lang="en-IN" sz="2800" dirty="0">
                <a:solidFill>
                  <a:srgbClr val="002060"/>
                </a:solidFill>
              </a:rPr>
              <a:t>, </a:t>
            </a:r>
          </a:p>
        </p:txBody>
      </p:sp>
      <p:grpSp>
        <p:nvGrpSpPr>
          <p:cNvPr id="15" name="Group 14">
            <a:extLst>
              <a:ext uri="{FF2B5EF4-FFF2-40B4-BE49-F238E27FC236}">
                <a16:creationId xmlns:a16="http://schemas.microsoft.com/office/drawing/2014/main" id="{3B5E2BAA-4C32-4F6E-ACE5-65B1DB9CABC3}"/>
              </a:ext>
            </a:extLst>
          </p:cNvPr>
          <p:cNvGrpSpPr/>
          <p:nvPr/>
        </p:nvGrpSpPr>
        <p:grpSpPr>
          <a:xfrm>
            <a:off x="5043709" y="4956727"/>
            <a:ext cx="4149030" cy="1379595"/>
            <a:chOff x="5329116" y="3924974"/>
            <a:chExt cx="4149030" cy="1379595"/>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276E337-6BF4-4D4E-95DD-87044C41D29A}"/>
                    </a:ext>
                  </a:extLst>
                </p:cNvPr>
                <p:cNvSpPr/>
                <p:nvPr/>
              </p:nvSpPr>
              <p:spPr>
                <a:xfrm>
                  <a:off x="5329116" y="3924974"/>
                  <a:ext cx="2162831"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m:rPr>
                                        <m:sty m:val="p"/>
                                      </m:rPr>
                                      <a:rPr lang="en-IN" sz="2800">
                                        <a:solidFill>
                                          <a:srgbClr val="002060"/>
                                        </a:solidFill>
                                        <a:latin typeface="Cambria Math" panose="02040503050406030204" pitchFamily="18" charset="0"/>
                                      </a:rPr>
                                      <m:t>n</m:t>
                                    </m:r>
                                  </m:sup>
                                </m:sSup>
                                <m:r>
                                  <a:rPr lang="en-IN" sz="2800" b="0" i="1" smtClean="0">
                                    <a:solidFill>
                                      <a:srgbClr val="002060"/>
                                    </a:solidFill>
                                    <a:latin typeface="Cambria Math" panose="02040503050406030204" pitchFamily="18" charset="0"/>
                                  </a:rPr>
                                  <m:t>−3 </m:t>
                                </m:r>
                              </m:den>
                            </m:f>
                          </m:e>
                        </m:nary>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F276E337-6BF4-4D4E-95DD-87044C41D29A}"/>
                    </a:ext>
                  </a:extLst>
                </p:cNvPr>
                <p:cNvSpPr>
                  <a:spLocks noRot="1" noChangeAspect="1" noMove="1" noResize="1" noEditPoints="1" noAdjustHandles="1" noChangeArrowheads="1" noChangeShapeType="1" noTextEdit="1"/>
                </p:cNvSpPr>
                <p:nvPr/>
              </p:nvSpPr>
              <p:spPr>
                <a:xfrm>
                  <a:off x="5329116" y="3924974"/>
                  <a:ext cx="2162831" cy="1379595"/>
                </a:xfrm>
                <a:prstGeom prst="rect">
                  <a:avLst/>
                </a:prstGeom>
                <a:blipFill>
                  <a:blip r:embed="rId10"/>
                  <a:stretch>
                    <a:fillRect/>
                  </a:stretch>
                </a:blipFill>
                <a:ln>
                  <a:noFill/>
                </a:ln>
              </p:spPr>
              <p:txBody>
                <a:bodyPr/>
                <a:lstStyle/>
                <a:p>
                  <a:r>
                    <a:rPr lang="en-IN">
                      <a:noFill/>
                    </a:rPr>
                    <a:t> </a:t>
                  </a:r>
                </a:p>
              </p:txBody>
            </p:sp>
          </mc:Fallback>
        </mc:AlternateContent>
        <p:sp>
          <p:nvSpPr>
            <p:cNvPr id="17" name="Rectangle 16">
              <a:extLst>
                <a:ext uri="{FF2B5EF4-FFF2-40B4-BE49-F238E27FC236}">
                  <a16:creationId xmlns:a16="http://schemas.microsoft.com/office/drawing/2014/main" id="{0CBF79DC-E2B2-4C2C-9678-FA8DCEEA48DE}"/>
                </a:ext>
              </a:extLst>
            </p:cNvPr>
            <p:cNvSpPr/>
            <p:nvPr/>
          </p:nvSpPr>
          <p:spPr>
            <a:xfrm>
              <a:off x="7315315" y="4287178"/>
              <a:ext cx="216283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18" name="Right Arrow 3">
            <a:extLst>
              <a:ext uri="{FF2B5EF4-FFF2-40B4-BE49-F238E27FC236}">
                <a16:creationId xmlns:a16="http://schemas.microsoft.com/office/drawing/2014/main" id="{0FABE1F0-3A8C-416E-9E90-C5445C03EC9E}"/>
              </a:ext>
            </a:extLst>
          </p:cNvPr>
          <p:cNvSpPr/>
          <p:nvPr/>
        </p:nvSpPr>
        <p:spPr>
          <a:xfrm>
            <a:off x="287875" y="541023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Tree>
    <p:extLst>
      <p:ext uri="{BB962C8B-B14F-4D97-AF65-F5344CB8AC3E}">
        <p14:creationId xmlns:p14="http://schemas.microsoft.com/office/powerpoint/2010/main" val="6726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4" grpId="0"/>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3545216"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3+2∙</m:t>
                              </m:r>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sin</m:t>
                                  </m:r>
                                </m:fName>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func>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3545216" cy="1326493"/>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23935"/>
            <a:ext cx="3999107" cy="1065771"/>
            <a:chOff x="2019815" y="2323935"/>
            <a:chExt cx="2946821" cy="106577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612335" y="2323935"/>
                  <a:ext cx="2354301"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3+2∙</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e>
                                </m:d>
                              </m:e>
                            </m:func>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12335" y="2323935"/>
                  <a:ext cx="2354301" cy="1065771"/>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790827"/>
            <a:ext cx="1465003" cy="547491"/>
            <a:chOff x="2019815" y="2580685"/>
            <a:chExt cx="1465003" cy="54749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200058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5E6171B-6FA4-409D-9EC7-40DE25ED2DF2}"/>
                  </a:ext>
                </a:extLst>
              </p:cNvPr>
              <p:cNvSpPr/>
              <p:nvPr/>
            </p:nvSpPr>
            <p:spPr>
              <a:xfrm>
                <a:off x="3283086" y="3645954"/>
                <a:ext cx="9165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m:rPr>
                              <m:sty m:val="p"/>
                            </m:rPr>
                            <a:rPr lang="en-IN" sz="2800" b="0" i="0" smtClean="0">
                              <a:solidFill>
                                <a:srgbClr val="002060"/>
                              </a:solidFill>
                              <a:latin typeface="Cambria Math" panose="02040503050406030204" pitchFamily="18" charset="0"/>
                            </a:rPr>
                            <m:t>n</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45E6171B-6FA4-409D-9EC7-40DE25ED2DF2}"/>
                  </a:ext>
                </a:extLst>
              </p:cNvPr>
              <p:cNvSpPr>
                <a:spLocks noRot="1" noChangeAspect="1" noMove="1" noResize="1" noEditPoints="1" noAdjustHandles="1" noChangeArrowheads="1" noChangeShapeType="1" noTextEdit="1"/>
              </p:cNvSpPr>
              <p:nvPr/>
            </p:nvSpPr>
            <p:spPr>
              <a:xfrm>
                <a:off x="3283086" y="3645954"/>
                <a:ext cx="916568" cy="939262"/>
              </a:xfrm>
              <a:prstGeom prst="rect">
                <a:avLst/>
              </a:prstGeom>
              <a:blipFill>
                <a:blip r:embed="rId6"/>
                <a:stretch>
                  <a:fillRect/>
                </a:stretch>
              </a:blipFill>
              <a:ln>
                <a:noFill/>
              </a:ln>
            </p:spPr>
            <p:txBody>
              <a:bodyPr/>
              <a:lstStyle/>
              <a:p>
                <a:r>
                  <a:rPr lang="en-IN">
                    <a:noFill/>
                  </a:rPr>
                  <a:t> </a:t>
                </a:r>
              </a:p>
            </p:txBody>
          </p:sp>
        </mc:Fallback>
      </mc:AlternateContent>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281144" y="4615574"/>
                <a:ext cx="3418435" cy="16592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3+2∙</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e>
                                      </m:d>
                                    </m:e>
                                  </m:func>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en>
                              </m:f>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281144" y="4615574"/>
                <a:ext cx="3418435" cy="1659231"/>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706FADF-981E-4719-9C3E-63E30C353794}"/>
                  </a:ext>
                </a:extLst>
              </p:cNvPr>
              <p:cNvSpPr/>
              <p:nvPr/>
            </p:nvSpPr>
            <p:spPr>
              <a:xfrm>
                <a:off x="3970745" y="3556597"/>
                <a:ext cx="1080862"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8706FADF-981E-4719-9C3E-63E30C353794}"/>
                  </a:ext>
                </a:extLst>
              </p:cNvPr>
              <p:cNvSpPr>
                <a:spLocks noRot="1" noChangeAspect="1" noMove="1" noResize="1" noEditPoints="1" noAdjustHandles="1" noChangeArrowheads="1" noChangeShapeType="1" noTextEdit="1"/>
              </p:cNvSpPr>
              <p:nvPr/>
            </p:nvSpPr>
            <p:spPr>
              <a:xfrm>
                <a:off x="3970745" y="3556597"/>
                <a:ext cx="1080862" cy="939262"/>
              </a:xfrm>
              <a:prstGeom prst="rect">
                <a:avLst/>
              </a:prstGeom>
              <a:blipFill>
                <a:blip r:embed="rId8"/>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11388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10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1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10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30" grpId="0"/>
      <p:bldP spid="27" grpId="0" animBg="1"/>
      <p:bldP spid="28" grpId="0"/>
      <p:bldP spid="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A4C413E-0395-4A44-8780-48B2FF0A38C3}"/>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AA4C413E-0395-4A44-8780-48B2FF0A38C3}"/>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608C8E-4531-4EA3-8DC8-CBC19C5D2BA2}"/>
                  </a:ext>
                </a:extLst>
              </p:cNvPr>
              <p:cNvSpPr/>
              <p:nvPr/>
            </p:nvSpPr>
            <p:spPr>
              <a:xfrm>
                <a:off x="3038408" y="2651972"/>
                <a:ext cx="4392702"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d>
                                <m:dPr>
                                  <m:begChr m:val="{"/>
                                  <m:endChr m:val="}"/>
                                  <m:ctrlPr>
                                    <a:rPr lang="en-IN" sz="2800" b="0" i="1" smtClean="0">
                                      <a:solidFill>
                                        <a:srgbClr val="002060"/>
                                      </a:solidFill>
                                      <a:latin typeface="Cambria Math" panose="02040503050406030204" pitchFamily="18" charset="0"/>
                                    </a:rPr>
                                  </m:ctrlPr>
                                </m:dPr>
                                <m:e>
                                  <m:r>
                                    <a:rPr lang="en-IN" sz="2800" i="0">
                                      <a:solidFill>
                                        <a:srgbClr val="002060"/>
                                      </a:solidFill>
                                      <a:latin typeface="Cambria Math" panose="02040503050406030204" pitchFamily="18" charset="0"/>
                                    </a:rPr>
                                    <m:t>3+2∙</m:t>
                                  </m:r>
                                  <m:func>
                                    <m:funcPr>
                                      <m:ctrlPr>
                                        <a:rPr lang="en-IN" sz="2800" i="1">
                                          <a:solidFill>
                                            <a:srgbClr val="002060"/>
                                          </a:solidFill>
                                          <a:latin typeface="Cambria Math" panose="02040503050406030204" pitchFamily="18" charset="0"/>
                                        </a:rPr>
                                      </m:ctrlPr>
                                    </m:funcPr>
                                    <m:fName>
                                      <m:r>
                                        <m:rPr>
                                          <m:sty m:val="p"/>
                                        </m:rPr>
                                        <a:rPr lang="en-IN" sz="2800" i="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e>
                                      </m:d>
                                    </m:e>
                                  </m:func>
                                </m:e>
                              </m:d>
                              <m:r>
                                <a:rPr lang="en-IN" sz="2800" b="0" i="0" smtClean="0">
                                  <a:solidFill>
                                    <a:srgbClr val="002060"/>
                                  </a:solidFill>
                                  <a:latin typeface="Cambria Math" panose="02040503050406030204" pitchFamily="18" charset="0"/>
                                </a:rPr>
                                <m:t> </m:t>
                              </m:r>
                            </m:num>
                            <m:den>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den>
                          </m:f>
                        </m:e>
                      </m:func>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21608C8E-4531-4EA3-8DC8-CBC19C5D2BA2}"/>
                  </a:ext>
                </a:extLst>
              </p:cNvPr>
              <p:cNvSpPr>
                <a:spLocks noRot="1" noChangeAspect="1" noMove="1" noResize="1" noEditPoints="1" noAdjustHandles="1" noChangeArrowheads="1" noChangeShapeType="1" noTextEdit="1"/>
              </p:cNvSpPr>
              <p:nvPr/>
            </p:nvSpPr>
            <p:spPr>
              <a:xfrm>
                <a:off x="3038408" y="2651972"/>
                <a:ext cx="4392702" cy="1065772"/>
              </a:xfrm>
              <a:prstGeom prst="rect">
                <a:avLst/>
              </a:prstGeom>
              <a:blipFill>
                <a:blip r:embed="rId3"/>
                <a:stretch>
                  <a:fillRect/>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AA3B23A4-4669-465B-A4A9-1B5D75734FED}"/>
              </a:ext>
            </a:extLst>
          </p:cNvPr>
          <p:cNvGrpSpPr/>
          <p:nvPr/>
        </p:nvGrpSpPr>
        <p:grpSpPr>
          <a:xfrm>
            <a:off x="861247" y="1254258"/>
            <a:ext cx="2641573" cy="1065771"/>
            <a:chOff x="1932340" y="4841711"/>
            <a:chExt cx="2641573" cy="1065771"/>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6F6B918-F884-4B8E-8436-5F7412F404E0}"/>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06F6B918-F884-4B8E-8436-5F7412F404E0}"/>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F72FCDFB-D6E5-4773-83CA-6C2A280887E1}"/>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8" name="Right Arrow 3">
            <a:extLst>
              <a:ext uri="{FF2B5EF4-FFF2-40B4-BE49-F238E27FC236}">
                <a16:creationId xmlns:a16="http://schemas.microsoft.com/office/drawing/2014/main" id="{70ABB506-79BD-435D-9604-CB48A0A13A98}"/>
              </a:ext>
            </a:extLst>
          </p:cNvPr>
          <p:cNvSpPr/>
          <p:nvPr/>
        </p:nvSpPr>
        <p:spPr>
          <a:xfrm>
            <a:off x="302214" y="154149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A00355C-0729-4808-819D-C4EF478749EA}"/>
                  </a:ext>
                </a:extLst>
              </p:cNvPr>
              <p:cNvSpPr/>
              <p:nvPr/>
            </p:nvSpPr>
            <p:spPr>
              <a:xfrm>
                <a:off x="3271350" y="852797"/>
                <a:ext cx="3418435" cy="165923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3+2∙</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e>
                                      </m:d>
                                    </m:e>
                                  </m:func>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en>
                              </m:f>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1A00355C-0729-4808-819D-C4EF478749EA}"/>
                  </a:ext>
                </a:extLst>
              </p:cNvPr>
              <p:cNvSpPr>
                <a:spLocks noRot="1" noChangeAspect="1" noMove="1" noResize="1" noEditPoints="1" noAdjustHandles="1" noChangeArrowheads="1" noChangeShapeType="1" noTextEdit="1"/>
              </p:cNvSpPr>
              <p:nvPr/>
            </p:nvSpPr>
            <p:spPr>
              <a:xfrm>
                <a:off x="3271350" y="852797"/>
                <a:ext cx="3418435" cy="1659231"/>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3087824-CCDF-430B-8DFC-F6E8C59C8AF4}"/>
                  </a:ext>
                </a:extLst>
              </p:cNvPr>
              <p:cNvSpPr/>
              <p:nvPr/>
            </p:nvSpPr>
            <p:spPr>
              <a:xfrm>
                <a:off x="3038408" y="4049687"/>
                <a:ext cx="3426786"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3+2∙</m:t>
                              </m:r>
                              <m:func>
                                <m:funcPr>
                                  <m:ctrlPr>
                                    <a:rPr lang="en-IN" sz="2800" i="1">
                                      <a:solidFill>
                                        <a:srgbClr val="002060"/>
                                      </a:solidFill>
                                      <a:latin typeface="Cambria Math" panose="02040503050406030204" pitchFamily="18" charset="0"/>
                                    </a:rPr>
                                  </m:ctrlPr>
                                </m:funcPr>
                                <m:fName>
                                  <m:r>
                                    <m:rPr>
                                      <m:sty m:val="p"/>
                                    </m:rPr>
                                    <a:rPr lang="en-IN" sz="2800" i="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r>
                                        <m:rPr>
                                          <m:sty m:val="p"/>
                                        </m:rPr>
                                        <a:rPr lang="en-IN" sz="2800" i="0">
                                          <a:solidFill>
                                            <a:srgbClr val="002060"/>
                                          </a:solidFill>
                                          <a:latin typeface="Cambria Math" panose="02040503050406030204" pitchFamily="18" charset="0"/>
                                        </a:rPr>
                                        <m:t>n</m:t>
                                      </m:r>
                                    </m:e>
                                  </m:d>
                                  <m:r>
                                    <a:rPr lang="en-IN" sz="2800" b="0" i="0" smtClean="0">
                                      <a:solidFill>
                                        <a:srgbClr val="002060"/>
                                      </a:solidFill>
                                      <a:latin typeface="Cambria Math" panose="02040503050406030204" pitchFamily="18" charset="0"/>
                                    </a:rPr>
                                    <m:t> </m:t>
                                  </m:r>
                                </m:e>
                              </m:func>
                            </m:num>
                            <m:den>
                              <m:r>
                                <m:rPr>
                                  <m:sty m:val="p"/>
                                </m:rPr>
                                <a:rPr lang="en-IN" sz="2800" b="0" i="0" smtClean="0">
                                  <a:solidFill>
                                    <a:srgbClr val="002060"/>
                                  </a:solidFill>
                                  <a:latin typeface="Cambria Math" panose="02040503050406030204" pitchFamily="18" charset="0"/>
                                </a:rPr>
                                <m:t>n</m:t>
                              </m:r>
                            </m:den>
                          </m:f>
                        </m:e>
                      </m:func>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E3087824-CCDF-430B-8DFC-F6E8C59C8AF4}"/>
                  </a:ext>
                </a:extLst>
              </p:cNvPr>
              <p:cNvSpPr>
                <a:spLocks noRot="1" noChangeAspect="1" noMove="1" noResize="1" noEditPoints="1" noAdjustHandles="1" noChangeArrowheads="1" noChangeShapeType="1" noTextEdit="1"/>
              </p:cNvSpPr>
              <p:nvPr/>
            </p:nvSpPr>
            <p:spPr>
              <a:xfrm>
                <a:off x="3038408" y="4049687"/>
                <a:ext cx="3426786" cy="1065772"/>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A7655D8-3A78-43DD-8876-2549B301DFC7}"/>
                  </a:ext>
                </a:extLst>
              </p:cNvPr>
              <p:cNvSpPr/>
              <p:nvPr/>
            </p:nvSpPr>
            <p:spPr>
              <a:xfrm>
                <a:off x="2935375" y="5445813"/>
                <a:ext cx="4392702"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3</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rPr>
                        <m:t>+</m:t>
                      </m:r>
                      <m:r>
                        <a:rPr lang="en-IN" sz="2800" b="0" i="1" smtClean="0">
                          <a:solidFill>
                            <a:srgbClr val="002060"/>
                          </a:solidFill>
                          <a:latin typeface="Cambria Math" panose="02040503050406030204" pitchFamily="18" charset="0"/>
                        </a:rPr>
                        <m:t>2</m:t>
                      </m:r>
                      <m:func>
                        <m:funcPr>
                          <m:ctrlPr>
                            <a:rPr lang="en-IN" sz="2800" i="1">
                              <a:solidFill>
                                <a:srgbClr val="002060"/>
                              </a:solidFill>
                              <a:latin typeface="Cambria Math" panose="02040503050406030204" pitchFamily="18" charset="0"/>
                              <a:ea typeface="Cambria Math" panose="02040503050406030204" pitchFamily="18" charset="0"/>
                            </a:rPr>
                          </m:ctrlPr>
                        </m:funcPr>
                        <m:fNa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i="0">
                                  <a:solidFill>
                                    <a:srgbClr val="002060"/>
                                  </a:solidFill>
                                  <a:latin typeface="Cambria Math" panose="02040503050406030204" pitchFamily="18" charset="0"/>
                                  <a:ea typeface="Cambria Math" panose="02040503050406030204" pitchFamily="18" charset="0"/>
                                </a:rPr>
                                <m:t>lim</m:t>
                              </m:r>
                            </m:e>
                            <m:lim>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ea typeface="Cambria Math" panose="02040503050406030204" pitchFamily="18" charset="0"/>
                                </a:rPr>
                              </m:ctrlPr>
                            </m:fPr>
                            <m:num>
                              <m:r>
                                <m:rPr>
                                  <m:sty m:val="p"/>
                                </m:rPr>
                                <a:rPr lang="en-IN" sz="2800" b="0" i="0" smtClean="0">
                                  <a:solidFill>
                                    <a:srgbClr val="002060"/>
                                  </a:solidFill>
                                  <a:latin typeface="Cambria Math" panose="02040503050406030204" pitchFamily="18" charset="0"/>
                                  <a:ea typeface="Cambria Math" panose="02040503050406030204" pitchFamily="18" charset="0"/>
                                </a:rPr>
                                <m:t>sin</m:t>
                              </m:r>
                              <m:r>
                                <a:rPr lang="en-IN" sz="2800" b="0" i="0" smtClean="0">
                                  <a:solidFill>
                                    <a:srgbClr val="002060"/>
                                  </a:solidFill>
                                  <a:latin typeface="Cambria Math" panose="02040503050406030204" pitchFamily="18" charset="0"/>
                                  <a:ea typeface="Cambria Math" panose="02040503050406030204" pitchFamily="18" charset="0"/>
                                </a:rPr>
                                <m:t> </m:t>
                              </m:r>
                              <m:d>
                                <m:dPr>
                                  <m:ctrlPr>
                                    <a:rPr lang="en-IN" sz="2800" b="0" i="1" smtClean="0">
                                      <a:solidFill>
                                        <a:srgbClr val="002060"/>
                                      </a:solidFill>
                                      <a:latin typeface="Cambria Math" panose="02040503050406030204" pitchFamily="18" charset="0"/>
                                      <a:ea typeface="Cambria Math" panose="02040503050406030204" pitchFamily="18" charset="0"/>
                                    </a:rPr>
                                  </m:ctrlPr>
                                </m:dPr>
                                <m:e>
                                  <m:r>
                                    <m:rPr>
                                      <m:sty m:val="p"/>
                                    </m:rPr>
                                    <a:rPr lang="en-IN" sz="2800" b="0" i="0" smtClean="0">
                                      <a:solidFill>
                                        <a:srgbClr val="002060"/>
                                      </a:solidFill>
                                      <a:latin typeface="Cambria Math" panose="02040503050406030204" pitchFamily="18" charset="0"/>
                                      <a:ea typeface="Cambria Math" panose="02040503050406030204" pitchFamily="18" charset="0"/>
                                    </a:rPr>
                                    <m:t>n</m:t>
                                  </m:r>
                                </m:e>
                              </m:d>
                            </m:num>
                            <m:den>
                              <m:r>
                                <a:rPr lang="en-IN" sz="2800" i="0">
                                  <a:solidFill>
                                    <a:srgbClr val="002060"/>
                                  </a:solidFill>
                                  <a:latin typeface="Cambria Math" panose="02040503050406030204" pitchFamily="18" charset="0"/>
                                  <a:ea typeface="Cambria Math" panose="02040503050406030204" pitchFamily="18" charset="0"/>
                                </a:rPr>
                                <m:t> </m:t>
                              </m:r>
                              <m:r>
                                <m:rPr>
                                  <m:sty m:val="p"/>
                                </m:rPr>
                                <a:rPr lang="en-IN" sz="2800" i="0">
                                  <a:solidFill>
                                    <a:srgbClr val="002060"/>
                                  </a:solidFill>
                                  <a:latin typeface="Cambria Math" panose="02040503050406030204" pitchFamily="18" charset="0"/>
                                  <a:ea typeface="Cambria Math" panose="02040503050406030204" pitchFamily="18" charset="0"/>
                                </a:rPr>
                                <m:t>n</m:t>
                              </m:r>
                              <m:r>
                                <a:rPr lang="en-IN" sz="2800" i="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A7655D8-3A78-43DD-8876-2549B301DFC7}"/>
                  </a:ext>
                </a:extLst>
              </p:cNvPr>
              <p:cNvSpPr>
                <a:spLocks noRot="1" noChangeAspect="1" noMove="1" noResize="1" noEditPoints="1" noAdjustHandles="1" noChangeArrowheads="1" noChangeShapeType="1" noTextEdit="1"/>
              </p:cNvSpPr>
              <p:nvPr/>
            </p:nvSpPr>
            <p:spPr>
              <a:xfrm>
                <a:off x="2935375" y="5445813"/>
                <a:ext cx="4392702" cy="1065772"/>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5B8E4E7-9F6F-49B4-87B8-08D18FE8C410}"/>
                  </a:ext>
                </a:extLst>
              </p:cNvPr>
              <p:cNvSpPr/>
              <p:nvPr/>
            </p:nvSpPr>
            <p:spPr>
              <a:xfrm>
                <a:off x="8118734" y="2936015"/>
                <a:ext cx="878917" cy="4976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0</m:t>
                      </m:r>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A5B8E4E7-9F6F-49B4-87B8-08D18FE8C410}"/>
                  </a:ext>
                </a:extLst>
              </p:cNvPr>
              <p:cNvSpPr>
                <a:spLocks noRot="1" noChangeAspect="1" noMove="1" noResize="1" noEditPoints="1" noAdjustHandles="1" noChangeArrowheads="1" noChangeShapeType="1" noTextEdit="1"/>
              </p:cNvSpPr>
              <p:nvPr/>
            </p:nvSpPr>
            <p:spPr>
              <a:xfrm>
                <a:off x="8118734" y="2936015"/>
                <a:ext cx="878917" cy="497685"/>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E1ABA43-3D7B-462A-8C76-BACDFA060F7E}"/>
                  </a:ext>
                </a:extLst>
              </p:cNvPr>
              <p:cNvSpPr/>
              <p:nvPr/>
            </p:nvSpPr>
            <p:spPr>
              <a:xfrm>
                <a:off x="8649022" y="3542221"/>
                <a:ext cx="3484862"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sin</m:t>
                                  </m:r>
                                  <m:r>
                                    <a:rPr lang="en-IN" sz="2800">
                                      <a:solidFill>
                                        <a:srgbClr val="002060"/>
                                      </a:solidFill>
                                      <a:latin typeface="Cambria Math" panose="02040503050406030204" pitchFamily="18" charset="0"/>
                                      <a:ea typeface="Cambria Math" panose="02040503050406030204" pitchFamily="18" charset="0"/>
                                    </a:rPr>
                                    <m:t> </m:t>
                                  </m:r>
                                  <m:d>
                                    <m:dPr>
                                      <m:ctrlPr>
                                        <a:rPr lang="en-IN" sz="2800" i="1">
                                          <a:solidFill>
                                            <a:srgbClr val="002060"/>
                                          </a:solidFill>
                                          <a:latin typeface="Cambria Math" panose="02040503050406030204" pitchFamily="18" charset="0"/>
                                          <a:ea typeface="Cambria Math" panose="02040503050406030204" pitchFamily="18" charset="0"/>
                                        </a:rPr>
                                      </m:ctrlPr>
                                    </m:dPr>
                                    <m:e>
                                      <m:r>
                                        <m:rPr>
                                          <m:sty m:val="p"/>
                                        </m:rPr>
                                        <a:rPr lang="en-IN" sz="2800">
                                          <a:solidFill>
                                            <a:srgbClr val="002060"/>
                                          </a:solidFill>
                                          <a:latin typeface="Cambria Math" panose="02040503050406030204" pitchFamily="18" charset="0"/>
                                          <a:ea typeface="Cambria Math" panose="02040503050406030204" pitchFamily="18" charset="0"/>
                                        </a:rPr>
                                        <m:t>n</m:t>
                                      </m:r>
                                    </m:e>
                                  </m:d>
                                  <m:r>
                                    <a:rPr lang="en-IN" sz="2800" b="0" i="1" smtClean="0">
                                      <a:solidFill>
                                        <a:srgbClr val="002060"/>
                                      </a:solidFill>
                                      <a:latin typeface="Cambria Math" panose="02040503050406030204" pitchFamily="18" charset="0"/>
                                      <a:ea typeface="Cambria Math" panose="02040503050406030204" pitchFamily="18" charset="0"/>
                                    </a:rPr>
                                    <m:t> </m:t>
                                  </m:r>
                                </m:num>
                                <m:den>
                                  <m:r>
                                    <a:rPr lang="en-IN" sz="280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m:t>
                                  </m:r>
                                </m:den>
                              </m:f>
                            </m:e>
                          </m:func>
                          <m:r>
                            <a:rPr lang="en-IN" sz="2800" b="0" i="1" smtClean="0">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25" name="Rectangle 24">
                <a:extLst>
                  <a:ext uri="{FF2B5EF4-FFF2-40B4-BE49-F238E27FC236}">
                    <a16:creationId xmlns:a16="http://schemas.microsoft.com/office/drawing/2014/main" id="{EE1ABA43-3D7B-462A-8C76-BACDFA060F7E}"/>
                  </a:ext>
                </a:extLst>
              </p:cNvPr>
              <p:cNvSpPr>
                <a:spLocks noRot="1" noChangeAspect="1" noMove="1" noResize="1" noEditPoints="1" noAdjustHandles="1" noChangeArrowheads="1" noChangeShapeType="1" noTextEdit="1"/>
              </p:cNvSpPr>
              <p:nvPr/>
            </p:nvSpPr>
            <p:spPr>
              <a:xfrm>
                <a:off x="8649022" y="3542221"/>
                <a:ext cx="3484862" cy="1065772"/>
              </a:xfrm>
              <a:prstGeom prst="rect">
                <a:avLst/>
              </a:prstGeom>
              <a:blipFill>
                <a:blip r:embed="rId9"/>
                <a:stretch>
                  <a:fillRect/>
                </a:stretch>
              </a:blipFill>
              <a:ln>
                <a:noFill/>
              </a:ln>
            </p:spPr>
            <p:txBody>
              <a:bodyPr/>
              <a:lstStyle/>
              <a:p>
                <a:r>
                  <a:rPr lang="en-IN">
                    <a:noFill/>
                  </a:rPr>
                  <a:t> </a:t>
                </a:r>
              </a:p>
            </p:txBody>
          </p:sp>
        </mc:Fallback>
      </mc:AlternateContent>
      <p:sp>
        <p:nvSpPr>
          <p:cNvPr id="26" name="Rectangle: Rounded Corners 25">
            <a:extLst>
              <a:ext uri="{FF2B5EF4-FFF2-40B4-BE49-F238E27FC236}">
                <a16:creationId xmlns:a16="http://schemas.microsoft.com/office/drawing/2014/main" id="{FD86E665-964D-46E3-925A-7BCCC9351A2C}"/>
              </a:ext>
            </a:extLst>
          </p:cNvPr>
          <p:cNvSpPr/>
          <p:nvPr/>
        </p:nvSpPr>
        <p:spPr>
          <a:xfrm>
            <a:off x="7782285" y="2695585"/>
            <a:ext cx="64800" cy="3816000"/>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79FDBF3-EFFB-4EE3-9172-47E838791085}"/>
                  </a:ext>
                </a:extLst>
              </p:cNvPr>
              <p:cNvSpPr/>
              <p:nvPr/>
            </p:nvSpPr>
            <p:spPr>
              <a:xfrm>
                <a:off x="8997651" y="4607993"/>
                <a:ext cx="2787604"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&amp; </m:t>
                      </m:r>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unc>
                            <m:funcPr>
                              <m:ctrlPr>
                                <a:rPr lang="en-IN" sz="2800" i="1">
                                  <a:solidFill>
                                    <a:srgbClr val="002060"/>
                                  </a:solidFill>
                                  <a:latin typeface="Cambria Math" panose="02040503050406030204" pitchFamily="18" charset="0"/>
                                  <a:ea typeface="Cambria Math" panose="02040503050406030204" pitchFamily="18" charset="0"/>
                                </a:rPr>
                              </m:ctrlPr>
                            </m:funcPr>
                            <m:fNa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m:t>
                                  </m:r>
                                </m:den>
                              </m:f>
                            </m:e>
                          </m:func>
                          <m:r>
                            <a:rPr lang="en-IN" sz="2800" i="1">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27" name="Rectangle 26">
                <a:extLst>
                  <a:ext uri="{FF2B5EF4-FFF2-40B4-BE49-F238E27FC236}">
                    <a16:creationId xmlns:a16="http://schemas.microsoft.com/office/drawing/2014/main" id="{B79FDBF3-EFFB-4EE3-9172-47E838791085}"/>
                  </a:ext>
                </a:extLst>
              </p:cNvPr>
              <p:cNvSpPr>
                <a:spLocks noRot="1" noChangeAspect="1" noMove="1" noResize="1" noEditPoints="1" noAdjustHandles="1" noChangeArrowheads="1" noChangeShapeType="1" noTextEdit="1"/>
              </p:cNvSpPr>
              <p:nvPr/>
            </p:nvSpPr>
            <p:spPr>
              <a:xfrm>
                <a:off x="8997651" y="4607993"/>
                <a:ext cx="2787604" cy="1065772"/>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22041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10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21" grpId="0"/>
      <p:bldP spid="25" grpId="0"/>
      <p:bldP spid="26" grpId="0" animBg="1"/>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7D2F199-83B5-4E5B-90AD-BA8090B78554}"/>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47D2F199-83B5-4E5B-90AD-BA8090B7855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372F067B-A26D-42AF-8198-397E6BC9C21F}"/>
              </a:ext>
            </a:extLst>
          </p:cNvPr>
          <p:cNvPicPr>
            <a:picLocks noChangeAspect="1"/>
          </p:cNvPicPr>
          <p:nvPr/>
        </p:nvPicPr>
        <p:blipFill>
          <a:blip r:embed="rId3"/>
          <a:stretch>
            <a:fillRect/>
          </a:stretch>
        </p:blipFill>
        <p:spPr>
          <a:xfrm>
            <a:off x="292478" y="4469358"/>
            <a:ext cx="7217050" cy="2049110"/>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511C948-5861-4AB4-A2A5-C71E8CBA567E}"/>
                  </a:ext>
                </a:extLst>
              </p:cNvPr>
              <p:cNvSpPr/>
              <p:nvPr/>
            </p:nvSpPr>
            <p:spPr>
              <a:xfrm>
                <a:off x="170801" y="1068573"/>
                <a:ext cx="878917" cy="4976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b="0" i="1" smtClean="0">
                          <a:solidFill>
                            <a:srgbClr val="002060"/>
                          </a:solidFill>
                          <a:latin typeface="Cambria Math" panose="02040503050406030204" pitchFamily="18" charset="0"/>
                          <a:ea typeface="Cambria Math" panose="02040503050406030204" pitchFamily="18" charset="0"/>
                        </a:rPr>
                        <m:t>0</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7511C948-5861-4AB4-A2A5-C71E8CBA567E}"/>
                  </a:ext>
                </a:extLst>
              </p:cNvPr>
              <p:cNvSpPr>
                <a:spLocks noRot="1" noChangeAspect="1" noMove="1" noResize="1" noEditPoints="1" noAdjustHandles="1" noChangeArrowheads="1" noChangeShapeType="1" noTextEdit="1"/>
              </p:cNvSpPr>
              <p:nvPr/>
            </p:nvSpPr>
            <p:spPr>
              <a:xfrm>
                <a:off x="170801" y="1068573"/>
                <a:ext cx="878917" cy="497685"/>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036887B-2720-4B9D-A281-61C6D0E956E9}"/>
                  </a:ext>
                </a:extLst>
              </p:cNvPr>
              <p:cNvSpPr/>
              <p:nvPr/>
            </p:nvSpPr>
            <p:spPr>
              <a:xfrm>
                <a:off x="217935" y="1975146"/>
                <a:ext cx="11634734"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the </a:t>
                </a:r>
                <a:r>
                  <a:rPr lang="en-IN" sz="2800" b="1" dirty="0">
                    <a:solidFill>
                      <a:srgbClr val="381FF5"/>
                    </a:solidFill>
                  </a:rPr>
                  <a:t>limit comparison test</a:t>
                </a:r>
                <a:r>
                  <a:rPr lang="en-IN" sz="2800" dirty="0">
                    <a:solidFill>
                      <a:srgbClr val="002060"/>
                    </a:solidFill>
                  </a:rPr>
                  <a:t>, if </a:t>
                </a:r>
                <a14:m>
                  <m:oMath xmlns:m="http://schemas.openxmlformats.org/officeDocument/2006/math">
                    <m:nary>
                      <m:naryPr>
                        <m:chr m:val="∑"/>
                        <m:subHide m:val="on"/>
                        <m:supHide m:val="on"/>
                        <m:ctrlPr>
                          <a:rPr lang="en-IN" sz="280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e>
                    </m:nary>
                  </m:oMath>
                </a14:m>
                <a:r>
                  <a:rPr lang="en-IN" sz="2800" dirty="0">
                    <a:solidFill>
                      <a:srgbClr val="002060"/>
                    </a:solidFill>
                  </a:rPr>
                  <a:t> is convergent, then </a:t>
                </a:r>
                <a14:m>
                  <m:oMath xmlns:m="http://schemas.openxmlformats.org/officeDocument/2006/math">
                    <m:nary>
                      <m:naryPr>
                        <m:chr m:val="∑"/>
                        <m:subHide m:val="on"/>
                        <m:supHide m:val="on"/>
                        <m:ctrlPr>
                          <a:rPr lang="en-IN" sz="280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a14:m>
                <a:r>
                  <a:rPr lang="en-IN" sz="2800" dirty="0">
                    <a:solidFill>
                      <a:srgbClr val="002060"/>
                    </a:solidFill>
                  </a:rPr>
                  <a:t> is convergent.</a:t>
                </a:r>
              </a:p>
            </p:txBody>
          </p:sp>
        </mc:Choice>
        <mc:Fallback xmlns="">
          <p:sp>
            <p:nvSpPr>
              <p:cNvPr id="16" name="Rectangle 15">
                <a:extLst>
                  <a:ext uri="{FF2B5EF4-FFF2-40B4-BE49-F238E27FC236}">
                    <a16:creationId xmlns:a16="http://schemas.microsoft.com/office/drawing/2014/main" id="{4036887B-2720-4B9D-A281-61C6D0E956E9}"/>
                  </a:ext>
                </a:extLst>
              </p:cNvPr>
              <p:cNvSpPr>
                <a:spLocks noRot="1" noChangeAspect="1" noMove="1" noResize="1" noEditPoints="1" noAdjustHandles="1" noChangeArrowheads="1" noChangeShapeType="1" noTextEdit="1"/>
              </p:cNvSpPr>
              <p:nvPr/>
            </p:nvSpPr>
            <p:spPr>
              <a:xfrm>
                <a:off x="217935" y="1975146"/>
                <a:ext cx="11634734" cy="515154"/>
              </a:xfrm>
              <a:prstGeom prst="rect">
                <a:avLst/>
              </a:prstGeom>
              <a:blipFill>
                <a:blip r:embed="rId5"/>
                <a:stretch>
                  <a:fillRect l="-1101" t="-11765" r="-943" b="-32941"/>
                </a:stretch>
              </a:blipFill>
              <a:ln>
                <a:noFill/>
              </a:ln>
            </p:spPr>
            <p:txBody>
              <a:bodyPr/>
              <a:lstStyle/>
              <a:p>
                <a:r>
                  <a:rPr lang="en-IN">
                    <a:noFill/>
                  </a:rPr>
                  <a:t> </a:t>
                </a:r>
              </a:p>
            </p:txBody>
          </p:sp>
        </mc:Fallback>
      </mc:AlternateContent>
      <p:grpSp>
        <p:nvGrpSpPr>
          <p:cNvPr id="22" name="Group 21">
            <a:extLst>
              <a:ext uri="{FF2B5EF4-FFF2-40B4-BE49-F238E27FC236}">
                <a16:creationId xmlns:a16="http://schemas.microsoft.com/office/drawing/2014/main" id="{EBD98883-2155-4792-9289-5577AAD2F9C8}"/>
              </a:ext>
            </a:extLst>
          </p:cNvPr>
          <p:cNvGrpSpPr/>
          <p:nvPr/>
        </p:nvGrpSpPr>
        <p:grpSpPr>
          <a:xfrm>
            <a:off x="886391" y="2623672"/>
            <a:ext cx="2394805" cy="1262140"/>
            <a:chOff x="1932340" y="4704562"/>
            <a:chExt cx="2394805" cy="981228"/>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FBA2FB8F-19F5-401F-9A50-C23EF45BD94B}"/>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7"/>
                  <a:stretch>
                    <a:fillRect/>
                  </a:stretch>
                </a:blipFill>
                <a:ln>
                  <a:noFill/>
                </a:ln>
              </p:spPr>
              <p:txBody>
                <a:bodyPr/>
                <a:lstStyle/>
                <a:p>
                  <a:r>
                    <a:rPr lang="en-IN">
                      <a:noFill/>
                    </a:rPr>
                    <a:t> </a:t>
                  </a:r>
                </a:p>
              </p:txBody>
            </p:sp>
          </mc:Fallback>
        </mc:AlternateContent>
        <p:sp>
          <p:nvSpPr>
            <p:cNvPr id="24" name="Rectangle 23">
              <a:extLst>
                <a:ext uri="{FF2B5EF4-FFF2-40B4-BE49-F238E27FC236}">
                  <a16:creationId xmlns:a16="http://schemas.microsoft.com/office/drawing/2014/main" id="{0BBCD7B9-D5C2-4464-8820-D80140531255}"/>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5" name="Right Arrow 3">
            <a:extLst>
              <a:ext uri="{FF2B5EF4-FFF2-40B4-BE49-F238E27FC236}">
                <a16:creationId xmlns:a16="http://schemas.microsoft.com/office/drawing/2014/main" id="{11E5EF5D-D10B-403A-A650-06CA32D6A959}"/>
              </a:ext>
            </a:extLst>
          </p:cNvPr>
          <p:cNvSpPr/>
          <p:nvPr/>
        </p:nvSpPr>
        <p:spPr>
          <a:xfrm>
            <a:off x="301600" y="308731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80A96AA-C769-402B-B945-B9DBF061A3B9}"/>
                  </a:ext>
                </a:extLst>
              </p:cNvPr>
              <p:cNvSpPr/>
              <p:nvPr/>
            </p:nvSpPr>
            <p:spPr>
              <a:xfrm>
                <a:off x="2983389" y="2622641"/>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FF000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26" name="Rectangle 25">
                <a:extLst>
                  <a:ext uri="{FF2B5EF4-FFF2-40B4-BE49-F238E27FC236}">
                    <a16:creationId xmlns:a16="http://schemas.microsoft.com/office/drawing/2014/main" id="{280A96AA-C769-402B-B945-B9DBF061A3B9}"/>
                  </a:ext>
                </a:extLst>
              </p:cNvPr>
              <p:cNvSpPr>
                <a:spLocks noRot="1" noChangeAspect="1" noMove="1" noResize="1" noEditPoints="1" noAdjustHandles="1" noChangeArrowheads="1" noChangeShapeType="1" noTextEdit="1"/>
              </p:cNvSpPr>
              <p:nvPr/>
            </p:nvSpPr>
            <p:spPr>
              <a:xfrm>
                <a:off x="2983389" y="2622641"/>
                <a:ext cx="1250843" cy="126214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F95BF74-E5FB-4A89-91F8-9B2469A1E7C5}"/>
                  </a:ext>
                </a:extLst>
              </p:cNvPr>
              <p:cNvSpPr/>
              <p:nvPr/>
            </p:nvSpPr>
            <p:spPr>
              <a:xfrm>
                <a:off x="4173729" y="3010287"/>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27" name="Rectangle 26">
                <a:extLst>
                  <a:ext uri="{FF2B5EF4-FFF2-40B4-BE49-F238E27FC236}">
                    <a16:creationId xmlns:a16="http://schemas.microsoft.com/office/drawing/2014/main" id="{EF95BF74-E5FB-4A89-91F8-9B2469A1E7C5}"/>
                  </a:ext>
                </a:extLst>
              </p:cNvPr>
              <p:cNvSpPr>
                <a:spLocks noRot="1" noChangeAspect="1" noMove="1" noResize="1" noEditPoints="1" noAdjustHandles="1" noChangeArrowheads="1" noChangeShapeType="1" noTextEdit="1"/>
              </p:cNvSpPr>
              <p:nvPr/>
            </p:nvSpPr>
            <p:spPr>
              <a:xfrm>
                <a:off x="4173729" y="3010287"/>
                <a:ext cx="3562766" cy="517450"/>
              </a:xfrm>
              <a:prstGeom prst="rect">
                <a:avLst/>
              </a:prstGeom>
              <a:blipFill>
                <a:blip r:embed="rId9"/>
                <a:stretch>
                  <a:fillRect l="-3596" t="-12941" r="-291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8EBB0B60-6C46-4F3F-88BC-CADFB482E4D4}"/>
                  </a:ext>
                </a:extLst>
              </p:cNvPr>
              <p:cNvSpPr/>
              <p:nvPr/>
            </p:nvSpPr>
            <p:spPr>
              <a:xfrm>
                <a:off x="7474357" y="3021900"/>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𝟐</m:t>
                      </m:r>
                    </m:oMath>
                  </m:oMathPara>
                </a14:m>
                <a:endParaRPr lang="en-IN" sz="2800" b="1" dirty="0">
                  <a:solidFill>
                    <a:srgbClr val="002060"/>
                  </a:solidFill>
                </a:endParaRPr>
              </a:p>
            </p:txBody>
          </p:sp>
        </mc:Choice>
        <mc:Fallback xmlns="">
          <p:sp>
            <p:nvSpPr>
              <p:cNvPr id="28" name="Rectangle 27">
                <a:extLst>
                  <a:ext uri="{FF2B5EF4-FFF2-40B4-BE49-F238E27FC236}">
                    <a16:creationId xmlns:a16="http://schemas.microsoft.com/office/drawing/2014/main" id="{8EBB0B60-6C46-4F3F-88BC-CADFB482E4D4}"/>
                  </a:ext>
                </a:extLst>
              </p:cNvPr>
              <p:cNvSpPr>
                <a:spLocks noRot="1" noChangeAspect="1" noMove="1" noResize="1" noEditPoints="1" noAdjustHandles="1" noChangeArrowheads="1" noChangeShapeType="1" noTextEdit="1"/>
              </p:cNvSpPr>
              <p:nvPr/>
            </p:nvSpPr>
            <p:spPr>
              <a:xfrm>
                <a:off x="7474357" y="3021900"/>
                <a:ext cx="1181514" cy="528185"/>
              </a:xfrm>
              <a:prstGeom prst="rect">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0EFFAABD-C96C-4834-9B73-05C91826EDF1}"/>
                  </a:ext>
                </a:extLst>
              </p:cNvPr>
              <p:cNvSpPr/>
              <p:nvPr/>
            </p:nvSpPr>
            <p:spPr>
              <a:xfrm>
                <a:off x="869852" y="4326071"/>
                <a:ext cx="302228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29" name="Rectangle 28">
                <a:extLst>
                  <a:ext uri="{FF2B5EF4-FFF2-40B4-BE49-F238E27FC236}">
                    <a16:creationId xmlns:a16="http://schemas.microsoft.com/office/drawing/2014/main" id="{0EFFAABD-C96C-4834-9B73-05C91826EDF1}"/>
                  </a:ext>
                </a:extLst>
              </p:cNvPr>
              <p:cNvSpPr>
                <a:spLocks noRot="1" noChangeAspect="1" noMove="1" noResize="1" noEditPoints="1" noAdjustHandles="1" noChangeArrowheads="1" noChangeShapeType="1" noTextEdit="1"/>
              </p:cNvSpPr>
              <p:nvPr/>
            </p:nvSpPr>
            <p:spPr>
              <a:xfrm>
                <a:off x="869852" y="4326071"/>
                <a:ext cx="3022281" cy="517450"/>
              </a:xfrm>
              <a:prstGeom prst="rect">
                <a:avLst/>
              </a:prstGeom>
              <a:blipFill>
                <a:blip r:embed="rId11"/>
                <a:stretch>
                  <a:fillRect l="-4242" t="-12941" r="-6263" b="-32941"/>
                </a:stretch>
              </a:blipFill>
              <a:ln>
                <a:noFill/>
              </a:ln>
            </p:spPr>
            <p:txBody>
              <a:bodyPr/>
              <a:lstStyle/>
              <a:p>
                <a:r>
                  <a:rPr lang="en-IN">
                    <a:noFill/>
                  </a:rPr>
                  <a:t> </a:t>
                </a:r>
              </a:p>
            </p:txBody>
          </p:sp>
        </mc:Fallback>
      </mc:AlternateContent>
      <p:grpSp>
        <p:nvGrpSpPr>
          <p:cNvPr id="30" name="Group 29">
            <a:extLst>
              <a:ext uri="{FF2B5EF4-FFF2-40B4-BE49-F238E27FC236}">
                <a16:creationId xmlns:a16="http://schemas.microsoft.com/office/drawing/2014/main" id="{FBBC0B86-4F0C-4E2C-8B55-5EBCCD2E0C37}"/>
              </a:ext>
            </a:extLst>
          </p:cNvPr>
          <p:cNvGrpSpPr/>
          <p:nvPr/>
        </p:nvGrpSpPr>
        <p:grpSpPr>
          <a:xfrm>
            <a:off x="3623882" y="3963054"/>
            <a:ext cx="3416998" cy="1530859"/>
            <a:chOff x="3728683" y="2529488"/>
            <a:chExt cx="3416459" cy="1379595"/>
          </a:xfrm>
        </p:grpSpPr>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4D4F16E-742B-4ECE-AFB1-F92D1623333E}"/>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5B42544F-2F05-4DCC-B9F8-F289E29BEB7C}"/>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12"/>
                  <a:stretch>
                    <a:fillRect/>
                  </a:stretch>
                </a:blipFill>
                <a:ln>
                  <a:noFill/>
                </a:ln>
              </p:spPr>
              <p:txBody>
                <a:bodyPr/>
                <a:lstStyle/>
                <a:p>
                  <a:r>
                    <a:rPr lang="en-IN">
                      <a:noFill/>
                    </a:rPr>
                    <a:t> </a:t>
                  </a:r>
                </a:p>
              </p:txBody>
            </p:sp>
          </mc:Fallback>
        </mc:AlternateContent>
        <p:sp>
          <p:nvSpPr>
            <p:cNvPr id="32" name="Rectangle 31">
              <a:extLst>
                <a:ext uri="{FF2B5EF4-FFF2-40B4-BE49-F238E27FC236}">
                  <a16:creationId xmlns:a16="http://schemas.microsoft.com/office/drawing/2014/main" id="{B4819BE2-5FC7-4EA7-9B71-FE513415DABE}"/>
                </a:ext>
              </a:extLst>
            </p:cNvPr>
            <p:cNvSpPr/>
            <p:nvPr/>
          </p:nvSpPr>
          <p:spPr>
            <a:xfrm>
              <a:off x="4944963" y="2856678"/>
              <a:ext cx="220017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6CBDCD0-EF03-4DA0-9BA2-00480395314A}"/>
                  </a:ext>
                </a:extLst>
              </p:cNvPr>
              <p:cNvSpPr/>
              <p:nvPr/>
            </p:nvSpPr>
            <p:spPr>
              <a:xfrm>
                <a:off x="8488444" y="3011165"/>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33" name="Rectangle 32">
                <a:extLst>
                  <a:ext uri="{FF2B5EF4-FFF2-40B4-BE49-F238E27FC236}">
                    <a16:creationId xmlns:a16="http://schemas.microsoft.com/office/drawing/2014/main" id="{F6CBDCD0-EF03-4DA0-9BA2-00480395314A}"/>
                  </a:ext>
                </a:extLst>
              </p:cNvPr>
              <p:cNvSpPr>
                <a:spLocks noRot="1" noChangeAspect="1" noMove="1" noResize="1" noEditPoints="1" noAdjustHandles="1" noChangeArrowheads="1" noChangeShapeType="1" noTextEdit="1"/>
              </p:cNvSpPr>
              <p:nvPr/>
            </p:nvSpPr>
            <p:spPr>
              <a:xfrm>
                <a:off x="8488444" y="3011165"/>
                <a:ext cx="810155" cy="528185"/>
              </a:xfrm>
              <a:prstGeom prst="rect">
                <a:avLst/>
              </a:prstGeom>
              <a:blipFill>
                <a:blip r:embed="rId13"/>
                <a:stretch>
                  <a:fillRect/>
                </a:stretch>
              </a:blipFill>
              <a:ln>
                <a:noFill/>
              </a:ln>
            </p:spPr>
            <p:txBody>
              <a:bodyPr/>
              <a:lstStyle/>
              <a:p>
                <a:r>
                  <a:rPr lang="en-IN">
                    <a:noFill/>
                  </a:rPr>
                  <a:t> </a:t>
                </a:r>
              </a:p>
            </p:txBody>
          </p:sp>
        </mc:Fallback>
      </mc:AlternateContent>
      <p:sp>
        <p:nvSpPr>
          <p:cNvPr id="34" name="Right Arrow 3">
            <a:extLst>
              <a:ext uri="{FF2B5EF4-FFF2-40B4-BE49-F238E27FC236}">
                <a16:creationId xmlns:a16="http://schemas.microsoft.com/office/drawing/2014/main" id="{213F0421-FCF4-4E9A-8C85-0B55E884BB19}"/>
              </a:ext>
            </a:extLst>
          </p:cNvPr>
          <p:cNvSpPr/>
          <p:nvPr/>
        </p:nvSpPr>
        <p:spPr>
          <a:xfrm>
            <a:off x="301600" y="579013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39" name="Group 38">
            <a:extLst>
              <a:ext uri="{FF2B5EF4-FFF2-40B4-BE49-F238E27FC236}">
                <a16:creationId xmlns:a16="http://schemas.microsoft.com/office/drawing/2014/main" id="{30A1DD87-AF81-428A-A590-425A93E46EA6}"/>
              </a:ext>
            </a:extLst>
          </p:cNvPr>
          <p:cNvGrpSpPr/>
          <p:nvPr/>
        </p:nvGrpSpPr>
        <p:grpSpPr>
          <a:xfrm>
            <a:off x="886391" y="5338818"/>
            <a:ext cx="8027343" cy="1326493"/>
            <a:chOff x="886391" y="5338818"/>
            <a:chExt cx="8027343" cy="1326493"/>
          </a:xfrm>
        </p:grpSpPr>
        <p:sp>
          <p:nvSpPr>
            <p:cNvPr id="35" name="Rectangle 34">
              <a:extLst>
                <a:ext uri="{FF2B5EF4-FFF2-40B4-BE49-F238E27FC236}">
                  <a16:creationId xmlns:a16="http://schemas.microsoft.com/office/drawing/2014/main" id="{7C23538D-A2CF-4EE6-B405-7565195A19D8}"/>
                </a:ext>
              </a:extLst>
            </p:cNvPr>
            <p:cNvSpPr/>
            <p:nvPr/>
          </p:nvSpPr>
          <p:spPr>
            <a:xfrm>
              <a:off x="886391" y="5705854"/>
              <a:ext cx="3347841"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the given series</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27FAAB7-029D-45A4-934A-9AD1E489F09D}"/>
                    </a:ext>
                  </a:extLst>
                </p:cNvPr>
                <p:cNvSpPr/>
                <p:nvPr/>
              </p:nvSpPr>
              <p:spPr>
                <a:xfrm>
                  <a:off x="3857560" y="5338818"/>
                  <a:ext cx="3022282"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3+2∙</m:t>
                                </m:r>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sin</m:t>
                                    </m:r>
                                  </m:fName>
                                  <m:e>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n</m:t>
                                        </m:r>
                                      </m:e>
                                    </m:d>
                                  </m:e>
                                </m:func>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den>
                            </m:f>
                          </m:e>
                        </m:nary>
                      </m:oMath>
                    </m:oMathPara>
                  </a14:m>
                  <a:endParaRPr lang="en-IN" sz="2800" dirty="0">
                    <a:solidFill>
                      <a:srgbClr val="002060"/>
                    </a:solidFill>
                  </a:endParaRPr>
                </a:p>
              </p:txBody>
            </p:sp>
          </mc:Choice>
          <mc:Fallback xmlns="">
            <p:sp>
              <p:nvSpPr>
                <p:cNvPr id="37" name="Rectangle 36">
                  <a:extLst>
                    <a:ext uri="{FF2B5EF4-FFF2-40B4-BE49-F238E27FC236}">
                      <a16:creationId xmlns:a16="http://schemas.microsoft.com/office/drawing/2014/main" id="{E27FAAB7-029D-45A4-934A-9AD1E489F09D}"/>
                    </a:ext>
                  </a:extLst>
                </p:cNvPr>
                <p:cNvSpPr>
                  <a:spLocks noRot="1" noChangeAspect="1" noMove="1" noResize="1" noEditPoints="1" noAdjustHandles="1" noChangeArrowheads="1" noChangeShapeType="1" noTextEdit="1"/>
                </p:cNvSpPr>
                <p:nvPr/>
              </p:nvSpPr>
              <p:spPr>
                <a:xfrm>
                  <a:off x="3857560" y="5338818"/>
                  <a:ext cx="3022282" cy="1326493"/>
                </a:xfrm>
                <a:prstGeom prst="rect">
                  <a:avLst/>
                </a:prstGeom>
                <a:blipFill>
                  <a:blip r:embed="rId14"/>
                  <a:stretch>
                    <a:fillRect/>
                  </a:stretch>
                </a:blipFill>
                <a:ln>
                  <a:noFill/>
                </a:ln>
              </p:spPr>
              <p:txBody>
                <a:bodyPr/>
                <a:lstStyle/>
                <a:p>
                  <a:r>
                    <a:rPr lang="en-IN">
                      <a:noFill/>
                    </a:rPr>
                    <a:t> </a:t>
                  </a:r>
                </a:p>
              </p:txBody>
            </p:sp>
          </mc:Fallback>
        </mc:AlternateContent>
        <p:sp>
          <p:nvSpPr>
            <p:cNvPr id="38" name="Rectangle 37">
              <a:extLst>
                <a:ext uri="{FF2B5EF4-FFF2-40B4-BE49-F238E27FC236}">
                  <a16:creationId xmlns:a16="http://schemas.microsoft.com/office/drawing/2014/main" id="{FB00AE9B-CA76-455D-B8BC-876308F26CB4}"/>
                </a:ext>
              </a:extLst>
            </p:cNvPr>
            <p:cNvSpPr/>
            <p:nvPr/>
          </p:nvSpPr>
          <p:spPr>
            <a:xfrm>
              <a:off x="6713208" y="5714971"/>
              <a:ext cx="2200526"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28538B2-59A8-4A1E-91A5-A5215F048616}"/>
                  </a:ext>
                </a:extLst>
              </p:cNvPr>
              <p:cNvSpPr/>
              <p:nvPr/>
            </p:nvSpPr>
            <p:spPr>
              <a:xfrm>
                <a:off x="3626270" y="766134"/>
                <a:ext cx="3484862"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sin</m:t>
                                  </m:r>
                                  <m:r>
                                    <a:rPr lang="en-IN" sz="2800">
                                      <a:solidFill>
                                        <a:srgbClr val="002060"/>
                                      </a:solidFill>
                                      <a:latin typeface="Cambria Math" panose="02040503050406030204" pitchFamily="18" charset="0"/>
                                      <a:ea typeface="Cambria Math" panose="02040503050406030204" pitchFamily="18" charset="0"/>
                                    </a:rPr>
                                    <m:t> </m:t>
                                  </m:r>
                                  <m:d>
                                    <m:dPr>
                                      <m:ctrlPr>
                                        <a:rPr lang="en-IN" sz="2800" i="1">
                                          <a:solidFill>
                                            <a:srgbClr val="002060"/>
                                          </a:solidFill>
                                          <a:latin typeface="Cambria Math" panose="02040503050406030204" pitchFamily="18" charset="0"/>
                                          <a:ea typeface="Cambria Math" panose="02040503050406030204" pitchFamily="18" charset="0"/>
                                        </a:rPr>
                                      </m:ctrlPr>
                                    </m:dPr>
                                    <m:e>
                                      <m:r>
                                        <m:rPr>
                                          <m:sty m:val="p"/>
                                        </m:rPr>
                                        <a:rPr lang="en-IN" sz="2800">
                                          <a:solidFill>
                                            <a:srgbClr val="002060"/>
                                          </a:solidFill>
                                          <a:latin typeface="Cambria Math" panose="02040503050406030204" pitchFamily="18" charset="0"/>
                                          <a:ea typeface="Cambria Math" panose="02040503050406030204" pitchFamily="18" charset="0"/>
                                        </a:rPr>
                                        <m:t>n</m:t>
                                      </m:r>
                                    </m:e>
                                  </m:d>
                                  <m:r>
                                    <a:rPr lang="en-IN" sz="2800" b="0" i="1" smtClean="0">
                                      <a:solidFill>
                                        <a:srgbClr val="002060"/>
                                      </a:solidFill>
                                      <a:latin typeface="Cambria Math" panose="02040503050406030204" pitchFamily="18" charset="0"/>
                                      <a:ea typeface="Cambria Math" panose="02040503050406030204" pitchFamily="18" charset="0"/>
                                    </a:rPr>
                                    <m:t> </m:t>
                                  </m:r>
                                </m:num>
                                <m:den>
                                  <m:r>
                                    <a:rPr lang="en-IN" sz="280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m:t>
                                  </m:r>
                                </m:den>
                              </m:f>
                            </m:e>
                          </m:func>
                          <m:r>
                            <a:rPr lang="en-IN" sz="2800" b="0" i="1" smtClean="0">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36" name="Rectangle 35">
                <a:extLst>
                  <a:ext uri="{FF2B5EF4-FFF2-40B4-BE49-F238E27FC236}">
                    <a16:creationId xmlns:a16="http://schemas.microsoft.com/office/drawing/2014/main" id="{628538B2-59A8-4A1E-91A5-A5215F048616}"/>
                  </a:ext>
                </a:extLst>
              </p:cNvPr>
              <p:cNvSpPr>
                <a:spLocks noRot="1" noChangeAspect="1" noMove="1" noResize="1" noEditPoints="1" noAdjustHandles="1" noChangeArrowheads="1" noChangeShapeType="1" noTextEdit="1"/>
              </p:cNvSpPr>
              <p:nvPr/>
            </p:nvSpPr>
            <p:spPr>
              <a:xfrm>
                <a:off x="3626270" y="766134"/>
                <a:ext cx="3484862" cy="1065772"/>
              </a:xfrm>
              <a:prstGeom prst="rect">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DF5C0ABD-4A18-48BB-98BC-229CFEB0B3B9}"/>
                  </a:ext>
                </a:extLst>
              </p:cNvPr>
              <p:cNvSpPr/>
              <p:nvPr/>
            </p:nvSpPr>
            <p:spPr>
              <a:xfrm>
                <a:off x="7001124" y="807815"/>
                <a:ext cx="2787604" cy="106577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&amp; </m:t>
                      </m:r>
                      <m:d>
                        <m:dPr>
                          <m:begChr m:val="{"/>
                          <m:endChr m:val="}"/>
                          <m:ctrlPr>
                            <a:rPr lang="en-IN" sz="2800" b="0" i="1" smtClean="0">
                              <a:solidFill>
                                <a:srgbClr val="002060"/>
                              </a:solidFill>
                              <a:latin typeface="Cambria Math" panose="02040503050406030204" pitchFamily="18" charset="0"/>
                              <a:ea typeface="Cambria Math" panose="02040503050406030204" pitchFamily="18" charset="0"/>
                            </a:rPr>
                          </m:ctrlPr>
                        </m:dPr>
                        <m:e>
                          <m:func>
                            <m:funcPr>
                              <m:ctrlPr>
                                <a:rPr lang="en-IN" sz="2800" i="1">
                                  <a:solidFill>
                                    <a:srgbClr val="002060"/>
                                  </a:solidFill>
                                  <a:latin typeface="Cambria Math" panose="02040503050406030204" pitchFamily="18" charset="0"/>
                                  <a:ea typeface="Cambria Math" panose="02040503050406030204" pitchFamily="18" charset="0"/>
                                </a:rPr>
                              </m:ctrlPr>
                            </m:funcPr>
                            <m:fName>
                              <m:limLow>
                                <m:limLowPr>
                                  <m:ctrlPr>
                                    <a:rPr lang="en-IN" sz="2800" i="1">
                                      <a:solidFill>
                                        <a:srgbClr val="002060"/>
                                      </a:solidFill>
                                      <a:latin typeface="Cambria Math" panose="02040503050406030204" pitchFamily="18" charset="0"/>
                                      <a:ea typeface="Cambria Math" panose="02040503050406030204" pitchFamily="18" charset="0"/>
                                    </a:rPr>
                                  </m:ctrlPr>
                                </m:limLowPr>
                                <m:e>
                                  <m:r>
                                    <m:rPr>
                                      <m:sty m:val="p"/>
                                    </m:rPr>
                                    <a:rPr lang="en-IN" sz="2800">
                                      <a:solidFill>
                                        <a:srgbClr val="002060"/>
                                      </a:solidFill>
                                      <a:latin typeface="Cambria Math" panose="02040503050406030204" pitchFamily="18" charset="0"/>
                                      <a:ea typeface="Cambria Math" panose="02040503050406030204" pitchFamily="18" charset="0"/>
                                    </a:rPr>
                                    <m:t>lim</m:t>
                                  </m:r>
                                </m:e>
                                <m:lim>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i="1">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r>
                                    <m:rPr>
                                      <m:sty m:val="p"/>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 </m:t>
                                  </m:r>
                                </m:den>
                              </m:f>
                            </m:e>
                          </m:func>
                          <m:r>
                            <a:rPr lang="en-IN" sz="2800" i="1">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40" name="Rectangle 39">
                <a:extLst>
                  <a:ext uri="{FF2B5EF4-FFF2-40B4-BE49-F238E27FC236}">
                    <a16:creationId xmlns:a16="http://schemas.microsoft.com/office/drawing/2014/main" id="{DF5C0ABD-4A18-48BB-98BC-229CFEB0B3B9}"/>
                  </a:ext>
                </a:extLst>
              </p:cNvPr>
              <p:cNvSpPr>
                <a:spLocks noRot="1" noChangeAspect="1" noMove="1" noResize="1" noEditPoints="1" noAdjustHandles="1" noChangeArrowheads="1" noChangeShapeType="1" noTextEdit="1"/>
              </p:cNvSpPr>
              <p:nvPr/>
            </p:nvSpPr>
            <p:spPr>
              <a:xfrm>
                <a:off x="7001124" y="807815"/>
                <a:ext cx="2787604" cy="1065772"/>
              </a:xfrm>
              <a:prstGeom prst="rect">
                <a:avLst/>
              </a:prstGeom>
              <a:blipFill>
                <a:blip r:embed="rId16"/>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83473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xit" presetSubtype="4" fill="hold" nodeType="withEffect">
                                  <p:stCondLst>
                                    <p:cond delay="0"/>
                                  </p:stCondLst>
                                  <p:childTnLst>
                                    <p:animEffect transition="out" filter="wipe(down)">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10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10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10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10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10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left)">
                                      <p:cBhvr>
                                        <p:cTn id="50" dur="10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10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animBg="1"/>
      <p:bldP spid="26" grpId="0"/>
      <p:bldP spid="27" grpId="0"/>
      <p:bldP spid="28" grpId="0"/>
      <p:bldP spid="29" grpId="0"/>
      <p:bldP spid="33" grpId="0"/>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4FCC306-F1EF-4EE3-8871-25722C721C80}"/>
              </a:ext>
            </a:extLst>
          </p:cNvPr>
          <p:cNvSpPr>
            <a:spLocks noGrp="1"/>
          </p:cNvSpPr>
          <p:nvPr>
            <p:ph type="title"/>
          </p:nvPr>
        </p:nvSpPr>
        <p:spPr/>
        <p:txBody>
          <a:bodyPr/>
          <a:lstStyle/>
          <a:p>
            <a:r>
              <a:rPr lang="en-IN" dirty="0"/>
              <a:t>Series</a:t>
            </a:r>
          </a:p>
        </p:txBody>
      </p:sp>
      <p:sp>
        <p:nvSpPr>
          <p:cNvPr id="4" name="Line Callout 2 11">
            <a:extLst>
              <a:ext uri="{FF2B5EF4-FFF2-40B4-BE49-F238E27FC236}">
                <a16:creationId xmlns:a16="http://schemas.microsoft.com/office/drawing/2014/main" id="{635A65E4-FA47-4A2B-8D1F-E1ADE962DDA4}"/>
              </a:ext>
            </a:extLst>
          </p:cNvPr>
          <p:cNvSpPr/>
          <p:nvPr/>
        </p:nvSpPr>
        <p:spPr>
          <a:xfrm>
            <a:off x="672197" y="2086950"/>
            <a:ext cx="10884253" cy="3665420"/>
          </a:xfrm>
          <a:prstGeom prst="borderCallout2">
            <a:avLst>
              <a:gd name="adj1" fmla="val 18750"/>
              <a:gd name="adj2" fmla="val -81"/>
              <a:gd name="adj3" fmla="val 18750"/>
              <a:gd name="adj4" fmla="val -4266"/>
              <a:gd name="adj5" fmla="val -18464"/>
              <a:gd name="adj6" fmla="val 56"/>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90000"/>
              </a:lnSpc>
              <a:spcBef>
                <a:spcPts val="1000"/>
              </a:spcBef>
              <a:spcAft>
                <a:spcPts val="200"/>
              </a:spcAft>
            </a:pPr>
            <a:endParaRPr lang="en-GB" sz="2400" dirty="0">
              <a:solidFill>
                <a:schemeClr val="tx1"/>
              </a:solidFill>
            </a:endParaRPr>
          </a:p>
        </p:txBody>
      </p:sp>
      <p:grpSp>
        <p:nvGrpSpPr>
          <p:cNvPr id="6" name="Group 5">
            <a:extLst>
              <a:ext uri="{FF2B5EF4-FFF2-40B4-BE49-F238E27FC236}">
                <a16:creationId xmlns:a16="http://schemas.microsoft.com/office/drawing/2014/main" id="{0B59F373-FAC6-4D7B-B72B-FF7B260782D9}"/>
              </a:ext>
            </a:extLst>
          </p:cNvPr>
          <p:cNvGrpSpPr/>
          <p:nvPr/>
        </p:nvGrpSpPr>
        <p:grpSpPr>
          <a:xfrm>
            <a:off x="840121" y="2098490"/>
            <a:ext cx="10679682" cy="523220"/>
            <a:chOff x="838362" y="1962284"/>
            <a:chExt cx="10679682" cy="523220"/>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1B3AB63-3736-43A1-BD66-8E9815F10A11}"/>
                    </a:ext>
                  </a:extLst>
                </p:cNvPr>
                <p:cNvSpPr/>
                <p:nvPr/>
              </p:nvSpPr>
              <p:spPr>
                <a:xfrm>
                  <a:off x="1159880" y="1962284"/>
                  <a:ext cx="10358164" cy="523220"/>
                </a:xfrm>
                <a:prstGeom prst="rect">
                  <a:avLst/>
                </a:prstGeom>
              </p:spPr>
              <p:txBody>
                <a:bodyPr wrap="square">
                  <a:spAutoFit/>
                </a:bodyPr>
                <a:lstStyle/>
                <a:p>
                  <a:r>
                    <a:rPr lang="en-IN" sz="2800" dirty="0">
                      <a:solidFill>
                        <a:srgbClr val="002060"/>
                      </a:solidFill>
                    </a:rPr>
                    <a:t>An infinite series </a:t>
                  </a:r>
                  <a14:m>
                    <m:oMath xmlns:m="http://schemas.openxmlformats.org/officeDocument/2006/math">
                      <m:nary>
                        <m:naryPr>
                          <m:chr m:val="∑"/>
                          <m:subHide m:val="on"/>
                          <m:supHide m:val="on"/>
                          <m:ctrlPr>
                            <a:rPr lang="en-IN" sz="2800" i="1" smtClean="0">
                              <a:solidFill>
                                <a:srgbClr val="002060"/>
                              </a:solidFill>
                              <a:latin typeface="Cambria Math" panose="02040503050406030204" pitchFamily="18" charset="0"/>
                            </a:rPr>
                          </m:ctrlPr>
                        </m:naryPr>
                        <m:sub/>
                        <m:sup/>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e>
                      </m:nary>
                    </m:oMath>
                  </a14:m>
                  <a:r>
                    <a:rPr lang="en-IN" sz="2800" dirty="0">
                      <a:solidFill>
                        <a:srgbClr val="002060"/>
                      </a:solidFill>
                    </a:rPr>
                    <a:t> is said to be convergent if the sequence of partial </a:t>
                  </a:r>
                </a:p>
              </p:txBody>
            </p:sp>
          </mc:Choice>
          <mc:Fallback xmlns="">
            <p:sp>
              <p:nvSpPr>
                <p:cNvPr id="7" name="Rectangle 6">
                  <a:extLst>
                    <a:ext uri="{FF2B5EF4-FFF2-40B4-BE49-F238E27FC236}">
                      <a16:creationId xmlns:a16="http://schemas.microsoft.com/office/drawing/2014/main" id="{81B3AB63-3736-43A1-BD66-8E9815F10A11}"/>
                    </a:ext>
                  </a:extLst>
                </p:cNvPr>
                <p:cNvSpPr>
                  <a:spLocks noRot="1" noChangeAspect="1" noMove="1" noResize="1" noEditPoints="1" noAdjustHandles="1" noChangeArrowheads="1" noChangeShapeType="1" noTextEdit="1"/>
                </p:cNvSpPr>
                <p:nvPr/>
              </p:nvSpPr>
              <p:spPr>
                <a:xfrm>
                  <a:off x="1159880" y="1962284"/>
                  <a:ext cx="10358164" cy="523220"/>
                </a:xfrm>
                <a:prstGeom prst="rect">
                  <a:avLst/>
                </a:prstGeom>
                <a:blipFill>
                  <a:blip r:embed="rId2"/>
                  <a:stretch>
                    <a:fillRect l="-1236" t="-11628" r="-1354" b="-31395"/>
                  </a:stretch>
                </a:blipFill>
              </p:spPr>
              <p:txBody>
                <a:bodyPr/>
                <a:lstStyle/>
                <a:p>
                  <a:r>
                    <a:rPr lang="en-IN">
                      <a:noFill/>
                    </a:rPr>
                    <a:t> </a:t>
                  </a:r>
                </a:p>
              </p:txBody>
            </p:sp>
          </mc:Fallback>
        </mc:AlternateContent>
        <p:sp>
          <p:nvSpPr>
            <p:cNvPr id="8" name="Isosceles Triangle 7">
              <a:extLst>
                <a:ext uri="{FF2B5EF4-FFF2-40B4-BE49-F238E27FC236}">
                  <a16:creationId xmlns:a16="http://schemas.microsoft.com/office/drawing/2014/main" id="{A896BE29-1E28-4859-91E9-CE9F4D9B3AD2}"/>
                </a:ext>
              </a:extLst>
            </p:cNvPr>
            <p:cNvSpPr/>
            <p:nvPr/>
          </p:nvSpPr>
          <p:spPr>
            <a:xfrm rot="5400000">
              <a:off x="838362" y="2080072"/>
              <a:ext cx="270000" cy="270000"/>
            </a:xfrm>
            <a:prstGeom prst="triangle">
              <a:avLst/>
            </a:prstGeom>
            <a:solidFill>
              <a:srgbClr val="FFC000"/>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 name="Group 2">
            <a:extLst>
              <a:ext uri="{FF2B5EF4-FFF2-40B4-BE49-F238E27FC236}">
                <a16:creationId xmlns:a16="http://schemas.microsoft.com/office/drawing/2014/main" id="{544D23EC-6468-483F-8D8E-3250FDFEA1D1}"/>
              </a:ext>
            </a:extLst>
          </p:cNvPr>
          <p:cNvGrpSpPr/>
          <p:nvPr/>
        </p:nvGrpSpPr>
        <p:grpSpPr>
          <a:xfrm>
            <a:off x="672196" y="1048100"/>
            <a:ext cx="5767241" cy="711201"/>
            <a:chOff x="672197" y="1176890"/>
            <a:chExt cx="4556626" cy="711201"/>
          </a:xfrm>
          <a:solidFill>
            <a:srgbClr val="FFC000"/>
          </a:solidFill>
        </p:grpSpPr>
        <p:sp>
          <p:nvSpPr>
            <p:cNvPr id="5" name="Rectangle 22">
              <a:extLst>
                <a:ext uri="{FF2B5EF4-FFF2-40B4-BE49-F238E27FC236}">
                  <a16:creationId xmlns:a16="http://schemas.microsoft.com/office/drawing/2014/main" id="{4D72C059-22A6-4FC2-BA4C-D400C79B6CC9}"/>
                </a:ext>
              </a:extLst>
            </p:cNvPr>
            <p:cNvSpPr/>
            <p:nvPr/>
          </p:nvSpPr>
          <p:spPr>
            <a:xfrm>
              <a:off x="672197" y="1176890"/>
              <a:ext cx="4556626" cy="711201"/>
            </a:xfrm>
            <a:prstGeom prst="roundRect">
              <a:avLst/>
            </a:prstGeom>
            <a:grp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0">
              <a:schemeClr val="lt1">
                <a:hueOff val="0"/>
                <a:satOff val="0"/>
                <a:lumOff val="0"/>
                <a:alphaOff val="0"/>
              </a:schemeClr>
            </a:lnRef>
            <a:fillRef idx="3">
              <a:scrgbClr r="0" g="0" b="0"/>
            </a:fillRef>
            <a:effectRef idx="2">
              <a:schemeClr val="accent5">
                <a:hueOff val="-1023728"/>
                <a:satOff val="-20662"/>
                <a:lumOff val="-1568"/>
                <a:alphaOff val="0"/>
              </a:schemeClr>
            </a:effectRef>
            <a:fontRef idx="minor">
              <a:schemeClr val="lt1"/>
            </a:fontRef>
          </p:style>
          <p:txBody>
            <a:bodyPr anchor="ctr"/>
            <a:lstStyle/>
            <a:p>
              <a:pPr algn="ctr">
                <a:lnSpc>
                  <a:spcPct val="70000"/>
                </a:lnSpc>
              </a:pPr>
              <a:endParaRPr lang="en-GB" sz="1600" b="1" dirty="0">
                <a:solidFill>
                  <a:srgbClr val="002060"/>
                </a:solidFill>
              </a:endParaRPr>
            </a:p>
          </p:txBody>
        </p:sp>
        <p:sp>
          <p:nvSpPr>
            <p:cNvPr id="12" name="Rectangle 11">
              <a:extLst>
                <a:ext uri="{FF2B5EF4-FFF2-40B4-BE49-F238E27FC236}">
                  <a16:creationId xmlns:a16="http://schemas.microsoft.com/office/drawing/2014/main" id="{4A05E7EB-0662-43E6-8FF9-F2896F07C492}"/>
                </a:ext>
              </a:extLst>
            </p:cNvPr>
            <p:cNvSpPr/>
            <p:nvPr/>
          </p:nvSpPr>
          <p:spPr>
            <a:xfrm>
              <a:off x="735049" y="1234421"/>
              <a:ext cx="4430922" cy="589601"/>
            </a:xfrm>
            <a:prstGeom prst="rect">
              <a:avLst/>
            </a:prstGeom>
            <a:noFill/>
            <a:ln>
              <a:noFill/>
            </a:ln>
          </p:spPr>
          <p:txBody>
            <a:bodyPr vert="horz" wrap="square" lIns="91440" tIns="45720" rIns="91440" bIns="45720" numCol="1" anchor="t" anchorCtr="0" compatLnSpc="1">
              <a:prstTxWarp prst="textNoShape">
                <a:avLst/>
              </a:prstTxWarp>
            </a:bodyPr>
            <a:lstStyle/>
            <a:p>
              <a:r>
                <a:rPr lang="en-IN" sz="3200" b="1" dirty="0">
                  <a:solidFill>
                    <a:srgbClr val="002060"/>
                  </a:solidFill>
                </a:rPr>
                <a:t>Convergence of an infinite series</a:t>
              </a:r>
            </a:p>
          </p:txBody>
        </p:sp>
      </p:grpSp>
      <p:grpSp>
        <p:nvGrpSpPr>
          <p:cNvPr id="13" name="Group 12">
            <a:extLst>
              <a:ext uri="{FF2B5EF4-FFF2-40B4-BE49-F238E27FC236}">
                <a16:creationId xmlns:a16="http://schemas.microsoft.com/office/drawing/2014/main" id="{83A8525B-FF71-4E12-9453-705EB70CF0E3}"/>
              </a:ext>
            </a:extLst>
          </p:cNvPr>
          <p:cNvGrpSpPr/>
          <p:nvPr/>
        </p:nvGrpSpPr>
        <p:grpSpPr>
          <a:xfrm>
            <a:off x="840121" y="3457074"/>
            <a:ext cx="2459955" cy="653256"/>
            <a:chOff x="838362" y="1962284"/>
            <a:chExt cx="2459955" cy="653256"/>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7F08F788-4868-4DC2-A248-E878C3316CC5}"/>
                    </a:ext>
                  </a:extLst>
                </p:cNvPr>
                <p:cNvSpPr/>
                <p:nvPr/>
              </p:nvSpPr>
              <p:spPr>
                <a:xfrm>
                  <a:off x="1159880" y="1962284"/>
                  <a:ext cx="2138437" cy="6532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800" i="1" smtClean="0">
                                <a:solidFill>
                                  <a:srgbClr val="002060"/>
                                </a:solidFill>
                                <a:latin typeface="Cambria Math" panose="02040503050406030204" pitchFamily="18" charset="0"/>
                              </a:rPr>
                            </m:ctrlPr>
                          </m:funcPr>
                          <m:fName>
                            <m:limLow>
                              <m:limLowPr>
                                <m:ctrlPr>
                                  <a:rPr lang="en-IN" sz="2800" i="1" smtClean="0">
                                    <a:solidFill>
                                      <a:srgbClr val="002060"/>
                                    </a:solidFill>
                                    <a:latin typeface="Cambria Math" panose="02040503050406030204" pitchFamily="18" charset="0"/>
                                  </a:rPr>
                                </m:ctrlPr>
                              </m:limLowPr>
                              <m:e>
                                <m:r>
                                  <m:rPr>
                                    <m:sty m:val="p"/>
                                  </m:rPr>
                                  <a:rPr lang="en-IN" sz="2800" i="0" smtClean="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 ∞</m:t>
                                </m:r>
                              </m:lim>
                            </m:limLow>
                          </m:fName>
                          <m:e>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L</m:t>
                            </m:r>
                          </m:e>
                        </m:func>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7F08F788-4868-4DC2-A248-E878C3316CC5}"/>
                    </a:ext>
                  </a:extLst>
                </p:cNvPr>
                <p:cNvSpPr>
                  <a:spLocks noRot="1" noChangeAspect="1" noMove="1" noResize="1" noEditPoints="1" noAdjustHandles="1" noChangeArrowheads="1" noChangeShapeType="1" noTextEdit="1"/>
                </p:cNvSpPr>
                <p:nvPr/>
              </p:nvSpPr>
              <p:spPr>
                <a:xfrm>
                  <a:off x="1159880" y="1962284"/>
                  <a:ext cx="2138437" cy="653256"/>
                </a:xfrm>
                <a:prstGeom prst="rect">
                  <a:avLst/>
                </a:prstGeom>
                <a:blipFill>
                  <a:blip r:embed="rId3"/>
                  <a:stretch>
                    <a:fillRect/>
                  </a:stretch>
                </a:blipFill>
              </p:spPr>
              <p:txBody>
                <a:bodyPr/>
                <a:lstStyle/>
                <a:p>
                  <a:r>
                    <a:rPr lang="en-IN">
                      <a:noFill/>
                    </a:rPr>
                    <a:t> </a:t>
                  </a:r>
                </a:p>
              </p:txBody>
            </p:sp>
          </mc:Fallback>
        </mc:AlternateContent>
        <p:sp>
          <p:nvSpPr>
            <p:cNvPr id="15" name="Isosceles Triangle 14">
              <a:extLst>
                <a:ext uri="{FF2B5EF4-FFF2-40B4-BE49-F238E27FC236}">
                  <a16:creationId xmlns:a16="http://schemas.microsoft.com/office/drawing/2014/main" id="{3496EB05-5185-4288-9F6D-9277AE09E7F6}"/>
                </a:ext>
              </a:extLst>
            </p:cNvPr>
            <p:cNvSpPr/>
            <p:nvPr/>
          </p:nvSpPr>
          <p:spPr>
            <a:xfrm rot="5400000">
              <a:off x="838362" y="2080072"/>
              <a:ext cx="270000" cy="270000"/>
            </a:xfrm>
            <a:prstGeom prst="triangle">
              <a:avLst/>
            </a:prstGeom>
            <a:solidFill>
              <a:srgbClr val="FFC000"/>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3FB412CC-63F5-4EA3-95C2-63EF98B59163}"/>
                  </a:ext>
                </a:extLst>
              </p:cNvPr>
              <p:cNvSpPr/>
              <p:nvPr/>
            </p:nvSpPr>
            <p:spPr>
              <a:xfrm>
                <a:off x="3040604" y="3084738"/>
                <a:ext cx="2512057" cy="136857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u</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L</m:t>
                      </m:r>
                    </m:oMath>
                  </m:oMathPara>
                </a14:m>
                <a:endParaRPr lang="en-IN" sz="2800" dirty="0">
                  <a:solidFill>
                    <a:srgbClr val="002060"/>
                  </a:solidFill>
                </a:endParaRPr>
              </a:p>
            </p:txBody>
          </p:sp>
        </mc:Choice>
        <mc:Fallback>
          <p:sp>
            <p:nvSpPr>
              <p:cNvPr id="17" name="Rectangle 16">
                <a:extLst>
                  <a:ext uri="{FF2B5EF4-FFF2-40B4-BE49-F238E27FC236}">
                    <a16:creationId xmlns:a16="http://schemas.microsoft.com/office/drawing/2014/main" id="{3FB412CC-63F5-4EA3-95C2-63EF98B59163}"/>
                  </a:ext>
                </a:extLst>
              </p:cNvPr>
              <p:cNvSpPr>
                <a:spLocks noRot="1" noChangeAspect="1" noMove="1" noResize="1" noEditPoints="1" noAdjustHandles="1" noChangeArrowheads="1" noChangeShapeType="1" noTextEdit="1"/>
              </p:cNvSpPr>
              <p:nvPr/>
            </p:nvSpPr>
            <p:spPr>
              <a:xfrm>
                <a:off x="3040604" y="3084738"/>
                <a:ext cx="2512057" cy="1368574"/>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0F70F26B-33CB-4475-AC1D-C7BE5B7A3208}"/>
                  </a:ext>
                </a:extLst>
              </p:cNvPr>
              <p:cNvSpPr/>
              <p:nvPr/>
            </p:nvSpPr>
            <p:spPr>
              <a:xfrm>
                <a:off x="1161639" y="2575346"/>
                <a:ext cx="6760843"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sums </a:t>
                </a:r>
                <a14:m>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a14:m>
                <a:r>
                  <a:rPr lang="en-IN" sz="2800" dirty="0">
                    <a:solidFill>
                      <a:srgbClr val="002060"/>
                    </a:solidFill>
                  </a:rPr>
                  <a:t> converges to some finite number </a:t>
                </a:r>
                <a14:m>
                  <m:oMath xmlns:m="http://schemas.openxmlformats.org/officeDocument/2006/math">
                    <m:r>
                      <m:rPr>
                        <m:sty m:val="p"/>
                      </m:rPr>
                      <a:rPr lang="en-IN" sz="2800" b="0" i="0" smtClean="0">
                        <a:solidFill>
                          <a:srgbClr val="002060"/>
                        </a:solidFill>
                        <a:latin typeface="Cambria Math" panose="02040503050406030204" pitchFamily="18" charset="0"/>
                      </a:rPr>
                      <m:t>L</m:t>
                    </m:r>
                    <m:r>
                      <a:rPr lang="en-IN" sz="2800" b="0" i="1" smtClean="0">
                        <a:solidFill>
                          <a:srgbClr val="002060"/>
                        </a:solidFill>
                        <a:latin typeface="Cambria Math" panose="02040503050406030204" pitchFamily="18" charset="0"/>
                      </a:rPr>
                      <m:t>.</m:t>
                    </m:r>
                  </m:oMath>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0F70F26B-33CB-4475-AC1D-C7BE5B7A3208}"/>
                  </a:ext>
                </a:extLst>
              </p:cNvPr>
              <p:cNvSpPr>
                <a:spLocks noRot="1" noChangeAspect="1" noMove="1" noResize="1" noEditPoints="1" noAdjustHandles="1" noChangeArrowheads="1" noChangeShapeType="1" noTextEdit="1"/>
              </p:cNvSpPr>
              <p:nvPr/>
            </p:nvSpPr>
            <p:spPr>
              <a:xfrm>
                <a:off x="1161639" y="2575346"/>
                <a:ext cx="6760843" cy="523220"/>
              </a:xfrm>
              <a:prstGeom prst="rect">
                <a:avLst/>
              </a:prstGeom>
              <a:blipFill>
                <a:blip r:embed="rId5"/>
                <a:stretch>
                  <a:fillRect l="-1894" t="-11628" b="-31395"/>
                </a:stretch>
              </a:blipFill>
              <a:ln>
                <a:noFill/>
              </a:ln>
            </p:spPr>
            <p:txBody>
              <a:bodyPr/>
              <a:lstStyle/>
              <a:p>
                <a:r>
                  <a:rPr lang="en-IN">
                    <a:noFill/>
                  </a:rPr>
                  <a:t> </a:t>
                </a:r>
              </a:p>
            </p:txBody>
          </p:sp>
        </mc:Fallback>
      </mc:AlternateContent>
      <p:grpSp>
        <p:nvGrpSpPr>
          <p:cNvPr id="21" name="Group 20">
            <a:extLst>
              <a:ext uri="{FF2B5EF4-FFF2-40B4-BE49-F238E27FC236}">
                <a16:creationId xmlns:a16="http://schemas.microsoft.com/office/drawing/2014/main" id="{693DE5A3-9772-4559-AFAF-10376DD966A7}"/>
              </a:ext>
            </a:extLst>
          </p:cNvPr>
          <p:cNvGrpSpPr/>
          <p:nvPr/>
        </p:nvGrpSpPr>
        <p:grpSpPr>
          <a:xfrm>
            <a:off x="840121" y="4487535"/>
            <a:ext cx="10679682" cy="523220"/>
            <a:chOff x="838362" y="1962284"/>
            <a:chExt cx="10679682" cy="523220"/>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F5B8213C-7477-4EDD-BE7B-6221AA8A257C}"/>
                    </a:ext>
                  </a:extLst>
                </p:cNvPr>
                <p:cNvSpPr/>
                <p:nvPr/>
              </p:nvSpPr>
              <p:spPr>
                <a:xfrm>
                  <a:off x="1159880" y="1962284"/>
                  <a:ext cx="10358164" cy="523220"/>
                </a:xfrm>
                <a:prstGeom prst="rect">
                  <a:avLst/>
                </a:prstGeom>
              </p:spPr>
              <p:txBody>
                <a:bodyPr wrap="square">
                  <a:spAutoFit/>
                </a:bodyPr>
                <a:lstStyle/>
                <a:p>
                  <a:r>
                    <a:rPr lang="en-IN" sz="2800" dirty="0">
                      <a:solidFill>
                        <a:srgbClr val="002060"/>
                      </a:solidFill>
                    </a:rPr>
                    <a:t>If the sequence of partial sums </a:t>
                  </a:r>
                  <a14:m>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S</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a14:m>
                  <a:r>
                    <a:rPr lang="en-IN" sz="2800" dirty="0">
                      <a:solidFill>
                        <a:srgbClr val="002060"/>
                      </a:solidFill>
                    </a:rPr>
                    <a:t> diverges, then the series is said </a:t>
                  </a:r>
                </a:p>
              </p:txBody>
            </p:sp>
          </mc:Choice>
          <mc:Fallback xmlns="">
            <p:sp>
              <p:nvSpPr>
                <p:cNvPr id="22" name="Rectangle 21">
                  <a:extLst>
                    <a:ext uri="{FF2B5EF4-FFF2-40B4-BE49-F238E27FC236}">
                      <a16:creationId xmlns:a16="http://schemas.microsoft.com/office/drawing/2014/main" id="{F5B8213C-7477-4EDD-BE7B-6221AA8A257C}"/>
                    </a:ext>
                  </a:extLst>
                </p:cNvPr>
                <p:cNvSpPr>
                  <a:spLocks noRot="1" noChangeAspect="1" noMove="1" noResize="1" noEditPoints="1" noAdjustHandles="1" noChangeArrowheads="1" noChangeShapeType="1" noTextEdit="1"/>
                </p:cNvSpPr>
                <p:nvPr/>
              </p:nvSpPr>
              <p:spPr>
                <a:xfrm>
                  <a:off x="1159880" y="1962284"/>
                  <a:ext cx="10358164" cy="523220"/>
                </a:xfrm>
                <a:prstGeom prst="rect">
                  <a:avLst/>
                </a:prstGeom>
                <a:blipFill>
                  <a:blip r:embed="rId6"/>
                  <a:stretch>
                    <a:fillRect l="-1236" t="-11628" b="-31395"/>
                  </a:stretch>
                </a:blipFill>
              </p:spPr>
              <p:txBody>
                <a:bodyPr/>
                <a:lstStyle/>
                <a:p>
                  <a:r>
                    <a:rPr lang="en-IN">
                      <a:noFill/>
                    </a:rPr>
                    <a:t> </a:t>
                  </a:r>
                </a:p>
              </p:txBody>
            </p:sp>
          </mc:Fallback>
        </mc:AlternateContent>
        <p:sp>
          <p:nvSpPr>
            <p:cNvPr id="25" name="Isosceles Triangle 24">
              <a:extLst>
                <a:ext uri="{FF2B5EF4-FFF2-40B4-BE49-F238E27FC236}">
                  <a16:creationId xmlns:a16="http://schemas.microsoft.com/office/drawing/2014/main" id="{3928FA72-EBD0-40FF-BC68-34E06141E18E}"/>
                </a:ext>
              </a:extLst>
            </p:cNvPr>
            <p:cNvSpPr/>
            <p:nvPr/>
          </p:nvSpPr>
          <p:spPr>
            <a:xfrm rot="5400000">
              <a:off x="838362" y="2080072"/>
              <a:ext cx="270000" cy="270000"/>
            </a:xfrm>
            <a:prstGeom prst="triangle">
              <a:avLst/>
            </a:prstGeom>
            <a:solidFill>
              <a:srgbClr val="FFC000"/>
            </a:solidFill>
            <a:ln>
              <a:solidFill>
                <a:schemeClr val="tx1"/>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Rectangle 25">
            <a:extLst>
              <a:ext uri="{FF2B5EF4-FFF2-40B4-BE49-F238E27FC236}">
                <a16:creationId xmlns:a16="http://schemas.microsoft.com/office/drawing/2014/main" id="{6729CAA7-C0E9-47B2-93BD-556B6EA4BDB6}"/>
              </a:ext>
            </a:extLst>
          </p:cNvPr>
          <p:cNvSpPr/>
          <p:nvPr/>
        </p:nvSpPr>
        <p:spPr>
          <a:xfrm>
            <a:off x="1147445" y="4996691"/>
            <a:ext cx="3370767" cy="52322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to be divergent.</a:t>
            </a:r>
          </a:p>
        </p:txBody>
      </p:sp>
    </p:spTree>
    <p:extLst>
      <p:ext uri="{BB962C8B-B14F-4D97-AF65-F5344CB8AC3E}">
        <p14:creationId xmlns:p14="http://schemas.microsoft.com/office/powerpoint/2010/main" val="26694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1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
                                            <p:txEl>
                                              <p:pRg st="0" end="0"/>
                                            </p:txEl>
                                          </p:spTgt>
                                        </p:tgtEl>
                                        <p:attrNameLst>
                                          <p:attrName>style.visibility</p:attrName>
                                        </p:attrNameLst>
                                      </p:cBhvr>
                                      <p:to>
                                        <p:strVal val="visible"/>
                                      </p:to>
                                    </p:set>
                                    <p:animEffect transition="in" filter="wipe(left)">
                                      <p:cBhvr>
                                        <p:cTn id="16" dur="1500"/>
                                        <p:tgtEl>
                                          <p:spTgt spid="20">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1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wipe(left)">
                                      <p:cBhvr>
                                        <p:cTn id="36" dur="10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p:bldP spid="20" grpId="0" build="p"/>
      <p:bldP spid="26"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Example:2</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3084749"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10</m:t>
                              </m:r>
                            </m:e>
                            <m:sup>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−1]</m:t>
                          </m:r>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3084749" cy="1326493"/>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415793"/>
            <a:ext cx="3227322" cy="885610"/>
            <a:chOff x="2019815" y="2415793"/>
            <a:chExt cx="2378116" cy="885610"/>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640805" y="2415793"/>
                  <a:ext cx="1757126" cy="88561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r>
                          <a:rPr lang="en-IN" sz="2800">
                            <a:solidFill>
                              <a:srgbClr val="002060"/>
                            </a:solidFill>
                            <a:latin typeface="Cambria Math" panose="02040503050406030204" pitchFamily="18" charset="0"/>
                          </a:rPr>
                          <m:t>−1</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40805" y="2415793"/>
                  <a:ext cx="1757126" cy="885610"/>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790827"/>
            <a:ext cx="1465003" cy="547491"/>
            <a:chOff x="2019815" y="2580685"/>
            <a:chExt cx="1465003" cy="54749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193234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282817" y="4706108"/>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r>
                                <a:rPr lang="en-IN" sz="2800" i="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282817" y="4706108"/>
                <a:ext cx="2704729" cy="155993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706FADF-981E-4719-9C3E-63E30C353794}"/>
                  </a:ext>
                </a:extLst>
              </p:cNvPr>
              <p:cNvSpPr/>
              <p:nvPr/>
            </p:nvSpPr>
            <p:spPr>
              <a:xfrm>
                <a:off x="3403581" y="3579067"/>
                <a:ext cx="6031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8706FADF-981E-4719-9C3E-63E30C353794}"/>
                  </a:ext>
                </a:extLst>
              </p:cNvPr>
              <p:cNvSpPr>
                <a:spLocks noRot="1" noChangeAspect="1" noMove="1" noResize="1" noEditPoints="1" noAdjustHandles="1" noChangeArrowheads="1" noChangeShapeType="1" noTextEdit="1"/>
              </p:cNvSpPr>
              <p:nvPr/>
            </p:nvSpPr>
            <p:spPr>
              <a:xfrm>
                <a:off x="3403581" y="3579067"/>
                <a:ext cx="603168" cy="939262"/>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06817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p:bldP spid="2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CE4E0E4-6608-4282-9E23-4978CCF1EB73}"/>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8CE4E0E4-6608-4282-9E23-4978CCF1EB73}"/>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0A9B21BA-E14C-4CD4-B653-AFE2C3375705}"/>
              </a:ext>
            </a:extLst>
          </p:cNvPr>
          <p:cNvGrpSpPr/>
          <p:nvPr/>
        </p:nvGrpSpPr>
        <p:grpSpPr>
          <a:xfrm>
            <a:off x="792653" y="1088388"/>
            <a:ext cx="2641573" cy="1065771"/>
            <a:chOff x="1932340" y="4841711"/>
            <a:chExt cx="2641573" cy="106577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9D2DEBB-0311-4E89-96EB-84E9B7772CB9}"/>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D9D2DEBB-0311-4E89-96EB-84E9B7772CB9}"/>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8D2C3263-5057-4763-BE99-3FD54F858BD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F0F85922-FD15-40F4-9C38-AE86F31FD98A}"/>
              </a:ext>
            </a:extLst>
          </p:cNvPr>
          <p:cNvSpPr/>
          <p:nvPr/>
        </p:nvSpPr>
        <p:spPr>
          <a:xfrm>
            <a:off x="233620" y="137562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7A583C6-FBDD-4590-AE50-DC2FC848597A}"/>
                  </a:ext>
                </a:extLst>
              </p:cNvPr>
              <p:cNvSpPr/>
              <p:nvPr/>
            </p:nvSpPr>
            <p:spPr>
              <a:xfrm>
                <a:off x="3182886" y="777461"/>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r>
                                <a:rPr lang="en-IN" sz="2800" i="0">
                                  <a:solidFill>
                                    <a:srgbClr val="002060"/>
                                  </a:solidFill>
                                  <a:latin typeface="Cambria Math" panose="02040503050406030204" pitchFamily="18" charset="0"/>
                                </a:rPr>
                                <m:t>−1</m:t>
                              </m:r>
                              <m:r>
                                <a:rPr lang="en-IN" sz="2800" b="0" i="0"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77A583C6-FBDD-4590-AE50-DC2FC848597A}"/>
                  </a:ext>
                </a:extLst>
              </p:cNvPr>
              <p:cNvSpPr>
                <a:spLocks noRot="1" noChangeAspect="1" noMove="1" noResize="1" noEditPoints="1" noAdjustHandles="1" noChangeArrowheads="1" noChangeShapeType="1" noTextEdit="1"/>
              </p:cNvSpPr>
              <p:nvPr/>
            </p:nvSpPr>
            <p:spPr>
              <a:xfrm>
                <a:off x="3182886" y="777461"/>
                <a:ext cx="2704729" cy="1559939"/>
              </a:xfrm>
              <a:prstGeom prst="rect">
                <a:avLst/>
              </a:prstGeom>
              <a:blipFill>
                <a:blip r:embed="rId4"/>
                <a:stretch>
                  <a:fillRect/>
                </a:stretch>
              </a:blipFill>
              <a:ln>
                <a:noFill/>
              </a:ln>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B2EC8249-9824-47CC-85EE-B92C1DDB058B}"/>
              </a:ext>
            </a:extLst>
          </p:cNvPr>
          <p:cNvCxnSpPr>
            <a:cxnSpLocks/>
          </p:cNvCxnSpPr>
          <p:nvPr/>
        </p:nvCxnSpPr>
        <p:spPr>
          <a:xfrm flipV="1">
            <a:off x="5741842" y="1536719"/>
            <a:ext cx="720000"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57F7E92-7ED5-47CB-9F00-55601E72B1D4}"/>
                  </a:ext>
                </a:extLst>
              </p:cNvPr>
              <p:cNvSpPr/>
              <p:nvPr/>
            </p:nvSpPr>
            <p:spPr>
              <a:xfrm>
                <a:off x="6394326" y="992678"/>
                <a:ext cx="1987376" cy="9820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i="1" smtClean="0">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10</m:t>
                              </m:r>
                            </m:e>
                            <m:sup>
                              <m:r>
                                <a:rPr lang="en-IN" sz="2800" i="1" smtClean="0">
                                  <a:solidFill>
                                    <a:srgbClr val="002060"/>
                                  </a:solidFill>
                                  <a:latin typeface="Cambria Math" panose="02040503050406030204" pitchFamily="18" charset="0"/>
                                </a:rPr>
                                <m:t>0</m:t>
                              </m:r>
                            </m:sup>
                          </m:sSup>
                          <m:r>
                            <a:rPr lang="en-IN" sz="2800">
                              <a:solidFill>
                                <a:srgbClr val="002060"/>
                              </a:solidFill>
                              <a:latin typeface="Cambria Math" panose="02040503050406030204" pitchFamily="18" charset="0"/>
                            </a:rPr>
                            <m:t>−1 </m:t>
                          </m:r>
                        </m:num>
                        <m:den>
                          <m:r>
                            <a:rPr lang="en-IN" sz="2800" i="1" smtClean="0">
                              <a:solidFill>
                                <a:srgbClr val="002060"/>
                              </a:solidFill>
                              <a:latin typeface="Cambria Math" panose="02040503050406030204" pitchFamily="18" charset="0"/>
                            </a:rPr>
                            <m:t>0</m:t>
                          </m:r>
                        </m:den>
                      </m:f>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F57F7E92-7ED5-47CB-9F00-55601E72B1D4}"/>
                  </a:ext>
                </a:extLst>
              </p:cNvPr>
              <p:cNvSpPr>
                <a:spLocks noRot="1" noChangeAspect="1" noMove="1" noResize="1" noEditPoints="1" noAdjustHandles="1" noChangeArrowheads="1" noChangeShapeType="1" noTextEdit="1"/>
              </p:cNvSpPr>
              <p:nvPr/>
            </p:nvSpPr>
            <p:spPr>
              <a:xfrm>
                <a:off x="6394326" y="992678"/>
                <a:ext cx="1987376" cy="98206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F500A0F-C068-4C8B-A321-069F9C26BDF2}"/>
                  </a:ext>
                </a:extLst>
              </p:cNvPr>
              <p:cNvSpPr/>
              <p:nvPr/>
            </p:nvSpPr>
            <p:spPr>
              <a:xfrm>
                <a:off x="8256257" y="992678"/>
                <a:ext cx="1053097" cy="9820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0</m:t>
                              </m:r>
                            </m:num>
                            <m:den>
                              <m:r>
                                <a:rPr lang="en-IN" sz="2800" b="0" i="1" smtClean="0">
                                  <a:solidFill>
                                    <a:srgbClr val="002060"/>
                                  </a:solidFill>
                                  <a:latin typeface="Cambria Math" panose="02040503050406030204" pitchFamily="18" charset="0"/>
                                </a:rPr>
                                <m:t> 0 </m:t>
                              </m:r>
                            </m:den>
                          </m:f>
                        </m:e>
                      </m:d>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3F500A0F-C068-4C8B-A321-069F9C26BDF2}"/>
                  </a:ext>
                </a:extLst>
              </p:cNvPr>
              <p:cNvSpPr>
                <a:spLocks noRot="1" noChangeAspect="1" noMove="1" noResize="1" noEditPoints="1" noAdjustHandles="1" noChangeArrowheads="1" noChangeShapeType="1" noTextEdit="1"/>
              </p:cNvSpPr>
              <p:nvPr/>
            </p:nvSpPr>
            <p:spPr>
              <a:xfrm>
                <a:off x="8256257" y="992678"/>
                <a:ext cx="1053097" cy="982066"/>
              </a:xfrm>
              <a:prstGeom prst="rect">
                <a:avLst/>
              </a:prstGeom>
              <a:blipFill>
                <a:blip r:embed="rId6"/>
                <a:stretch>
                  <a:fillRect b="-2484"/>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D0E867F-3FFD-4BC3-A11A-2A980E871362}"/>
                  </a:ext>
                </a:extLst>
              </p:cNvPr>
              <p:cNvSpPr/>
              <p:nvPr/>
            </p:nvSpPr>
            <p:spPr>
              <a:xfrm>
                <a:off x="2864834" y="3352387"/>
                <a:ext cx="4649148" cy="16563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a:rPr lang="en-IN" sz="2800" i="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sup>
                              </m:sSup>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log</m:t>
                              </m:r>
                              <m:r>
                                <a:rPr lang="en-IN" sz="2800" b="0" i="0" smtClean="0">
                                  <a:solidFill>
                                    <a:srgbClr val="002060"/>
                                  </a:solidFill>
                                  <a:latin typeface="Cambria Math" panose="02040503050406030204" pitchFamily="18" charset="0"/>
                                </a:rPr>
                                <m:t> 10∙</m:t>
                              </m:r>
                              <m:d>
                                <m:dPr>
                                  <m:ctrlPr>
                                    <a:rPr lang="en-IN" sz="2800" b="0" i="1" smtClean="0">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en>
                                  </m:f>
                                </m:e>
                              </m:d>
                              <m:r>
                                <a:rPr lang="en-IN" sz="2800" b="0" i="0" smtClean="0">
                                  <a:solidFill>
                                    <a:srgbClr val="002060"/>
                                  </a:solidFill>
                                  <a:latin typeface="Cambria Math" panose="02040503050406030204" pitchFamily="18" charset="0"/>
                                </a:rPr>
                                <m:t> </m:t>
                              </m:r>
                            </m:num>
                            <m:den>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den>
                                  </m:f>
                                </m:e>
                              </m:d>
                            </m:den>
                          </m:f>
                        </m:e>
                      </m:func>
                    </m:oMath>
                  </m:oMathPara>
                </a14:m>
                <a:endParaRPr lang="en-IN" sz="2800" dirty="0">
                  <a:solidFill>
                    <a:srgbClr val="002060"/>
                  </a:solidFill>
                </a:endParaRPr>
              </a:p>
            </p:txBody>
          </p:sp>
        </mc:Choice>
        <mc:Fallback xmlns="">
          <p:sp>
            <p:nvSpPr>
              <p:cNvPr id="17" name="Rectangle 16">
                <a:extLst>
                  <a:ext uri="{FF2B5EF4-FFF2-40B4-BE49-F238E27FC236}">
                    <a16:creationId xmlns:a16="http://schemas.microsoft.com/office/drawing/2014/main" id="{3D0E867F-3FFD-4BC3-A11A-2A980E871362}"/>
                  </a:ext>
                </a:extLst>
              </p:cNvPr>
              <p:cNvSpPr>
                <a:spLocks noRot="1" noChangeAspect="1" noMove="1" noResize="1" noEditPoints="1" noAdjustHandles="1" noChangeArrowheads="1" noChangeShapeType="1" noTextEdit="1"/>
              </p:cNvSpPr>
              <p:nvPr/>
            </p:nvSpPr>
            <p:spPr>
              <a:xfrm>
                <a:off x="2864834" y="3352387"/>
                <a:ext cx="4649148" cy="1656338"/>
              </a:xfrm>
              <a:prstGeom prst="rect">
                <a:avLst/>
              </a:prstGeom>
              <a:blipFill>
                <a:blip r:embed="rId8"/>
                <a:stretch>
                  <a:fillRect/>
                </a:stretch>
              </a:blipFill>
              <a:ln>
                <a:noFill/>
              </a:ln>
            </p:spPr>
            <p:txBody>
              <a:bodyPr/>
              <a:lstStyle/>
              <a:p>
                <a:r>
                  <a:rPr lang="en-IN">
                    <a:noFill/>
                  </a:rPr>
                  <a:t> </a:t>
                </a:r>
              </a:p>
            </p:txBody>
          </p:sp>
        </mc:Fallback>
      </mc:AlternateContent>
      <p:sp>
        <p:nvSpPr>
          <p:cNvPr id="18" name="Rectangle 17">
            <a:extLst>
              <a:ext uri="{FF2B5EF4-FFF2-40B4-BE49-F238E27FC236}">
                <a16:creationId xmlns:a16="http://schemas.microsoft.com/office/drawing/2014/main" id="{A252BA0A-180C-41A8-B6F2-180348951922}"/>
              </a:ext>
            </a:extLst>
          </p:cNvPr>
          <p:cNvSpPr/>
          <p:nvPr/>
        </p:nvSpPr>
        <p:spPr>
          <a:xfrm>
            <a:off x="3182886" y="2587579"/>
            <a:ext cx="3791079" cy="572523"/>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Applying L’Hospital’s rule</a:t>
            </a:r>
          </a:p>
        </p:txBody>
      </p:sp>
      <p:cxnSp>
        <p:nvCxnSpPr>
          <p:cNvPr id="20" name="Straight Connector 19">
            <a:extLst>
              <a:ext uri="{FF2B5EF4-FFF2-40B4-BE49-F238E27FC236}">
                <a16:creationId xmlns:a16="http://schemas.microsoft.com/office/drawing/2014/main" id="{F1976F16-B12A-4520-955E-95CCE7AA5621}"/>
              </a:ext>
            </a:extLst>
          </p:cNvPr>
          <p:cNvCxnSpPr>
            <a:cxnSpLocks/>
          </p:cNvCxnSpPr>
          <p:nvPr/>
        </p:nvCxnSpPr>
        <p:spPr>
          <a:xfrm flipH="1">
            <a:off x="6162262" y="3545689"/>
            <a:ext cx="1192695" cy="53563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DABF400-3A70-4636-9169-0F54E795C3C4}"/>
              </a:ext>
            </a:extLst>
          </p:cNvPr>
          <p:cNvCxnSpPr>
            <a:cxnSpLocks/>
          </p:cNvCxnSpPr>
          <p:nvPr/>
        </p:nvCxnSpPr>
        <p:spPr>
          <a:xfrm flipH="1">
            <a:off x="5189408" y="4309480"/>
            <a:ext cx="1192695" cy="535634"/>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A69AEBC-CA3D-43C6-B8D8-564729839271}"/>
                  </a:ext>
                </a:extLst>
              </p:cNvPr>
              <p:cNvSpPr/>
              <p:nvPr/>
            </p:nvSpPr>
            <p:spPr>
              <a:xfrm>
                <a:off x="2864834" y="5321281"/>
                <a:ext cx="3138401" cy="9380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10</m:t>
                          </m:r>
                        </m:e>
                      </m:func>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8A69AEBC-CA3D-43C6-B8D8-564729839271}"/>
                  </a:ext>
                </a:extLst>
              </p:cNvPr>
              <p:cNvSpPr>
                <a:spLocks noRot="1" noChangeAspect="1" noMove="1" noResize="1" noEditPoints="1" noAdjustHandles="1" noChangeArrowheads="1" noChangeShapeType="1" noTextEdit="1"/>
              </p:cNvSpPr>
              <p:nvPr/>
            </p:nvSpPr>
            <p:spPr>
              <a:xfrm>
                <a:off x="2864834" y="5321281"/>
                <a:ext cx="3138401" cy="938036"/>
              </a:xfrm>
              <a:prstGeom prst="rect">
                <a:avLst/>
              </a:prstGeom>
              <a:blipFill>
                <a:blip r:embed="rId9"/>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89346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750"/>
                                        <p:tgtEl>
                                          <p:spTgt spid="20"/>
                                        </p:tgtEl>
                                      </p:cBhvr>
                                    </p:animEffect>
                                  </p:childTnLst>
                                </p:cTn>
                              </p:par>
                            </p:childTnLst>
                          </p:cTn>
                        </p:par>
                        <p:par>
                          <p:cTn id="33" fill="hold">
                            <p:stCondLst>
                              <p:cond delay="750"/>
                            </p:stCondLst>
                            <p:childTnLst>
                              <p:par>
                                <p:cTn id="34" presetID="22" presetClass="entr" presetSubtype="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75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248E9F6-1CB7-44F7-9D54-B39C02BCE3F5}"/>
              </a:ext>
            </a:extLst>
          </p:cNvPr>
          <p:cNvPicPr>
            <a:picLocks noChangeAspect="1"/>
          </p:cNvPicPr>
          <p:nvPr/>
        </p:nvPicPr>
        <p:blipFill>
          <a:blip r:embed="rId2"/>
          <a:stretch>
            <a:fillRect/>
          </a:stretch>
        </p:blipFill>
        <p:spPr>
          <a:xfrm>
            <a:off x="119268" y="4256970"/>
            <a:ext cx="9289848" cy="2205125"/>
          </a:xfrm>
          <a:prstGeom prst="rect">
            <a:avLst/>
          </a:prstGeom>
          <a:ln w="28575">
            <a:solidFill>
              <a:schemeClr val="tx1"/>
            </a:solidFill>
          </a:ln>
        </p:spPr>
      </p:pic>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BBF38F-2BDC-4ABE-9EFE-1629A041BC3C}"/>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FCBBF38F-2BDC-4ABE-9EFE-1629A041BC3C}"/>
                  </a:ext>
                </a:extLst>
              </p:cNvPr>
              <p:cNvSpPr>
                <a:spLocks noGrp="1" noRot="1" noChangeAspect="1" noMove="1" noResize="1" noEditPoints="1" noAdjustHandles="1" noChangeArrowheads="1" noChangeShapeType="1" noTextEdit="1"/>
              </p:cNvSpPr>
              <p:nvPr>
                <p:ph type="title"/>
              </p:nvPr>
            </p:nvSpPr>
            <p:spPr>
              <a:blipFill>
                <a:blip r:embed="rId3"/>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C9A9D1E-1F15-41CC-945F-E44BF315788F}"/>
                  </a:ext>
                </a:extLst>
              </p:cNvPr>
              <p:cNvSpPr/>
              <p:nvPr/>
            </p:nvSpPr>
            <p:spPr>
              <a:xfrm>
                <a:off x="79513" y="868550"/>
                <a:ext cx="3138401" cy="9380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10</m:t>
                          </m:r>
                        </m:e>
                      </m:func>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FC9A9D1E-1F15-41CC-945F-E44BF315788F}"/>
                  </a:ext>
                </a:extLst>
              </p:cNvPr>
              <p:cNvSpPr>
                <a:spLocks noRot="1" noChangeAspect="1" noMove="1" noResize="1" noEditPoints="1" noAdjustHandles="1" noChangeArrowheads="1" noChangeShapeType="1" noTextEdit="1"/>
              </p:cNvSpPr>
              <p:nvPr/>
            </p:nvSpPr>
            <p:spPr>
              <a:xfrm>
                <a:off x="79513" y="868550"/>
                <a:ext cx="3138401" cy="938036"/>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D6B465B-8A9B-4EE7-8596-240DDF41E1F5}"/>
                  </a:ext>
                </a:extLst>
              </p:cNvPr>
              <p:cNvSpPr/>
              <p:nvPr/>
            </p:nvSpPr>
            <p:spPr>
              <a:xfrm>
                <a:off x="79513" y="1885475"/>
                <a:ext cx="1630017" cy="5452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log</m:t>
                      </m:r>
                      <m:r>
                        <a:rPr lang="en-IN" sz="2800">
                          <a:solidFill>
                            <a:srgbClr val="002060"/>
                          </a:solidFill>
                          <a:latin typeface="Cambria Math" panose="02040503050406030204" pitchFamily="18" charset="0"/>
                        </a:rPr>
                        <m:t> 10</m:t>
                      </m:r>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8D6B465B-8A9B-4EE7-8596-240DDF41E1F5}"/>
                  </a:ext>
                </a:extLst>
              </p:cNvPr>
              <p:cNvSpPr>
                <a:spLocks noRot="1" noChangeAspect="1" noMove="1" noResize="1" noEditPoints="1" noAdjustHandles="1" noChangeArrowheads="1" noChangeShapeType="1" noTextEdit="1"/>
              </p:cNvSpPr>
              <p:nvPr/>
            </p:nvSpPr>
            <p:spPr>
              <a:xfrm>
                <a:off x="79513" y="1885475"/>
                <a:ext cx="1630017" cy="545271"/>
              </a:xfrm>
              <a:prstGeom prst="rect">
                <a:avLst/>
              </a:prstGeom>
              <a:blipFill>
                <a:blip r:embed="rId5"/>
                <a:stretch>
                  <a:fillRect/>
                </a:stretch>
              </a:blipFill>
              <a:ln>
                <a:noFill/>
              </a:ln>
            </p:spPr>
            <p:txBody>
              <a:bodyPr/>
              <a:lstStyle/>
              <a:p>
                <a:r>
                  <a:rPr lang="en-IN">
                    <a:noFill/>
                  </a:rPr>
                  <a:t> </a:t>
                </a:r>
              </a:p>
            </p:txBody>
          </p:sp>
        </mc:Fallback>
      </mc:AlternateContent>
      <p:sp>
        <p:nvSpPr>
          <p:cNvPr id="8" name="Rectangle 7">
            <a:extLst>
              <a:ext uri="{FF2B5EF4-FFF2-40B4-BE49-F238E27FC236}">
                <a16:creationId xmlns:a16="http://schemas.microsoft.com/office/drawing/2014/main" id="{BEEC4D50-DD3E-4753-972D-BC49D7E51353}"/>
              </a:ext>
            </a:extLst>
          </p:cNvPr>
          <p:cNvSpPr/>
          <p:nvPr/>
        </p:nvSpPr>
        <p:spPr>
          <a:xfrm>
            <a:off x="1608957" y="1889088"/>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9" name="Rectangle 8">
            <a:extLst>
              <a:ext uri="{FF2B5EF4-FFF2-40B4-BE49-F238E27FC236}">
                <a16:creationId xmlns:a16="http://schemas.microsoft.com/office/drawing/2014/main" id="{B65E6002-2B0E-445A-9099-79FB41F96AD7}"/>
              </a:ext>
            </a:extLst>
          </p:cNvPr>
          <p:cNvSpPr/>
          <p:nvPr/>
        </p:nvSpPr>
        <p:spPr>
          <a:xfrm>
            <a:off x="119268" y="2513912"/>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28" name="TextBox 27">
            <a:extLst>
              <a:ext uri="{FF2B5EF4-FFF2-40B4-BE49-F238E27FC236}">
                <a16:creationId xmlns:a16="http://schemas.microsoft.com/office/drawing/2014/main" id="{19887CC8-4697-40E4-AEAE-5A7FB90F0066}"/>
              </a:ext>
            </a:extLst>
          </p:cNvPr>
          <p:cNvSpPr txBox="1"/>
          <p:nvPr/>
        </p:nvSpPr>
        <p:spPr>
          <a:xfrm>
            <a:off x="150029" y="2993224"/>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p:grpSp>
        <p:nvGrpSpPr>
          <p:cNvPr id="10" name="Group 9">
            <a:extLst>
              <a:ext uri="{FF2B5EF4-FFF2-40B4-BE49-F238E27FC236}">
                <a16:creationId xmlns:a16="http://schemas.microsoft.com/office/drawing/2014/main" id="{B4D46E47-380A-4BDB-89F6-3AEB0D79D0CC}"/>
              </a:ext>
            </a:extLst>
          </p:cNvPr>
          <p:cNvGrpSpPr/>
          <p:nvPr/>
        </p:nvGrpSpPr>
        <p:grpSpPr>
          <a:xfrm>
            <a:off x="734820" y="3586837"/>
            <a:ext cx="2394805" cy="1262140"/>
            <a:chOff x="1932340" y="4704562"/>
            <a:chExt cx="2394805" cy="981228"/>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BB7F207-9980-4C26-974D-876E51B177AA}"/>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7"/>
                  <a:stretch>
                    <a:fillRect/>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38C063BD-AD42-4D78-BAA0-4B19B4164D59}"/>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3" name="Right Arrow 3">
            <a:extLst>
              <a:ext uri="{FF2B5EF4-FFF2-40B4-BE49-F238E27FC236}">
                <a16:creationId xmlns:a16="http://schemas.microsoft.com/office/drawing/2014/main" id="{A2834782-D86B-4983-8E98-593D867E42DF}"/>
              </a:ext>
            </a:extLst>
          </p:cNvPr>
          <p:cNvSpPr/>
          <p:nvPr/>
        </p:nvSpPr>
        <p:spPr>
          <a:xfrm>
            <a:off x="150029" y="405048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6D9A59C4-4CA3-453B-BB15-2EF3CE4024E3}"/>
                  </a:ext>
                </a:extLst>
              </p:cNvPr>
              <p:cNvSpPr/>
              <p:nvPr/>
            </p:nvSpPr>
            <p:spPr>
              <a:xfrm>
                <a:off x="2831818" y="3585806"/>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6D9A59C4-4CA3-453B-BB15-2EF3CE4024E3}"/>
                  </a:ext>
                </a:extLst>
              </p:cNvPr>
              <p:cNvSpPr>
                <a:spLocks noRot="1" noChangeAspect="1" noMove="1" noResize="1" noEditPoints="1" noAdjustHandles="1" noChangeArrowheads="1" noChangeShapeType="1" noTextEdit="1"/>
              </p:cNvSpPr>
              <p:nvPr/>
            </p:nvSpPr>
            <p:spPr>
              <a:xfrm>
                <a:off x="2831818" y="3585806"/>
                <a:ext cx="1250843" cy="126214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429AE30-7080-4D43-9128-48CD69C71B60}"/>
                  </a:ext>
                </a:extLst>
              </p:cNvPr>
              <p:cNvSpPr/>
              <p:nvPr/>
            </p:nvSpPr>
            <p:spPr>
              <a:xfrm>
                <a:off x="3955898" y="3960200"/>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5" name="Rectangle 14">
                <a:extLst>
                  <a:ext uri="{FF2B5EF4-FFF2-40B4-BE49-F238E27FC236}">
                    <a16:creationId xmlns:a16="http://schemas.microsoft.com/office/drawing/2014/main" id="{C429AE30-7080-4D43-9128-48CD69C71B60}"/>
                  </a:ext>
                </a:extLst>
              </p:cNvPr>
              <p:cNvSpPr>
                <a:spLocks noRot="1" noChangeAspect="1" noMove="1" noResize="1" noEditPoints="1" noAdjustHandles="1" noChangeArrowheads="1" noChangeShapeType="1" noTextEdit="1"/>
              </p:cNvSpPr>
              <p:nvPr/>
            </p:nvSpPr>
            <p:spPr>
              <a:xfrm>
                <a:off x="3955898" y="3960200"/>
                <a:ext cx="3562766" cy="517450"/>
              </a:xfrm>
              <a:prstGeom prst="rect">
                <a:avLst/>
              </a:prstGeom>
              <a:blipFill>
                <a:blip r:embed="rId9"/>
                <a:stretch>
                  <a:fillRect l="-3596" t="-12941" r="-291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5F411AFF-5B28-4231-A850-51E00940243A}"/>
                  </a:ext>
                </a:extLst>
              </p:cNvPr>
              <p:cNvSpPr/>
              <p:nvPr/>
            </p:nvSpPr>
            <p:spPr>
              <a:xfrm>
                <a:off x="691778" y="5408505"/>
                <a:ext cx="3098344"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6" name="Rectangle 15">
                <a:extLst>
                  <a:ext uri="{FF2B5EF4-FFF2-40B4-BE49-F238E27FC236}">
                    <a16:creationId xmlns:a16="http://schemas.microsoft.com/office/drawing/2014/main" id="{5F411AFF-5B28-4231-A850-51E00940243A}"/>
                  </a:ext>
                </a:extLst>
              </p:cNvPr>
              <p:cNvSpPr>
                <a:spLocks noRot="1" noChangeAspect="1" noMove="1" noResize="1" noEditPoints="1" noAdjustHandles="1" noChangeArrowheads="1" noChangeShapeType="1" noTextEdit="1"/>
              </p:cNvSpPr>
              <p:nvPr/>
            </p:nvSpPr>
            <p:spPr>
              <a:xfrm>
                <a:off x="691778" y="5408505"/>
                <a:ext cx="3098344" cy="517450"/>
              </a:xfrm>
              <a:prstGeom prst="rect">
                <a:avLst/>
              </a:prstGeom>
              <a:blipFill>
                <a:blip r:embed="rId10"/>
                <a:stretch>
                  <a:fillRect l="-3929" t="-11765" r="-3536" b="-32941"/>
                </a:stretch>
              </a:blipFill>
              <a:ln>
                <a:noFill/>
              </a:ln>
            </p:spPr>
            <p:txBody>
              <a:bodyPr/>
              <a:lstStyle/>
              <a:p>
                <a:r>
                  <a:rPr lang="en-IN">
                    <a:noFill/>
                  </a:rPr>
                  <a:t> </a:t>
                </a:r>
              </a:p>
            </p:txBody>
          </p:sp>
        </mc:Fallback>
      </mc:AlternateContent>
      <p:grpSp>
        <p:nvGrpSpPr>
          <p:cNvPr id="17" name="Group 16">
            <a:extLst>
              <a:ext uri="{FF2B5EF4-FFF2-40B4-BE49-F238E27FC236}">
                <a16:creationId xmlns:a16="http://schemas.microsoft.com/office/drawing/2014/main" id="{C8A58439-EA56-4844-B992-2C05C8D2C8E7}"/>
              </a:ext>
            </a:extLst>
          </p:cNvPr>
          <p:cNvGrpSpPr/>
          <p:nvPr/>
        </p:nvGrpSpPr>
        <p:grpSpPr>
          <a:xfrm>
            <a:off x="3339789" y="5045488"/>
            <a:ext cx="3227493" cy="1530859"/>
            <a:chOff x="3728683" y="2529488"/>
            <a:chExt cx="3134232" cy="1379595"/>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0F1968E-C01D-4C1C-9B60-84E84030E9BF}"/>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smtClean="0">
                                <a:solidFill>
                                  <a:srgbClr val="002060"/>
                                </a:solidFill>
                                <a:latin typeface="Cambria Math" panose="02040503050406030204" pitchFamily="18" charset="0"/>
                              </a:rPr>
                              <m:t>n</m:t>
                            </m:r>
                            <m:r>
                              <a:rPr lang="en-IN" sz="2800" i="0" smtClean="0">
                                <a:solidFill>
                                  <a:srgbClr val="002060"/>
                                </a:solidFill>
                                <a:latin typeface="Cambria Math" panose="02040503050406030204" pitchFamily="18" charset="0"/>
                              </a:rPr>
                              <m:t>=1</m:t>
                            </m:r>
                          </m:sub>
                          <m:sup>
                            <m:r>
                              <a:rPr lang="en-IN" sz="280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i="0" smtClean="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80F1968E-C01D-4C1C-9B60-84E84030E9BF}"/>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11"/>
                  <a:stretch>
                    <a:fillRect/>
                  </a:stretch>
                </a:blipFill>
                <a:ln>
                  <a:noFill/>
                </a:ln>
              </p:spPr>
              <p:txBody>
                <a:bodyPr/>
                <a:lstStyle/>
                <a:p>
                  <a:r>
                    <a:rPr lang="en-IN">
                      <a:noFill/>
                    </a:rPr>
                    <a:t> </a:t>
                  </a:r>
                </a:p>
              </p:txBody>
            </p:sp>
          </mc:Fallback>
        </mc:AlternateContent>
        <p:sp>
          <p:nvSpPr>
            <p:cNvPr id="19" name="Rectangle 18">
              <a:extLst>
                <a:ext uri="{FF2B5EF4-FFF2-40B4-BE49-F238E27FC236}">
                  <a16:creationId xmlns:a16="http://schemas.microsoft.com/office/drawing/2014/main" id="{FF1A0F6F-74E7-403A-9F56-4F5D43EE9FAD}"/>
                </a:ext>
              </a:extLst>
            </p:cNvPr>
            <p:cNvSpPr/>
            <p:nvPr/>
          </p:nvSpPr>
          <p:spPr>
            <a:xfrm>
              <a:off x="4944963" y="2856678"/>
              <a:ext cx="191795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E723D766-1DAF-4980-8457-C0F3A388EA66}"/>
                  </a:ext>
                </a:extLst>
              </p:cNvPr>
              <p:cNvSpPr/>
              <p:nvPr/>
            </p:nvSpPr>
            <p:spPr>
              <a:xfrm>
                <a:off x="7268452" y="3952783"/>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𝟏</m:t>
                      </m:r>
                    </m:oMath>
                  </m:oMathPara>
                </a14:m>
                <a:endParaRPr lang="en-IN" sz="2800" b="1" dirty="0">
                  <a:solidFill>
                    <a:srgbClr val="002060"/>
                  </a:solidFill>
                </a:endParaRPr>
              </a:p>
            </p:txBody>
          </p:sp>
        </mc:Choice>
        <mc:Fallback xmlns="">
          <p:sp>
            <p:nvSpPr>
              <p:cNvPr id="20" name="Rectangle 19">
                <a:extLst>
                  <a:ext uri="{FF2B5EF4-FFF2-40B4-BE49-F238E27FC236}">
                    <a16:creationId xmlns:a16="http://schemas.microsoft.com/office/drawing/2014/main" id="{E723D766-1DAF-4980-8457-C0F3A388EA66}"/>
                  </a:ext>
                </a:extLst>
              </p:cNvPr>
              <p:cNvSpPr>
                <a:spLocks noRot="1" noChangeAspect="1" noMove="1" noResize="1" noEditPoints="1" noAdjustHandles="1" noChangeArrowheads="1" noChangeShapeType="1" noTextEdit="1"/>
              </p:cNvSpPr>
              <p:nvPr/>
            </p:nvSpPr>
            <p:spPr>
              <a:xfrm>
                <a:off x="7268452" y="3952783"/>
                <a:ext cx="1181514" cy="528185"/>
              </a:xfrm>
              <a:prstGeom prst="rect">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Rounded Corners 20">
                <a:extLst>
                  <a:ext uri="{FF2B5EF4-FFF2-40B4-BE49-F238E27FC236}">
                    <a16:creationId xmlns:a16="http://schemas.microsoft.com/office/drawing/2014/main" id="{4774773F-DD7D-4E68-A1FD-6FA7E3FE8DA1}"/>
                  </a:ext>
                </a:extLst>
              </p:cNvPr>
              <p:cNvSpPr/>
              <p:nvPr/>
            </p:nvSpPr>
            <p:spPr>
              <a:xfrm>
                <a:off x="6295637" y="1466058"/>
                <a:ext cx="3127143" cy="1120951"/>
              </a:xfrm>
              <a:prstGeom prst="round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lim>
                          </m:limLow>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=0</m:t>
                          </m:r>
                        </m:e>
                      </m:d>
                    </m:oMath>
                  </m:oMathPara>
                </a14:m>
                <a:endParaRPr lang="en-IN" sz="2800" dirty="0">
                  <a:solidFill>
                    <a:srgbClr val="002060"/>
                  </a:solidFill>
                </a:endParaRPr>
              </a:p>
            </p:txBody>
          </p:sp>
        </mc:Choice>
        <mc:Fallback xmlns="">
          <p:sp>
            <p:nvSpPr>
              <p:cNvPr id="21" name="Rectangle: Rounded Corners 20">
                <a:extLst>
                  <a:ext uri="{FF2B5EF4-FFF2-40B4-BE49-F238E27FC236}">
                    <a16:creationId xmlns:a16="http://schemas.microsoft.com/office/drawing/2014/main" id="{4774773F-DD7D-4E68-A1FD-6FA7E3FE8DA1}"/>
                  </a:ext>
                </a:extLst>
              </p:cNvPr>
              <p:cNvSpPr>
                <a:spLocks noRot="1" noChangeAspect="1" noMove="1" noResize="1" noEditPoints="1" noAdjustHandles="1" noChangeArrowheads="1" noChangeShapeType="1" noTextEdit="1"/>
              </p:cNvSpPr>
              <p:nvPr/>
            </p:nvSpPr>
            <p:spPr>
              <a:xfrm>
                <a:off x="6295637" y="1466058"/>
                <a:ext cx="3127143" cy="1120951"/>
              </a:xfrm>
              <a:prstGeom prst="roundRect">
                <a:avLst/>
              </a:prstGeom>
              <a:blipFill>
                <a:blip r:embed="rId13"/>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16464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10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1000"/>
                                        <p:tgtEl>
                                          <p:spTgt spid="28"/>
                                        </p:tgtEl>
                                      </p:cBhvr>
                                    </p:animEffect>
                                  </p:childTnLst>
                                </p:cTn>
                              </p:par>
                            </p:childTnLst>
                          </p:cTn>
                        </p:par>
                        <p:par>
                          <p:cTn id="33" fill="hold">
                            <p:stCondLst>
                              <p:cond delay="1000"/>
                            </p:stCondLst>
                            <p:childTnLst>
                              <p:par>
                                <p:cTn id="34" presetID="22" presetClass="exit" presetSubtype="4" fill="hold" nodeType="afterEffect">
                                  <p:stCondLst>
                                    <p:cond delay="0"/>
                                  </p:stCondLst>
                                  <p:childTnLst>
                                    <p:animEffect transition="out" filter="wipe(down)">
                                      <p:cBhvr>
                                        <p:cTn id="35" dur="500"/>
                                        <p:tgtEl>
                                          <p:spTgt spid="29"/>
                                        </p:tgtEl>
                                      </p:cBhvr>
                                    </p:animEffect>
                                    <p:set>
                                      <p:cBhvr>
                                        <p:cTn id="36" dur="1" fill="hold">
                                          <p:stCondLst>
                                            <p:cond delay="499"/>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10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left)">
                                      <p:cBhvr>
                                        <p:cTn id="56" dur="10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10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10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left)">
                                      <p:cBhvr>
                                        <p:cTn id="7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8" grpId="0"/>
      <p:bldP spid="13" grpId="0" animBg="1"/>
      <p:bldP spid="14" grpId="0"/>
      <p:bldP spid="15" grpId="0"/>
      <p:bldP spid="16" grpId="0"/>
      <p:bldP spid="20" grpId="0"/>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054C01-DEE5-4006-96E2-15CFB9171041}"/>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Example:2(iii)(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61054C01-DEE5-4006-96E2-15CFB9171041}"/>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3FF0398-69B6-45FE-A2BF-BE5C9BCD8F9A}"/>
                  </a:ext>
                </a:extLst>
              </p:cNvPr>
              <p:cNvSpPr/>
              <p:nvPr/>
            </p:nvSpPr>
            <p:spPr>
              <a:xfrm>
                <a:off x="236763" y="1234873"/>
                <a:ext cx="3076280"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4" name="Rectangle 3">
                <a:extLst>
                  <a:ext uri="{FF2B5EF4-FFF2-40B4-BE49-F238E27FC236}">
                    <a16:creationId xmlns:a16="http://schemas.microsoft.com/office/drawing/2014/main" id="{73FF0398-69B6-45FE-A2BF-BE5C9BCD8F9A}"/>
                  </a:ext>
                </a:extLst>
              </p:cNvPr>
              <p:cNvSpPr>
                <a:spLocks noRot="1" noChangeAspect="1" noMove="1" noResize="1" noEditPoints="1" noAdjustHandles="1" noChangeArrowheads="1" noChangeShapeType="1" noTextEdit="1"/>
              </p:cNvSpPr>
              <p:nvPr/>
            </p:nvSpPr>
            <p:spPr>
              <a:xfrm>
                <a:off x="236763" y="1234873"/>
                <a:ext cx="3076280" cy="517450"/>
              </a:xfrm>
              <a:prstGeom prst="rect">
                <a:avLst/>
              </a:prstGeom>
              <a:blipFill>
                <a:blip r:embed="rId3"/>
                <a:stretch>
                  <a:fillRect l="-4167" t="-13095" r="-4365" b="-34524"/>
                </a:stretch>
              </a:blipFill>
              <a:ln>
                <a:noFill/>
              </a:ln>
            </p:spPr>
            <p:txBody>
              <a:bodyPr/>
              <a:lstStyle/>
              <a:p>
                <a:r>
                  <a:rPr lang="en-IN">
                    <a:noFill/>
                  </a:rPr>
                  <a:t> </a:t>
                </a:r>
              </a:p>
            </p:txBody>
          </p:sp>
        </mc:Fallback>
      </mc:AlternateContent>
      <p:grpSp>
        <p:nvGrpSpPr>
          <p:cNvPr id="8" name="Group 7">
            <a:extLst>
              <a:ext uri="{FF2B5EF4-FFF2-40B4-BE49-F238E27FC236}">
                <a16:creationId xmlns:a16="http://schemas.microsoft.com/office/drawing/2014/main" id="{322667CF-7500-4E6C-BFB0-0EA3C21C189B}"/>
              </a:ext>
            </a:extLst>
          </p:cNvPr>
          <p:cNvGrpSpPr/>
          <p:nvPr/>
        </p:nvGrpSpPr>
        <p:grpSpPr>
          <a:xfrm>
            <a:off x="3035782" y="835223"/>
            <a:ext cx="3074216" cy="1530859"/>
            <a:chOff x="3652362" y="2508080"/>
            <a:chExt cx="3492780" cy="1379595"/>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398DB6D-88DA-4540-9ADD-21C6520BBDA8}"/>
                    </a:ext>
                  </a:extLst>
                </p:cNvPr>
                <p:cNvSpPr/>
                <p:nvPr/>
              </p:nvSpPr>
              <p:spPr>
                <a:xfrm>
                  <a:off x="3652362" y="2508080"/>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sub>
                          <m:sup>
                            <m:r>
                              <a:rPr lang="en-IN" sz="2800" i="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D398DB6D-88DA-4540-9ADD-21C6520BBDA8}"/>
                    </a:ext>
                  </a:extLst>
                </p:cNvPr>
                <p:cNvSpPr>
                  <a:spLocks noRot="1" noChangeAspect="1" noMove="1" noResize="1" noEditPoints="1" noAdjustHandles="1" noChangeArrowheads="1" noChangeShapeType="1" noTextEdit="1"/>
                </p:cNvSpPr>
                <p:nvPr/>
              </p:nvSpPr>
              <p:spPr>
                <a:xfrm>
                  <a:off x="3652362" y="2508080"/>
                  <a:ext cx="1375253" cy="1379595"/>
                </a:xfrm>
                <a:prstGeom prst="rect">
                  <a:avLst/>
                </a:prstGeom>
                <a:blipFill>
                  <a:blip r:embed="rId4"/>
                  <a:stretch>
                    <a:fillRect/>
                  </a:stretch>
                </a:blipFill>
                <a:ln>
                  <a:noFill/>
                </a:ln>
              </p:spPr>
              <p:txBody>
                <a:bodyPr/>
                <a:lstStyle/>
                <a:p>
                  <a:r>
                    <a:rPr lang="en-IN">
                      <a:noFill/>
                    </a:rPr>
                    <a:t> </a:t>
                  </a:r>
                </a:p>
              </p:txBody>
            </p:sp>
          </mc:Fallback>
        </mc:AlternateContent>
        <p:sp>
          <p:nvSpPr>
            <p:cNvPr id="10" name="Rectangle 9">
              <a:extLst>
                <a:ext uri="{FF2B5EF4-FFF2-40B4-BE49-F238E27FC236}">
                  <a16:creationId xmlns:a16="http://schemas.microsoft.com/office/drawing/2014/main" id="{F8345EF5-3B62-4411-9AF8-69B9DB6988F6}"/>
                </a:ext>
              </a:extLst>
            </p:cNvPr>
            <p:cNvSpPr/>
            <p:nvPr/>
          </p:nvSpPr>
          <p:spPr>
            <a:xfrm>
              <a:off x="4944963" y="2856678"/>
              <a:ext cx="220017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11" name="Right Arrow 3">
            <a:extLst>
              <a:ext uri="{FF2B5EF4-FFF2-40B4-BE49-F238E27FC236}">
                <a16:creationId xmlns:a16="http://schemas.microsoft.com/office/drawing/2014/main" id="{F9721E22-FC46-49B8-A386-0109416E5709}"/>
              </a:ext>
            </a:extLst>
          </p:cNvPr>
          <p:cNvSpPr/>
          <p:nvPr/>
        </p:nvSpPr>
        <p:spPr>
          <a:xfrm>
            <a:off x="236763" y="281739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9" name="Group 18">
            <a:extLst>
              <a:ext uri="{FF2B5EF4-FFF2-40B4-BE49-F238E27FC236}">
                <a16:creationId xmlns:a16="http://schemas.microsoft.com/office/drawing/2014/main" id="{C59F65CC-513E-4BA3-93B7-CDEAF362986C}"/>
              </a:ext>
            </a:extLst>
          </p:cNvPr>
          <p:cNvGrpSpPr/>
          <p:nvPr/>
        </p:nvGrpSpPr>
        <p:grpSpPr>
          <a:xfrm>
            <a:off x="821554" y="2352830"/>
            <a:ext cx="10556657" cy="1326493"/>
            <a:chOff x="821554" y="2352830"/>
            <a:chExt cx="10556657" cy="1326493"/>
          </a:xfrm>
        </p:grpSpPr>
        <p:grpSp>
          <p:nvGrpSpPr>
            <p:cNvPr id="12" name="Group 11">
              <a:extLst>
                <a:ext uri="{FF2B5EF4-FFF2-40B4-BE49-F238E27FC236}">
                  <a16:creationId xmlns:a16="http://schemas.microsoft.com/office/drawing/2014/main" id="{B33972CB-A1B3-4C01-8DB6-E59188BD6932}"/>
                </a:ext>
              </a:extLst>
            </p:cNvPr>
            <p:cNvGrpSpPr/>
            <p:nvPr/>
          </p:nvGrpSpPr>
          <p:grpSpPr>
            <a:xfrm>
              <a:off x="7211789" y="2352830"/>
              <a:ext cx="4166422" cy="1326493"/>
              <a:chOff x="3857560" y="5338818"/>
              <a:chExt cx="4166422" cy="1326493"/>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254976-5244-4CB9-93B7-20893468A7A9}"/>
                      </a:ext>
                    </a:extLst>
                  </p:cNvPr>
                  <p:cNvSpPr/>
                  <p:nvPr/>
                </p:nvSpPr>
                <p:spPr>
                  <a:xfrm>
                    <a:off x="3857560" y="5338818"/>
                    <a:ext cx="2479288"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r>
                                <a:rPr lang="en-IN" sz="2800">
                                  <a:solidFill>
                                    <a:srgbClr val="002060"/>
                                  </a:solidFill>
                                  <a:latin typeface="Cambria Math" panose="02040503050406030204" pitchFamily="18" charset="0"/>
                                </a:rPr>
                                <m:t>[</m:t>
                              </m:r>
                              <m:sSup>
                                <m:sSupPr>
                                  <m:ctrlPr>
                                    <a:rPr lang="en-IN" sz="2800" i="1">
                                      <a:solidFill>
                                        <a:srgbClr val="002060"/>
                                      </a:solidFill>
                                      <a:latin typeface="Cambria Math" panose="02040503050406030204" pitchFamily="18" charset="0"/>
                                    </a:rPr>
                                  </m:ctrlPr>
                                </m:sSupPr>
                                <m:e>
                                  <m:r>
                                    <a:rPr lang="en-IN" sz="2800">
                                      <a:solidFill>
                                        <a:srgbClr val="002060"/>
                                      </a:solidFill>
                                      <a:latin typeface="Cambria Math" panose="02040503050406030204" pitchFamily="18" charset="0"/>
                                    </a:rPr>
                                    <m:t>10</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sup>
                              </m:sSup>
                              <m:r>
                                <a:rPr lang="en-IN" sz="2800">
                                  <a:solidFill>
                                    <a:srgbClr val="002060"/>
                                  </a:solidFill>
                                  <a:latin typeface="Cambria Math" panose="02040503050406030204" pitchFamily="18" charset="0"/>
                                </a:rPr>
                                <m:t>−1]</m:t>
                              </m:r>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27254976-5244-4CB9-93B7-20893468A7A9}"/>
                      </a:ext>
                    </a:extLst>
                  </p:cNvPr>
                  <p:cNvSpPr>
                    <a:spLocks noRot="1" noChangeAspect="1" noMove="1" noResize="1" noEditPoints="1" noAdjustHandles="1" noChangeArrowheads="1" noChangeShapeType="1" noTextEdit="1"/>
                  </p:cNvSpPr>
                  <p:nvPr/>
                </p:nvSpPr>
                <p:spPr>
                  <a:xfrm>
                    <a:off x="3857560" y="5338818"/>
                    <a:ext cx="2479288" cy="1326493"/>
                  </a:xfrm>
                  <a:prstGeom prst="rect">
                    <a:avLst/>
                  </a:prstGeom>
                  <a:blipFill>
                    <a:blip r:embed="rId5"/>
                    <a:stretch>
                      <a:fillRect/>
                    </a:stretch>
                  </a:blipFill>
                  <a:ln>
                    <a:noFill/>
                  </a:ln>
                </p:spPr>
                <p:txBody>
                  <a:bodyPr/>
                  <a:lstStyle/>
                  <a:p>
                    <a:r>
                      <a:rPr lang="en-IN">
                        <a:noFill/>
                      </a:rPr>
                      <a:t> </a:t>
                    </a:r>
                  </a:p>
                </p:txBody>
              </p:sp>
            </mc:Fallback>
          </mc:AlternateContent>
          <p:sp>
            <p:nvSpPr>
              <p:cNvPr id="15" name="Rectangle 14">
                <a:extLst>
                  <a:ext uri="{FF2B5EF4-FFF2-40B4-BE49-F238E27FC236}">
                    <a16:creationId xmlns:a16="http://schemas.microsoft.com/office/drawing/2014/main" id="{3FCAA427-5BC7-43C3-8D61-71390A99F38B}"/>
                  </a:ext>
                </a:extLst>
              </p:cNvPr>
              <p:cNvSpPr/>
              <p:nvPr/>
            </p:nvSpPr>
            <p:spPr>
              <a:xfrm>
                <a:off x="6095023" y="5714971"/>
                <a:ext cx="1928959"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p:sp>
          <p:nvSpPr>
            <p:cNvPr id="18" name="Rectangle 17">
              <a:extLst>
                <a:ext uri="{FF2B5EF4-FFF2-40B4-BE49-F238E27FC236}">
                  <a16:creationId xmlns:a16="http://schemas.microsoft.com/office/drawing/2014/main" id="{960B0194-E298-40AE-97E8-3EE498C72592}"/>
                </a:ext>
              </a:extLst>
            </p:cNvPr>
            <p:cNvSpPr/>
            <p:nvPr/>
          </p:nvSpPr>
          <p:spPr>
            <a:xfrm>
              <a:off x="821554" y="2733118"/>
              <a:ext cx="683820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the given series</a:t>
              </a:r>
            </a:p>
          </p:txBody>
        </p:sp>
      </p:grpSp>
    </p:spTree>
    <p:extLst>
      <p:ext uri="{BB962C8B-B14F-4D97-AF65-F5344CB8AC3E}">
        <p14:creationId xmlns:p14="http://schemas.microsoft.com/office/powerpoint/2010/main" val="34162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Example:3</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3389549"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r>
                                <a:rPr lang="en-IN" sz="2800" b="0" i="0" smtClean="0">
                                  <a:solidFill>
                                    <a:srgbClr val="002060"/>
                                  </a:solidFill>
                                  <a:latin typeface="Cambria Math" panose="02040503050406030204" pitchFamily="18" charset="0"/>
                                </a:rPr>
                                <m:t> </m:t>
                              </m:r>
                            </m:num>
                            <m:den>
                              <m:r>
                                <m:rPr>
                                  <m:sty m:val="p"/>
                                </m:rPr>
                                <a:rPr lang="en-IN" sz="2800" b="0" i="0" smtClean="0">
                                  <a:solidFill>
                                    <a:srgbClr val="002060"/>
                                  </a:solidFill>
                                  <a:latin typeface="Cambria Math" panose="02040503050406030204" pitchFamily="18" charset="0"/>
                                </a:rPr>
                                <m:t>n</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3389549" cy="1326493"/>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295179"/>
            <a:ext cx="3942530" cy="1044061"/>
            <a:chOff x="2019815" y="2295179"/>
            <a:chExt cx="2905131" cy="1044061"/>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600618" y="2295179"/>
                  <a:ext cx="2324328" cy="10440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rad>
                            <m:r>
                              <a:rPr lang="en-IN" sz="280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 </m:t>
                            </m:r>
                          </m:num>
                          <m:den>
                            <m:r>
                              <m:rPr>
                                <m:sty m:val="p"/>
                              </m:rPr>
                              <a:rPr lang="en-IN" sz="2800">
                                <a:solidFill>
                                  <a:srgbClr val="002060"/>
                                </a:solidFill>
                                <a:latin typeface="Cambria Math" panose="02040503050406030204" pitchFamily="18" charset="0"/>
                              </a:rPr>
                              <m:t>n</m:t>
                            </m:r>
                          </m:den>
                        </m:f>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600618" y="2295179"/>
                  <a:ext cx="2324328" cy="1044061"/>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95F5BA7-4BC3-4583-A2DD-F3A4B007B66B}"/>
                  </a:ext>
                </a:extLst>
              </p:cNvPr>
              <p:cNvSpPr/>
              <p:nvPr/>
            </p:nvSpPr>
            <p:spPr>
              <a:xfrm>
                <a:off x="2570923" y="3670206"/>
                <a:ext cx="3325219" cy="10440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rad>
                          <m:r>
                            <a:rPr lang="en-IN" sz="280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 </m:t>
                          </m:r>
                        </m:num>
                        <m:den>
                          <m:r>
                            <m:rPr>
                              <m:sty m:val="p"/>
                            </m:rPr>
                            <a:rPr lang="en-IN" sz="2800">
                              <a:solidFill>
                                <a:srgbClr val="002060"/>
                              </a:solidFill>
                              <a:latin typeface="Cambria Math" panose="02040503050406030204" pitchFamily="18" charset="0"/>
                            </a:rPr>
                            <m:t>n</m:t>
                          </m:r>
                        </m:den>
                      </m:f>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695F5BA7-4BC3-4583-A2DD-F3A4B007B66B}"/>
                  </a:ext>
                </a:extLst>
              </p:cNvPr>
              <p:cNvSpPr>
                <a:spLocks noRot="1" noChangeAspect="1" noMove="1" noResize="1" noEditPoints="1" noAdjustHandles="1" noChangeArrowheads="1" noChangeShapeType="1" noTextEdit="1"/>
              </p:cNvSpPr>
              <p:nvPr/>
            </p:nvSpPr>
            <p:spPr>
              <a:xfrm>
                <a:off x="2570923" y="3670206"/>
                <a:ext cx="3325219" cy="104406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8803B37-FB90-419C-A60F-EF5D90F74C28}"/>
                  </a:ext>
                </a:extLst>
              </p:cNvPr>
              <p:cNvSpPr/>
              <p:nvPr/>
            </p:nvSpPr>
            <p:spPr>
              <a:xfrm>
                <a:off x="5714694" y="3670205"/>
                <a:ext cx="2498034" cy="104406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rad>
                          <m:r>
                            <a:rPr lang="en-IN" sz="2800" b="0" i="0"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e>
                          </m:rad>
                        </m:num>
                        <m:den>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rad>
                          <m:r>
                            <a:rPr lang="en-IN" sz="280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E8803B37-FB90-419C-A60F-EF5D90F74C28}"/>
                  </a:ext>
                </a:extLst>
              </p:cNvPr>
              <p:cNvSpPr>
                <a:spLocks noRot="1" noChangeAspect="1" noMove="1" noResize="1" noEditPoints="1" noAdjustHandles="1" noChangeArrowheads="1" noChangeShapeType="1" noTextEdit="1"/>
              </p:cNvSpPr>
              <p:nvPr/>
            </p:nvSpPr>
            <p:spPr>
              <a:xfrm>
                <a:off x="5714694" y="3670205"/>
                <a:ext cx="2498034" cy="1044061"/>
              </a:xfrm>
              <a:prstGeom prst="rect">
                <a:avLst/>
              </a:prstGeom>
              <a:blipFill>
                <a:blip r:embed="rId5"/>
                <a:stretch>
                  <a:fillRect b="-585"/>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C70E3D4-A1F4-42E2-A6A6-32ADE6019EC7}"/>
                  </a:ext>
                </a:extLst>
              </p:cNvPr>
              <p:cNvSpPr/>
              <p:nvPr/>
            </p:nvSpPr>
            <p:spPr>
              <a:xfrm>
                <a:off x="2596974" y="4990516"/>
                <a:ext cx="4267652"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b="0" i="1" smtClean="0">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num>
                        <m:den>
                          <m:r>
                            <m:rPr>
                              <m:sty m:val="p"/>
                            </m:rPr>
                            <a:rPr lang="en-IN" sz="2800" i="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den>
                      </m:f>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3C70E3D4-A1F4-42E2-A6A6-32ADE6019EC7}"/>
                  </a:ext>
                </a:extLst>
              </p:cNvPr>
              <p:cNvSpPr>
                <a:spLocks noRot="1" noChangeAspect="1" noMove="1" noResize="1" noEditPoints="1" noAdjustHandles="1" noChangeArrowheads="1" noChangeShapeType="1" noTextEdit="1"/>
              </p:cNvSpPr>
              <p:nvPr/>
            </p:nvSpPr>
            <p:spPr>
              <a:xfrm>
                <a:off x="2596974" y="4990516"/>
                <a:ext cx="4267652" cy="1250221"/>
              </a:xfrm>
              <a:prstGeom prst="rect">
                <a:avLst/>
              </a:prstGeom>
              <a:blipFill>
                <a:blip r:embed="rId6"/>
                <a:stretch>
                  <a:fillRect/>
                </a:stretch>
              </a:blipFill>
              <a:ln>
                <a:noFill/>
              </a:ln>
            </p:spPr>
            <p:txBody>
              <a:bodyPr/>
              <a:lstStyle/>
              <a:p>
                <a:r>
                  <a:rPr lang="en-IN">
                    <a:noFill/>
                  </a:rPr>
                  <a:t> </a:t>
                </a:r>
              </a:p>
            </p:txBody>
          </p:sp>
        </mc:Fallback>
      </mc:AlternateContent>
      <p:sp>
        <p:nvSpPr>
          <p:cNvPr id="12" name="Rectangle: Rounded Corners 11">
            <a:extLst>
              <a:ext uri="{FF2B5EF4-FFF2-40B4-BE49-F238E27FC236}">
                <a16:creationId xmlns:a16="http://schemas.microsoft.com/office/drawing/2014/main" id="{136D524E-189D-45FB-B12B-F943838D8762}"/>
              </a:ext>
            </a:extLst>
          </p:cNvPr>
          <p:cNvSpPr/>
          <p:nvPr/>
        </p:nvSpPr>
        <p:spPr>
          <a:xfrm>
            <a:off x="3737112" y="3683456"/>
            <a:ext cx="2159029" cy="5042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28D3BF3-8655-4120-8ADF-6721B394434C}"/>
              </a:ext>
            </a:extLst>
          </p:cNvPr>
          <p:cNvSpPr/>
          <p:nvPr/>
        </p:nvSpPr>
        <p:spPr>
          <a:xfrm>
            <a:off x="6053699" y="3676830"/>
            <a:ext cx="2159029" cy="5042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22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1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10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p:bldP spid="30" grpId="0"/>
      <p:bldP spid="31" grpId="0"/>
      <p:bldP spid="12" grpId="0" animBg="1"/>
      <p:bldP spid="3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9">
                <a:extLst>
                  <a:ext uri="{FF2B5EF4-FFF2-40B4-BE49-F238E27FC236}">
                    <a16:creationId xmlns:a16="http://schemas.microsoft.com/office/drawing/2014/main" id="{4D85D8FF-F726-4A71-9745-35CE087BC6F5}"/>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err="1"/>
                  <a:t>i</a:t>
                </a:r>
                <a:r>
                  <a:rPr lang="en-IN" dirty="0"/>
                  <a:t>)(</a:t>
                </a:r>
                <a:r>
                  <a:rPr lang="en-IN" dirty="0">
                    <a:solidFill>
                      <a:srgbClr val="1D578F"/>
                    </a:solidFill>
                  </a:rPr>
                  <a:t>Continue</a:t>
                </a:r>
                <a:r>
                  <a:rPr lang="en-IN" dirty="0"/>
                  <a:t>)</a:t>
                </a:r>
              </a:p>
            </p:txBody>
          </p:sp>
        </mc:Choice>
        <mc:Fallback xmlns="">
          <p:sp>
            <p:nvSpPr>
              <p:cNvPr id="20" name="Title 19">
                <a:extLst>
                  <a:ext uri="{FF2B5EF4-FFF2-40B4-BE49-F238E27FC236}">
                    <a16:creationId xmlns:a16="http://schemas.microsoft.com/office/drawing/2014/main" id="{4D85D8FF-F726-4A71-9745-35CE087BC6F5}"/>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E950BB4-36AA-4043-89FA-9CACDD8CD7D3}"/>
                  </a:ext>
                </a:extLst>
              </p:cNvPr>
              <p:cNvSpPr/>
              <p:nvPr/>
            </p:nvSpPr>
            <p:spPr>
              <a:xfrm>
                <a:off x="330852" y="869090"/>
                <a:ext cx="4267652"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b="0" i="1" smtClean="0">
                                          <a:solidFill>
                                            <a:srgbClr val="002060"/>
                                          </a:solidFill>
                                          <a:latin typeface="Cambria Math" panose="02040503050406030204" pitchFamily="18" charset="0"/>
                                        </a:rPr>
                                      </m:ctrlPr>
                                    </m:radPr>
                                    <m:deg/>
                                    <m:e>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num>
                        <m:den>
                          <m:r>
                            <m:rPr>
                              <m:sty m:val="p"/>
                            </m:rPr>
                            <a:rPr lang="en-IN" sz="2800" i="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den>
                      </m:f>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6E950BB4-36AA-4043-89FA-9CACDD8CD7D3}"/>
                  </a:ext>
                </a:extLst>
              </p:cNvPr>
              <p:cNvSpPr>
                <a:spLocks noRot="1" noChangeAspect="1" noMove="1" noResize="1" noEditPoints="1" noAdjustHandles="1" noChangeArrowheads="1" noChangeShapeType="1" noTextEdit="1"/>
              </p:cNvSpPr>
              <p:nvPr/>
            </p:nvSpPr>
            <p:spPr>
              <a:xfrm>
                <a:off x="330852" y="869090"/>
                <a:ext cx="4267652" cy="125022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8EB9510-DC68-41B1-B9B3-6C9F1EDD9F2E}"/>
                  </a:ext>
                </a:extLst>
              </p:cNvPr>
              <p:cNvSpPr/>
              <p:nvPr/>
            </p:nvSpPr>
            <p:spPr>
              <a:xfrm>
                <a:off x="330852" y="2306953"/>
                <a:ext cx="3750818"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num>
                        <m:den>
                          <m:r>
                            <m:rPr>
                              <m:sty m:val="p"/>
                            </m:rPr>
                            <a:rPr lang="en-IN" sz="2800" i="0">
                              <a:solidFill>
                                <a:srgbClr val="002060"/>
                              </a:solidFill>
                              <a:latin typeface="Cambria Math" panose="02040503050406030204" pitchFamily="18" charset="0"/>
                            </a:rPr>
                            <m:t>n</m:t>
                          </m:r>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i="0">
                                      <a:solidFill>
                                        <a:srgbClr val="002060"/>
                                      </a:solidFill>
                                      <a:latin typeface="Cambria Math" panose="02040503050406030204" pitchFamily="18" charset="0"/>
                                    </a:rPr>
                                    <m:t>n</m:t>
                                  </m:r>
                                </m:e>
                              </m:rad>
                            </m:e>
                          </m:d>
                        </m:den>
                      </m:f>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D8EB9510-DC68-41B1-B9B3-6C9F1EDD9F2E}"/>
                  </a:ext>
                </a:extLst>
              </p:cNvPr>
              <p:cNvSpPr>
                <a:spLocks noRot="1" noChangeAspect="1" noMove="1" noResize="1" noEditPoints="1" noAdjustHandles="1" noChangeArrowheads="1" noChangeShapeType="1" noTextEdit="1"/>
              </p:cNvSpPr>
              <p:nvPr/>
            </p:nvSpPr>
            <p:spPr>
              <a:xfrm>
                <a:off x="330852" y="2306953"/>
                <a:ext cx="3750818" cy="125022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EF62C89-18E1-40EB-8AB5-EEF92B2ECBB3}"/>
                  </a:ext>
                </a:extLst>
              </p:cNvPr>
              <p:cNvSpPr/>
              <p:nvPr/>
            </p:nvSpPr>
            <p:spPr>
              <a:xfrm>
                <a:off x="383860" y="3502925"/>
                <a:ext cx="4452730" cy="155816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m:rPr>
                              <m:sty m:val="p"/>
                            </m:rPr>
                            <a:rPr lang="en-IN" sz="2800" i="0">
                              <a:solidFill>
                                <a:srgbClr val="002060"/>
                              </a:solidFill>
                              <a:latin typeface="Cambria Math" panose="02040503050406030204" pitchFamily="18" charset="0"/>
                            </a:rPr>
                            <m:t>n</m:t>
                          </m:r>
                          <m:r>
                            <a:rPr lang="en-IN" sz="2800" b="0" i="1" smtClean="0">
                              <a:solidFill>
                                <a:srgbClr val="002060"/>
                              </a:solidFill>
                              <a:latin typeface="Cambria Math" panose="02040503050406030204" pitchFamily="18" charset="0"/>
                            </a:rPr>
                            <m:t>∙</m:t>
                          </m:r>
                          <m:rad>
                            <m:radPr>
                              <m:degHide m:val="on"/>
                              <m:ctrlPr>
                                <a:rPr lang="en-IN" sz="2800" i="1" smtClean="0">
                                  <a:solidFill>
                                    <a:schemeClr val="accent6">
                                      <a:lumMod val="75000"/>
                                    </a:schemeClr>
                                  </a:solidFill>
                                  <a:latin typeface="Cambria Math" panose="02040503050406030204" pitchFamily="18" charset="0"/>
                                </a:rPr>
                              </m:ctrlPr>
                            </m:radPr>
                            <m:deg/>
                            <m:e>
                              <m:r>
                                <m:rPr>
                                  <m:sty m:val="p"/>
                                </m:rPr>
                                <a:rPr lang="en-IN" sz="2800">
                                  <a:solidFill>
                                    <a:schemeClr val="accent6">
                                      <a:lumMod val="75000"/>
                                    </a:schemeClr>
                                  </a:solidFill>
                                  <a:latin typeface="Cambria Math" panose="02040503050406030204" pitchFamily="18" charset="0"/>
                                </a:rPr>
                                <m:t>n</m:t>
                              </m:r>
                            </m:e>
                          </m:rad>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smtClean="0">
                                          <a:solidFill>
                                            <a:schemeClr val="accent6">
                                              <a:lumMod val="75000"/>
                                            </a:schemeClr>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rad>
                              <m:r>
                                <a:rPr lang="en-IN" sz="2800" i="0">
                                  <a:solidFill>
                                    <a:srgbClr val="002060"/>
                                  </a:solidFill>
                                  <a:latin typeface="Cambria Math" panose="02040503050406030204" pitchFamily="18" charset="0"/>
                                </a:rPr>
                                <m:t>+</m:t>
                              </m:r>
                              <m:r>
                                <a:rPr lang="en-IN" sz="2800" b="0" i="1" smtClean="0">
                                  <a:solidFill>
                                    <a:schemeClr val="accent6">
                                      <a:lumMod val="75000"/>
                                    </a:schemeClr>
                                  </a:solidFill>
                                  <a:latin typeface="Cambria Math" panose="02040503050406030204" pitchFamily="18" charset="0"/>
                                </a:rPr>
                                <m:t>1</m:t>
                              </m:r>
                            </m:e>
                          </m:d>
                        </m:den>
                      </m:f>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EEF62C89-18E1-40EB-8AB5-EEF92B2ECBB3}"/>
                  </a:ext>
                </a:extLst>
              </p:cNvPr>
              <p:cNvSpPr>
                <a:spLocks noRot="1" noChangeAspect="1" noMove="1" noResize="1" noEditPoints="1" noAdjustHandles="1" noChangeArrowheads="1" noChangeShapeType="1" noTextEdit="1"/>
              </p:cNvSpPr>
              <p:nvPr/>
            </p:nvSpPr>
            <p:spPr>
              <a:xfrm>
                <a:off x="383860" y="3502925"/>
                <a:ext cx="4452730" cy="1558167"/>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8261F4D-3B25-49CE-8864-B279008A0515}"/>
                  </a:ext>
                </a:extLst>
              </p:cNvPr>
              <p:cNvSpPr/>
              <p:nvPr/>
            </p:nvSpPr>
            <p:spPr>
              <a:xfrm>
                <a:off x="211584" y="4988168"/>
                <a:ext cx="4452730" cy="155816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f>
                                <m:fPr>
                                  <m:ctrlPr>
                                    <a:rPr lang="en-IN" sz="2800" b="0" i="1" smtClean="0">
                                      <a:solidFill>
                                        <a:srgbClr val="FF0000"/>
                                      </a:solidFill>
                                      <a:latin typeface="Cambria Math" panose="02040503050406030204" pitchFamily="18" charset="0"/>
                                    </a:rPr>
                                  </m:ctrlPr>
                                </m:fPr>
                                <m:num>
                                  <m:r>
                                    <a:rPr lang="en-IN" sz="2800" b="0" i="0" smtClean="0">
                                      <a:solidFill>
                                        <a:srgbClr val="FF0000"/>
                                      </a:solidFill>
                                      <a:latin typeface="Cambria Math" panose="02040503050406030204" pitchFamily="18" charset="0"/>
                                    </a:rPr>
                                    <m:t>3</m:t>
                                  </m:r>
                                </m:num>
                                <m:den>
                                  <m:r>
                                    <a:rPr lang="en-IN" sz="2800" b="0" i="0" smtClean="0">
                                      <a:solidFill>
                                        <a:srgbClr val="FF0000"/>
                                      </a:solidFill>
                                      <a:latin typeface="Cambria Math" panose="02040503050406030204" pitchFamily="18" charset="0"/>
                                    </a:rPr>
                                    <m:t> 2 </m:t>
                                  </m:r>
                                </m:den>
                              </m:f>
                            </m:sup>
                          </m:sSup>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rad>
                              <m:r>
                                <a:rPr lang="en-IN" sz="2800" i="0">
                                  <a:solidFill>
                                    <a:srgbClr val="002060"/>
                                  </a:solidFill>
                                  <a:latin typeface="Cambria Math" panose="02040503050406030204" pitchFamily="18" charset="0"/>
                                </a:rPr>
                                <m:t>+</m:t>
                              </m:r>
                              <m:r>
                                <a:rPr lang="en-IN" sz="2800" b="0" i="0" smtClean="0">
                                  <a:solidFill>
                                    <a:srgbClr val="002060"/>
                                  </a:solidFill>
                                  <a:latin typeface="Cambria Math" panose="02040503050406030204" pitchFamily="18" charset="0"/>
                                </a:rPr>
                                <m:t>1</m:t>
                              </m:r>
                            </m:e>
                          </m:d>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D8261F4D-3B25-49CE-8864-B279008A0515}"/>
                  </a:ext>
                </a:extLst>
              </p:cNvPr>
              <p:cNvSpPr>
                <a:spLocks noRot="1" noChangeAspect="1" noMove="1" noResize="1" noEditPoints="1" noAdjustHandles="1" noChangeArrowheads="1" noChangeShapeType="1" noTextEdit="1"/>
              </p:cNvSpPr>
              <p:nvPr/>
            </p:nvSpPr>
            <p:spPr>
              <a:xfrm>
                <a:off x="211584" y="4988168"/>
                <a:ext cx="4452730" cy="1558167"/>
              </a:xfrm>
              <a:prstGeom prst="rect">
                <a:avLst/>
              </a:prstGeom>
              <a:blipFill>
                <a:blip r:embed="rId6"/>
                <a:stretch>
                  <a:fillRect/>
                </a:stretch>
              </a:blipFill>
              <a:ln>
                <a:noFill/>
              </a:ln>
            </p:spPr>
            <p:txBody>
              <a:bodyPr/>
              <a:lstStyle/>
              <a:p>
                <a:r>
                  <a:rPr lang="en-IN">
                    <a:noFill/>
                  </a:rPr>
                  <a:t> </a:t>
                </a:r>
              </a:p>
            </p:txBody>
          </p:sp>
        </mc:Fallback>
      </mc:AlternateContent>
      <p:sp>
        <p:nvSpPr>
          <p:cNvPr id="8" name="Rectangle: Rounded Corners 7">
            <a:extLst>
              <a:ext uri="{FF2B5EF4-FFF2-40B4-BE49-F238E27FC236}">
                <a16:creationId xmlns:a16="http://schemas.microsoft.com/office/drawing/2014/main" id="{26A33133-AD3B-4F35-A1A2-9ABCF10C36BD}"/>
              </a:ext>
            </a:extLst>
          </p:cNvPr>
          <p:cNvSpPr/>
          <p:nvPr/>
        </p:nvSpPr>
        <p:spPr>
          <a:xfrm>
            <a:off x="5372014" y="1081696"/>
            <a:ext cx="64800" cy="5400659"/>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grpSp>
        <p:nvGrpSpPr>
          <p:cNvPr id="9" name="Group 8">
            <a:extLst>
              <a:ext uri="{FF2B5EF4-FFF2-40B4-BE49-F238E27FC236}">
                <a16:creationId xmlns:a16="http://schemas.microsoft.com/office/drawing/2014/main" id="{A092E49B-E549-4BE5-99C6-8D76A674B9CD}"/>
              </a:ext>
            </a:extLst>
          </p:cNvPr>
          <p:cNvGrpSpPr/>
          <p:nvPr/>
        </p:nvGrpSpPr>
        <p:grpSpPr>
          <a:xfrm>
            <a:off x="6535356" y="1094102"/>
            <a:ext cx="1478255" cy="542246"/>
            <a:chOff x="2019815" y="2593937"/>
            <a:chExt cx="1478255" cy="542246"/>
          </a:xfrm>
        </p:grpSpPr>
        <p:sp>
          <p:nvSpPr>
            <p:cNvPr id="10" name="Rectangle 9">
              <a:extLst>
                <a:ext uri="{FF2B5EF4-FFF2-40B4-BE49-F238E27FC236}">
                  <a16:creationId xmlns:a16="http://schemas.microsoft.com/office/drawing/2014/main" id="{D127B0FA-3B44-44FE-8116-785A87FEE0AB}"/>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D87ABE8-C9D5-4983-82F8-3A3E9F36B663}"/>
                    </a:ext>
                  </a:extLst>
                </p:cNvPr>
                <p:cNvSpPr/>
                <p:nvPr/>
              </p:nvSpPr>
              <p:spPr>
                <a:xfrm>
                  <a:off x="2581502" y="2593937"/>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CD87ABE8-C9D5-4983-82F8-3A3E9F36B663}"/>
                    </a:ext>
                  </a:extLst>
                </p:cNvPr>
                <p:cNvSpPr>
                  <a:spLocks noRot="1" noChangeAspect="1" noMove="1" noResize="1" noEditPoints="1" noAdjustHandles="1" noChangeArrowheads="1" noChangeShapeType="1" noTextEdit="1"/>
                </p:cNvSpPr>
                <p:nvPr/>
              </p:nvSpPr>
              <p:spPr>
                <a:xfrm>
                  <a:off x="2581502" y="2593937"/>
                  <a:ext cx="916568" cy="542246"/>
                </a:xfrm>
                <a:prstGeom prst="rect">
                  <a:avLst/>
                </a:prstGeom>
                <a:blipFill>
                  <a:blip r:embed="rId7"/>
                  <a:stretch>
                    <a:fillRect/>
                  </a:stretch>
                </a:blipFill>
                <a:ln>
                  <a:noFill/>
                </a:ln>
              </p:spPr>
              <p:txBody>
                <a:bodyPr/>
                <a:lstStyle/>
                <a:p>
                  <a:r>
                    <a:rPr lang="en-IN">
                      <a:noFill/>
                    </a:rPr>
                    <a:t> </a:t>
                  </a:r>
                </a:p>
              </p:txBody>
            </p:sp>
          </mc:Fallback>
        </mc:AlternateContent>
      </p:grpSp>
      <p:sp>
        <p:nvSpPr>
          <p:cNvPr id="12" name="Right Arrow 3">
            <a:extLst>
              <a:ext uri="{FF2B5EF4-FFF2-40B4-BE49-F238E27FC236}">
                <a16:creationId xmlns:a16="http://schemas.microsoft.com/office/drawing/2014/main" id="{26B8757E-7C74-4CE4-B35D-E9E6E1B67EEC}"/>
              </a:ext>
            </a:extLst>
          </p:cNvPr>
          <p:cNvSpPr/>
          <p:nvPr/>
        </p:nvSpPr>
        <p:spPr>
          <a:xfrm>
            <a:off x="5888848" y="119954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EFC76C63-C44B-4425-A761-11A6134D3BC8}"/>
                  </a:ext>
                </a:extLst>
              </p:cNvPr>
              <p:cNvSpPr/>
              <p:nvPr/>
            </p:nvSpPr>
            <p:spPr>
              <a:xfrm>
                <a:off x="7919122" y="882342"/>
                <a:ext cx="741618" cy="111873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3</m:t>
                                  </m:r>
                                </m:num>
                                <m:den>
                                  <m:r>
                                    <a:rPr lang="en-IN" sz="2800" b="0" i="1" smtClean="0">
                                      <a:solidFill>
                                        <a:srgbClr val="002060"/>
                                      </a:solidFill>
                                      <a:latin typeface="Cambria Math" panose="02040503050406030204" pitchFamily="18" charset="0"/>
                                    </a:rPr>
                                    <m:t> 2 </m:t>
                                  </m:r>
                                </m:den>
                              </m:f>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EFC76C63-C44B-4425-A761-11A6134D3BC8}"/>
                  </a:ext>
                </a:extLst>
              </p:cNvPr>
              <p:cNvSpPr>
                <a:spLocks noRot="1" noChangeAspect="1" noMove="1" noResize="1" noEditPoints="1" noAdjustHandles="1" noChangeArrowheads="1" noChangeShapeType="1" noTextEdit="1"/>
              </p:cNvSpPr>
              <p:nvPr/>
            </p:nvSpPr>
            <p:spPr>
              <a:xfrm>
                <a:off x="7919122" y="882342"/>
                <a:ext cx="741618" cy="1118736"/>
              </a:xfrm>
              <a:prstGeom prst="rect">
                <a:avLst/>
              </a:prstGeom>
              <a:blipFill>
                <a:blip r:embed="rId8"/>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515F411F-56DF-430E-8BEA-1A85F6A16025}"/>
              </a:ext>
            </a:extLst>
          </p:cNvPr>
          <p:cNvGrpSpPr/>
          <p:nvPr/>
        </p:nvGrpSpPr>
        <p:grpSpPr>
          <a:xfrm>
            <a:off x="6447881" y="2327353"/>
            <a:ext cx="2469294" cy="1065771"/>
            <a:chOff x="1932340" y="4841711"/>
            <a:chExt cx="2469294" cy="1065771"/>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CE61B5A-8729-44C6-B958-B4297D0C4B06}"/>
                    </a:ext>
                  </a:extLst>
                </p:cNvPr>
                <p:cNvSpPr/>
                <p:nvPr/>
              </p:nvSpPr>
              <p:spPr>
                <a:xfrm>
                  <a:off x="2519804"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7CE61B5A-8729-44C6-B958-B4297D0C4B06}"/>
                    </a:ext>
                  </a:extLst>
                </p:cNvPr>
                <p:cNvSpPr>
                  <a:spLocks noRot="1" noChangeAspect="1" noMove="1" noResize="1" noEditPoints="1" noAdjustHandles="1" noChangeArrowheads="1" noChangeShapeType="1" noTextEdit="1"/>
                </p:cNvSpPr>
                <p:nvPr/>
              </p:nvSpPr>
              <p:spPr>
                <a:xfrm>
                  <a:off x="2519804" y="4841711"/>
                  <a:ext cx="1881830" cy="1065771"/>
                </a:xfrm>
                <a:prstGeom prst="rect">
                  <a:avLst/>
                </a:prstGeom>
                <a:blipFill>
                  <a:blip r:embed="rId9"/>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687AD7A5-0B00-408E-9D94-46D84FC81F77}"/>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7" name="Right Arrow 3">
            <a:extLst>
              <a:ext uri="{FF2B5EF4-FFF2-40B4-BE49-F238E27FC236}">
                <a16:creationId xmlns:a16="http://schemas.microsoft.com/office/drawing/2014/main" id="{C990B644-3B8E-47BF-B468-94A605864CA1}"/>
              </a:ext>
            </a:extLst>
          </p:cNvPr>
          <p:cNvSpPr/>
          <p:nvPr/>
        </p:nvSpPr>
        <p:spPr>
          <a:xfrm>
            <a:off x="5888848" y="2614587"/>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4F0A8570-A0C9-427A-9579-F0BF935F1938}"/>
                  </a:ext>
                </a:extLst>
              </p:cNvPr>
              <p:cNvSpPr/>
              <p:nvPr/>
            </p:nvSpPr>
            <p:spPr>
              <a:xfrm>
                <a:off x="6853157" y="3274211"/>
                <a:ext cx="4227122" cy="181085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3</m:t>
                                      </m:r>
                                    </m:num>
                                    <m:den>
                                      <m:r>
                                        <a:rPr lang="en-IN" sz="2800" i="1">
                                          <a:solidFill>
                                            <a:srgbClr val="002060"/>
                                          </a:solidFill>
                                          <a:latin typeface="Cambria Math" panose="02040503050406030204" pitchFamily="18" charset="0"/>
                                        </a:rPr>
                                        <m:t> 2 </m:t>
                                      </m:r>
                                    </m:den>
                                  </m:f>
                                </m:sup>
                              </m:sSup>
                            </m:num>
                            <m:den>
                              <m:r>
                                <a:rPr lang="en-IN" sz="2800" b="0" i="1" smtClean="0">
                                  <a:solidFill>
                                    <a:srgbClr val="002060"/>
                                  </a:solidFill>
                                  <a:latin typeface="Cambria Math" panose="02040503050406030204" pitchFamily="18" charset="0"/>
                                </a:rPr>
                                <m:t> </m:t>
                              </m:r>
                              <m:sSup>
                                <m:sSupPr>
                                  <m:ctrlPr>
                                    <a:rPr lang="en-IN" sz="2800" i="1" smtClean="0">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3</m:t>
                                      </m:r>
                                    </m:num>
                                    <m:den>
                                      <m:r>
                                        <a:rPr lang="en-IN" sz="2800">
                                          <a:solidFill>
                                            <a:srgbClr val="002060"/>
                                          </a:solidFill>
                                          <a:latin typeface="Cambria Math" panose="02040503050406030204" pitchFamily="18" charset="0"/>
                                        </a:rPr>
                                        <m:t> 2 </m:t>
                                      </m:r>
                                    </m:den>
                                  </m:f>
                                </m:sup>
                              </m:sSup>
                              <m:d>
                                <m:dPr>
                                  <m:ctrlPr>
                                    <a:rPr lang="en-IN" sz="2800" i="1">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rad>
                                  <m:r>
                                    <a:rPr lang="en-IN" sz="2800">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4F0A8570-A0C9-427A-9579-F0BF935F1938}"/>
                  </a:ext>
                </a:extLst>
              </p:cNvPr>
              <p:cNvSpPr>
                <a:spLocks noRot="1" noChangeAspect="1" noMove="1" noResize="1" noEditPoints="1" noAdjustHandles="1" noChangeArrowheads="1" noChangeShapeType="1" noTextEdit="1"/>
              </p:cNvSpPr>
              <p:nvPr/>
            </p:nvSpPr>
            <p:spPr>
              <a:xfrm>
                <a:off x="6853157" y="3274211"/>
                <a:ext cx="4227122" cy="1810852"/>
              </a:xfrm>
              <a:prstGeom prst="rect">
                <a:avLst/>
              </a:prstGeom>
              <a:blipFill>
                <a:blip r:embed="rId10"/>
                <a:stretch>
                  <a:fillRect/>
                </a:stretch>
              </a:blipFill>
              <a:ln>
                <a:noFill/>
              </a:ln>
            </p:spPr>
            <p:txBody>
              <a:bodyPr/>
              <a:lstStyle/>
              <a:p>
                <a:r>
                  <a:rPr lang="en-IN">
                    <a:noFill/>
                  </a:rPr>
                  <a:t> </a:t>
                </a:r>
              </a:p>
            </p:txBody>
          </p:sp>
        </mc:Fallback>
      </mc:AlternateContent>
      <p:cxnSp>
        <p:nvCxnSpPr>
          <p:cNvPr id="22" name="Straight Connector 21">
            <a:extLst>
              <a:ext uri="{FF2B5EF4-FFF2-40B4-BE49-F238E27FC236}">
                <a16:creationId xmlns:a16="http://schemas.microsoft.com/office/drawing/2014/main" id="{84523E25-2D99-44DF-AEE9-47D654CBA8C9}"/>
              </a:ext>
            </a:extLst>
          </p:cNvPr>
          <p:cNvCxnSpPr>
            <a:cxnSpLocks/>
          </p:cNvCxnSpPr>
          <p:nvPr/>
        </p:nvCxnSpPr>
        <p:spPr>
          <a:xfrm flipH="1">
            <a:off x="9245136" y="3406376"/>
            <a:ext cx="668949" cy="49207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4134CFC-8CA1-4AB9-98FD-38916777C7C9}"/>
              </a:ext>
            </a:extLst>
          </p:cNvPr>
          <p:cNvCxnSpPr>
            <a:cxnSpLocks/>
          </p:cNvCxnSpPr>
          <p:nvPr/>
        </p:nvCxnSpPr>
        <p:spPr>
          <a:xfrm flipH="1">
            <a:off x="8038557" y="4217314"/>
            <a:ext cx="622183" cy="475235"/>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AC9B686-9EB6-4990-9AE1-77EE6B8289D1}"/>
                  </a:ext>
                </a:extLst>
              </p:cNvPr>
              <p:cNvSpPr/>
              <p:nvPr/>
            </p:nvSpPr>
            <p:spPr>
              <a:xfrm>
                <a:off x="6853157" y="5297123"/>
                <a:ext cx="2720078" cy="11269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a:solidFill>
                                        <a:srgbClr val="002060"/>
                                      </a:solidFill>
                                      <a:latin typeface="Cambria Math" panose="02040503050406030204" pitchFamily="18" charset="0"/>
                                    </a:rPr>
                                    <m:t>1+</m:t>
                                  </m:r>
                                  <m:r>
                                    <a:rPr lang="en-IN" sz="2800" i="1" smtClean="0">
                                      <a:solidFill>
                                        <a:srgbClr val="002060"/>
                                      </a:solidFill>
                                      <a:latin typeface="Cambria Math" panose="02040503050406030204" pitchFamily="18" charset="0"/>
                                    </a:rPr>
                                    <m:t>0</m:t>
                                  </m:r>
                                </m:e>
                              </m:rad>
                              <m:r>
                                <a:rPr lang="en-IN" sz="2800">
                                  <a:solidFill>
                                    <a:srgbClr val="002060"/>
                                  </a:solidFill>
                                  <a:latin typeface="Cambria Math" panose="02040503050406030204" pitchFamily="18" charset="0"/>
                                </a:rPr>
                                <m:t>+1</m:t>
                              </m:r>
                            </m:e>
                          </m:d>
                          <m:r>
                            <a:rPr lang="en-IN" sz="2800" i="1">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BAC9B686-9EB6-4990-9AE1-77EE6B8289D1}"/>
                  </a:ext>
                </a:extLst>
              </p:cNvPr>
              <p:cNvSpPr>
                <a:spLocks noRot="1" noChangeAspect="1" noMove="1" noResize="1" noEditPoints="1" noAdjustHandles="1" noChangeArrowheads="1" noChangeShapeType="1" noTextEdit="1"/>
              </p:cNvSpPr>
              <p:nvPr/>
            </p:nvSpPr>
            <p:spPr>
              <a:xfrm>
                <a:off x="6853157" y="5297123"/>
                <a:ext cx="2720078" cy="1126954"/>
              </a:xfrm>
              <a:prstGeom prst="rect">
                <a:avLst/>
              </a:prstGeom>
              <a:blipFill>
                <a:blip r:embed="rId11"/>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25149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1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right)">
                                      <p:cBhvr>
                                        <p:cTn id="57" dur="750"/>
                                        <p:tgtEl>
                                          <p:spTgt spid="22"/>
                                        </p:tgtEl>
                                      </p:cBhvr>
                                    </p:animEffect>
                                  </p:childTnLst>
                                </p:cTn>
                              </p:par>
                            </p:childTnLst>
                          </p:cTn>
                        </p:par>
                        <p:par>
                          <p:cTn id="58" fill="hold">
                            <p:stCondLst>
                              <p:cond delay="750"/>
                            </p:stCondLst>
                            <p:childTnLst>
                              <p:par>
                                <p:cTn id="59" presetID="22" presetClass="entr" presetSubtype="2"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right)">
                                      <p:cBhvr>
                                        <p:cTn id="61" dur="75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left)">
                                      <p:cBhvr>
                                        <p:cTn id="66"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2" grpId="0" animBg="1"/>
      <p:bldP spid="13" grpId="0"/>
      <p:bldP spid="17" grpId="0" animBg="1"/>
      <p:bldP spid="18" grpId="0"/>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E0AFFFA-6902-407B-9DCA-57F92E307E52}"/>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5E0AFFFA-6902-407B-9DCA-57F92E307E52}"/>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DBC82B0-C105-409A-BAA8-FB115FE75E45}"/>
                  </a:ext>
                </a:extLst>
              </p:cNvPr>
              <p:cNvSpPr/>
              <p:nvPr/>
            </p:nvSpPr>
            <p:spPr>
              <a:xfrm>
                <a:off x="119129" y="722289"/>
                <a:ext cx="2720078" cy="112695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1">
                              <a:solidFill>
                                <a:srgbClr val="002060"/>
                              </a:solidFill>
                              <a:latin typeface="Cambria Math" panose="02040503050406030204" pitchFamily="18" charset="0"/>
                            </a:rPr>
                            <m:t>1</m:t>
                          </m:r>
                        </m:num>
                        <m:den>
                          <m:r>
                            <a:rPr lang="en-IN" sz="2800" i="1">
                              <a:solidFill>
                                <a:srgbClr val="002060"/>
                              </a:solidFill>
                              <a:latin typeface="Cambria Math" panose="02040503050406030204" pitchFamily="18" charset="0"/>
                            </a:rPr>
                            <m:t> </m:t>
                          </m:r>
                          <m:d>
                            <m:dPr>
                              <m:ctrlPr>
                                <a:rPr lang="en-IN" sz="2800" i="1">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a:solidFill>
                                        <a:srgbClr val="002060"/>
                                      </a:solidFill>
                                      <a:latin typeface="Cambria Math" panose="02040503050406030204" pitchFamily="18" charset="0"/>
                                    </a:rPr>
                                    <m:t>1+</m:t>
                                  </m:r>
                                  <m:r>
                                    <a:rPr lang="en-IN" sz="2800" i="1" smtClean="0">
                                      <a:solidFill>
                                        <a:srgbClr val="002060"/>
                                      </a:solidFill>
                                      <a:latin typeface="Cambria Math" panose="02040503050406030204" pitchFamily="18" charset="0"/>
                                    </a:rPr>
                                    <m:t>0</m:t>
                                  </m:r>
                                </m:e>
                              </m:rad>
                              <m:r>
                                <a:rPr lang="en-IN" sz="2800">
                                  <a:solidFill>
                                    <a:srgbClr val="002060"/>
                                  </a:solidFill>
                                  <a:latin typeface="Cambria Math" panose="02040503050406030204" pitchFamily="18" charset="0"/>
                                </a:rPr>
                                <m:t>+1</m:t>
                              </m:r>
                            </m:e>
                          </m:d>
                          <m:r>
                            <a:rPr lang="en-IN" sz="2800" i="1">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5DBC82B0-C105-409A-BAA8-FB115FE75E45}"/>
                  </a:ext>
                </a:extLst>
              </p:cNvPr>
              <p:cNvSpPr>
                <a:spLocks noRot="1" noChangeAspect="1" noMove="1" noResize="1" noEditPoints="1" noAdjustHandles="1" noChangeArrowheads="1" noChangeShapeType="1" noTextEdit="1"/>
              </p:cNvSpPr>
              <p:nvPr/>
            </p:nvSpPr>
            <p:spPr>
              <a:xfrm>
                <a:off x="119129" y="722289"/>
                <a:ext cx="2720078" cy="1126954"/>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32774F-4E07-4C8A-B632-E550488A7052}"/>
                  </a:ext>
                </a:extLst>
              </p:cNvPr>
              <p:cNvSpPr/>
              <p:nvPr/>
            </p:nvSpPr>
            <p:spPr>
              <a:xfrm>
                <a:off x="144514" y="1937585"/>
                <a:ext cx="816825" cy="90848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1</m:t>
                          </m:r>
                        </m:num>
                        <m:den>
                          <m:r>
                            <a:rPr lang="en-IN" sz="2800" b="0" i="1" smtClean="0">
                              <a:solidFill>
                                <a:srgbClr val="002060"/>
                              </a:solidFill>
                              <a:latin typeface="Cambria Math" panose="02040503050406030204" pitchFamily="18" charset="0"/>
                            </a:rPr>
                            <m:t> 2 </m:t>
                          </m:r>
                        </m:den>
                      </m:f>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6B32774F-4E07-4C8A-B632-E550488A7052}"/>
                  </a:ext>
                </a:extLst>
              </p:cNvPr>
              <p:cNvSpPr>
                <a:spLocks noRot="1" noChangeAspect="1" noMove="1" noResize="1" noEditPoints="1" noAdjustHandles="1" noChangeArrowheads="1" noChangeShapeType="1" noTextEdit="1"/>
              </p:cNvSpPr>
              <p:nvPr/>
            </p:nvSpPr>
            <p:spPr>
              <a:xfrm>
                <a:off x="144514" y="1937585"/>
                <a:ext cx="816825" cy="908481"/>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15463410-8A21-49AC-A7EC-F3FA7282CFF5}"/>
              </a:ext>
            </a:extLst>
          </p:cNvPr>
          <p:cNvSpPr/>
          <p:nvPr/>
        </p:nvSpPr>
        <p:spPr>
          <a:xfrm>
            <a:off x="1006269" y="2182448"/>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8" name="Rectangle 7">
            <a:extLst>
              <a:ext uri="{FF2B5EF4-FFF2-40B4-BE49-F238E27FC236}">
                <a16:creationId xmlns:a16="http://schemas.microsoft.com/office/drawing/2014/main" id="{0C80CCF1-01B1-4B67-A2D9-9021C747218F}"/>
              </a:ext>
            </a:extLst>
          </p:cNvPr>
          <p:cNvSpPr/>
          <p:nvPr/>
        </p:nvSpPr>
        <p:spPr>
          <a:xfrm>
            <a:off x="138135" y="2949688"/>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9" name="TextBox 8">
            <a:extLst>
              <a:ext uri="{FF2B5EF4-FFF2-40B4-BE49-F238E27FC236}">
                <a16:creationId xmlns:a16="http://schemas.microsoft.com/office/drawing/2014/main" id="{A83821E8-468D-4E79-B2AF-570914F079FE}"/>
              </a:ext>
            </a:extLst>
          </p:cNvPr>
          <p:cNvSpPr txBox="1"/>
          <p:nvPr/>
        </p:nvSpPr>
        <p:spPr>
          <a:xfrm>
            <a:off x="168896" y="3429000"/>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p:grpSp>
        <p:nvGrpSpPr>
          <p:cNvPr id="10" name="Group 9">
            <a:extLst>
              <a:ext uri="{FF2B5EF4-FFF2-40B4-BE49-F238E27FC236}">
                <a16:creationId xmlns:a16="http://schemas.microsoft.com/office/drawing/2014/main" id="{46C7A20A-E9EF-4E0B-9AED-F1D14F099BD2}"/>
              </a:ext>
            </a:extLst>
          </p:cNvPr>
          <p:cNvGrpSpPr/>
          <p:nvPr/>
        </p:nvGrpSpPr>
        <p:grpSpPr>
          <a:xfrm>
            <a:off x="952120" y="3903283"/>
            <a:ext cx="2394805" cy="1262140"/>
            <a:chOff x="1932340" y="4704562"/>
            <a:chExt cx="2394805" cy="981228"/>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499949B-977A-4C6F-8C9E-4634D366E7B3}"/>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6"/>
                  <a:stretch>
                    <a:fillRect/>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E14A8A26-D985-486F-BCE4-AD2AC13EF205}"/>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3" name="Right Arrow 3">
            <a:extLst>
              <a:ext uri="{FF2B5EF4-FFF2-40B4-BE49-F238E27FC236}">
                <a16:creationId xmlns:a16="http://schemas.microsoft.com/office/drawing/2014/main" id="{EEB51929-E6CB-4957-A214-4C8189B752E5}"/>
              </a:ext>
            </a:extLst>
          </p:cNvPr>
          <p:cNvSpPr/>
          <p:nvPr/>
        </p:nvSpPr>
        <p:spPr>
          <a:xfrm>
            <a:off x="269299" y="436589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EA551AB-0169-4059-A53B-81CFA7896D56}"/>
                  </a:ext>
                </a:extLst>
              </p:cNvPr>
              <p:cNvSpPr/>
              <p:nvPr/>
            </p:nvSpPr>
            <p:spPr>
              <a:xfrm>
                <a:off x="3049118" y="3902252"/>
                <a:ext cx="1390987"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f>
                                    <m:fPr>
                                      <m:ctrlPr>
                                        <a:rPr lang="en-IN" sz="2800" b="0" i="1" smtClean="0">
                                          <a:solidFill>
                                            <a:srgbClr val="FF0000"/>
                                          </a:solidFill>
                                          <a:latin typeface="Cambria Math" panose="02040503050406030204" pitchFamily="18" charset="0"/>
                                          <a:ea typeface="Cambria Math" panose="02040503050406030204" pitchFamily="18" charset="0"/>
                                        </a:rPr>
                                      </m:ctrlPr>
                                    </m:fPr>
                                    <m:num>
                                      <m:r>
                                        <a:rPr lang="en-IN" sz="2800" b="0" i="1" smtClean="0">
                                          <a:solidFill>
                                            <a:srgbClr val="FF0000"/>
                                          </a:solidFill>
                                          <a:latin typeface="Cambria Math" panose="02040503050406030204" pitchFamily="18" charset="0"/>
                                          <a:ea typeface="Cambria Math" panose="02040503050406030204" pitchFamily="18" charset="0"/>
                                        </a:rPr>
                                        <m:t>3</m:t>
                                      </m:r>
                                    </m:num>
                                    <m:den>
                                      <m:r>
                                        <a:rPr lang="en-IN" sz="2800" b="0" i="1" smtClean="0">
                                          <a:solidFill>
                                            <a:srgbClr val="FF0000"/>
                                          </a:solidFill>
                                          <a:latin typeface="Cambria Math" panose="02040503050406030204" pitchFamily="18" charset="0"/>
                                          <a:ea typeface="Cambria Math" panose="02040503050406030204" pitchFamily="18" charset="0"/>
                                        </a:rPr>
                                        <m:t> 2 </m:t>
                                      </m:r>
                                    </m:den>
                                  </m:f>
                                  <m:r>
                                    <a:rPr lang="en-IN" sz="2800" b="0" i="1" smtClean="0">
                                      <a:solidFill>
                                        <a:srgbClr val="002060"/>
                                      </a:solidFill>
                                      <a:latin typeface="Cambria Math" panose="02040503050406030204" pitchFamily="18" charset="0"/>
                                      <a:ea typeface="Cambria Math" panose="02040503050406030204" pitchFamily="18" charset="0"/>
                                    </a:rPr>
                                    <m:t> </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8EA551AB-0169-4059-A53B-81CFA7896D56}"/>
                  </a:ext>
                </a:extLst>
              </p:cNvPr>
              <p:cNvSpPr>
                <a:spLocks noRot="1" noChangeAspect="1" noMove="1" noResize="1" noEditPoints="1" noAdjustHandles="1" noChangeArrowheads="1" noChangeShapeType="1" noTextEdit="1"/>
              </p:cNvSpPr>
              <p:nvPr/>
            </p:nvSpPr>
            <p:spPr>
              <a:xfrm>
                <a:off x="3049118" y="3902252"/>
                <a:ext cx="1390987" cy="1262140"/>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0AAD19E9-5F05-4F1A-9750-25E07AE3CAB2}"/>
                  </a:ext>
                </a:extLst>
              </p:cNvPr>
              <p:cNvSpPr/>
              <p:nvPr/>
            </p:nvSpPr>
            <p:spPr>
              <a:xfrm>
                <a:off x="4440105" y="4289898"/>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15" name="Rectangle 14">
                <a:extLst>
                  <a:ext uri="{FF2B5EF4-FFF2-40B4-BE49-F238E27FC236}">
                    <a16:creationId xmlns:a16="http://schemas.microsoft.com/office/drawing/2014/main" id="{0AAD19E9-5F05-4F1A-9750-25E07AE3CAB2}"/>
                  </a:ext>
                </a:extLst>
              </p:cNvPr>
              <p:cNvSpPr>
                <a:spLocks noRot="1" noChangeAspect="1" noMove="1" noResize="1" noEditPoints="1" noAdjustHandles="1" noChangeArrowheads="1" noChangeShapeType="1" noTextEdit="1"/>
              </p:cNvSpPr>
              <p:nvPr/>
            </p:nvSpPr>
            <p:spPr>
              <a:xfrm>
                <a:off x="4440105" y="4289898"/>
                <a:ext cx="3562766" cy="517450"/>
              </a:xfrm>
              <a:prstGeom prst="rect">
                <a:avLst/>
              </a:prstGeom>
              <a:blipFill>
                <a:blip r:embed="rId8"/>
                <a:stretch>
                  <a:fillRect l="-3419" t="-12941" r="-2906"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58BC115-F50F-4CDB-9480-BFD110C0FC4B}"/>
                  </a:ext>
                </a:extLst>
              </p:cNvPr>
              <p:cNvSpPr/>
              <p:nvPr/>
            </p:nvSpPr>
            <p:spPr>
              <a:xfrm>
                <a:off x="922702" y="5676791"/>
                <a:ext cx="3066201"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7" name="Rectangle 16">
                <a:extLst>
                  <a:ext uri="{FF2B5EF4-FFF2-40B4-BE49-F238E27FC236}">
                    <a16:creationId xmlns:a16="http://schemas.microsoft.com/office/drawing/2014/main" id="{758BC115-F50F-4CDB-9480-BFD110C0FC4B}"/>
                  </a:ext>
                </a:extLst>
              </p:cNvPr>
              <p:cNvSpPr>
                <a:spLocks noRot="1" noChangeAspect="1" noMove="1" noResize="1" noEditPoints="1" noAdjustHandles="1" noChangeArrowheads="1" noChangeShapeType="1" noTextEdit="1"/>
              </p:cNvSpPr>
              <p:nvPr/>
            </p:nvSpPr>
            <p:spPr>
              <a:xfrm>
                <a:off x="922702" y="5676791"/>
                <a:ext cx="3066201" cy="517450"/>
              </a:xfrm>
              <a:prstGeom prst="rect">
                <a:avLst/>
              </a:prstGeom>
              <a:blipFill>
                <a:blip r:embed="rId9"/>
                <a:stretch>
                  <a:fillRect l="-3976" t="-11765" r="-4771" b="-32941"/>
                </a:stretch>
              </a:blipFill>
              <a:ln>
                <a:noFill/>
              </a:ln>
            </p:spPr>
            <p:txBody>
              <a:bodyPr/>
              <a:lstStyle/>
              <a:p>
                <a:r>
                  <a:rPr lang="en-IN">
                    <a:noFill/>
                  </a:rPr>
                  <a:t> </a:t>
                </a:r>
              </a:p>
            </p:txBody>
          </p:sp>
        </mc:Fallback>
      </mc:AlternateContent>
      <p:grpSp>
        <p:nvGrpSpPr>
          <p:cNvPr id="18" name="Group 17">
            <a:extLst>
              <a:ext uri="{FF2B5EF4-FFF2-40B4-BE49-F238E27FC236}">
                <a16:creationId xmlns:a16="http://schemas.microsoft.com/office/drawing/2014/main" id="{CB6FEA20-9F09-4ABA-A784-31640F2FAC94}"/>
              </a:ext>
            </a:extLst>
          </p:cNvPr>
          <p:cNvGrpSpPr/>
          <p:nvPr/>
        </p:nvGrpSpPr>
        <p:grpSpPr>
          <a:xfrm>
            <a:off x="3732915" y="5290019"/>
            <a:ext cx="3600219" cy="1530859"/>
            <a:chOff x="3727642" y="2508080"/>
            <a:chExt cx="4090401" cy="1379595"/>
          </a:xfrm>
        </p:grpSpPr>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0DC4EC9-4B80-47BA-9A04-24551639872C}"/>
                    </a:ext>
                  </a:extLst>
                </p:cNvPr>
                <p:cNvSpPr/>
                <p:nvPr/>
              </p:nvSpPr>
              <p:spPr>
                <a:xfrm>
                  <a:off x="3727642" y="2508080"/>
                  <a:ext cx="1580374"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=1</m:t>
                            </m:r>
                          </m:sub>
                          <m:sup>
                            <m:r>
                              <a:rPr lang="en-IN" sz="2800">
                                <a:solidFill>
                                  <a:srgbClr val="002060"/>
                                </a:solidFill>
                                <a:latin typeface="Cambria Math" panose="02040503050406030204" pitchFamily="18" charset="0"/>
                                <a:ea typeface="Cambria Math" panose="02040503050406030204" pitchFamily="18" charset="0"/>
                              </a:rPr>
                              <m:t>∞</m:t>
                            </m:r>
                          </m:sup>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a:solidFill>
                                          <a:srgbClr val="002060"/>
                                        </a:solidFill>
                                        <a:latin typeface="Cambria Math" panose="02040503050406030204" pitchFamily="18" charset="0"/>
                                        <a:ea typeface="Cambria Math" panose="02040503050406030204" pitchFamily="18" charset="0"/>
                                      </a:rPr>
                                      <m:t>n</m:t>
                                    </m:r>
                                  </m:e>
                                  <m:sup>
                                    <m:f>
                                      <m:fPr>
                                        <m:ctrlPr>
                                          <a:rPr lang="en-IN" sz="2800" i="1">
                                            <a:solidFill>
                                              <a:srgbClr val="FF0000"/>
                                            </a:solidFill>
                                            <a:latin typeface="Cambria Math" panose="02040503050406030204" pitchFamily="18" charset="0"/>
                                            <a:ea typeface="Cambria Math" panose="02040503050406030204" pitchFamily="18" charset="0"/>
                                          </a:rPr>
                                        </m:ctrlPr>
                                      </m:fPr>
                                      <m:num>
                                        <m:r>
                                          <a:rPr lang="en-IN" sz="2800" i="1">
                                            <a:solidFill>
                                              <a:srgbClr val="FF0000"/>
                                            </a:solidFill>
                                            <a:latin typeface="Cambria Math" panose="02040503050406030204" pitchFamily="18" charset="0"/>
                                            <a:ea typeface="Cambria Math" panose="02040503050406030204" pitchFamily="18" charset="0"/>
                                          </a:rPr>
                                          <m:t>3</m:t>
                                        </m:r>
                                      </m:num>
                                      <m:den>
                                        <m:r>
                                          <a:rPr lang="en-IN" sz="2800" i="1">
                                            <a:solidFill>
                                              <a:srgbClr val="FF0000"/>
                                            </a:solidFill>
                                            <a:latin typeface="Cambria Math" panose="02040503050406030204" pitchFamily="18" charset="0"/>
                                            <a:ea typeface="Cambria Math" panose="02040503050406030204" pitchFamily="18" charset="0"/>
                                          </a:rPr>
                                          <m:t> 2 </m:t>
                                        </m:r>
                                      </m:den>
                                    </m:f>
                                    <m:r>
                                      <a:rPr lang="en-IN" sz="2800" i="1">
                                        <a:solidFill>
                                          <a:srgbClr val="002060"/>
                                        </a:solidFill>
                                        <a:latin typeface="Cambria Math" panose="02040503050406030204" pitchFamily="18" charset="0"/>
                                        <a:ea typeface="Cambria Math" panose="02040503050406030204" pitchFamily="18" charset="0"/>
                                      </a:rPr>
                                      <m:t> </m:t>
                                    </m:r>
                                  </m:sup>
                                </m:sSup>
                                <m:r>
                                  <a:rPr lang="en-IN" sz="280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19" name="Rectangle 18">
                  <a:extLst>
                    <a:ext uri="{FF2B5EF4-FFF2-40B4-BE49-F238E27FC236}">
                      <a16:creationId xmlns:a16="http://schemas.microsoft.com/office/drawing/2014/main" id="{20DC4EC9-4B80-47BA-9A04-24551639872C}"/>
                    </a:ext>
                  </a:extLst>
                </p:cNvPr>
                <p:cNvSpPr>
                  <a:spLocks noRot="1" noChangeAspect="1" noMove="1" noResize="1" noEditPoints="1" noAdjustHandles="1" noChangeArrowheads="1" noChangeShapeType="1" noTextEdit="1"/>
                </p:cNvSpPr>
                <p:nvPr/>
              </p:nvSpPr>
              <p:spPr>
                <a:xfrm>
                  <a:off x="3727642" y="2508080"/>
                  <a:ext cx="1580374" cy="1379595"/>
                </a:xfrm>
                <a:prstGeom prst="rect">
                  <a:avLst/>
                </a:prstGeom>
                <a:blipFill>
                  <a:blip r:embed="rId10"/>
                  <a:stretch>
                    <a:fillRect/>
                  </a:stretch>
                </a:blipFill>
                <a:ln>
                  <a:noFill/>
                </a:ln>
              </p:spPr>
              <p:txBody>
                <a:bodyPr/>
                <a:lstStyle/>
                <a:p>
                  <a:r>
                    <a:rPr lang="en-IN">
                      <a:noFill/>
                    </a:rPr>
                    <a:t> </a:t>
                  </a:r>
                </a:p>
              </p:txBody>
            </p:sp>
          </mc:Fallback>
        </mc:AlternateContent>
        <p:sp>
          <p:nvSpPr>
            <p:cNvPr id="20" name="Rectangle 19">
              <a:extLst>
                <a:ext uri="{FF2B5EF4-FFF2-40B4-BE49-F238E27FC236}">
                  <a16:creationId xmlns:a16="http://schemas.microsoft.com/office/drawing/2014/main" id="{F29A33A0-8D4D-45BF-BA78-1B27F62B00F2}"/>
                </a:ext>
              </a:extLst>
            </p:cNvPr>
            <p:cNvSpPr/>
            <p:nvPr/>
          </p:nvSpPr>
          <p:spPr>
            <a:xfrm>
              <a:off x="5291265" y="2856678"/>
              <a:ext cx="2526778"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E379BF2-0BCC-4276-96BC-946E8CC3F06D}"/>
                  </a:ext>
                </a:extLst>
              </p:cNvPr>
              <p:cNvSpPr/>
              <p:nvPr/>
            </p:nvSpPr>
            <p:spPr>
              <a:xfrm>
                <a:off x="7742140" y="4080884"/>
                <a:ext cx="1351591" cy="89124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f>
                        <m:fPr>
                          <m:ctrlPr>
                            <a:rPr lang="en-IN" sz="2800" b="1" i="1" smtClean="0">
                              <a:solidFill>
                                <a:srgbClr val="FF0000"/>
                              </a:solidFill>
                              <a:latin typeface="Cambria Math" panose="02040503050406030204" pitchFamily="18" charset="0"/>
                            </a:rPr>
                          </m:ctrlPr>
                        </m:fPr>
                        <m:num>
                          <m:r>
                            <a:rPr lang="en-IN" sz="2800" b="1" i="1" smtClean="0">
                              <a:solidFill>
                                <a:srgbClr val="FF0000"/>
                              </a:solidFill>
                              <a:latin typeface="Cambria Math" panose="02040503050406030204" pitchFamily="18" charset="0"/>
                            </a:rPr>
                            <m:t>𝟑</m:t>
                          </m:r>
                        </m:num>
                        <m:den>
                          <m:r>
                            <a:rPr lang="en-IN" sz="2800" b="1" i="1" smtClean="0">
                              <a:solidFill>
                                <a:srgbClr val="FF0000"/>
                              </a:solidFill>
                              <a:latin typeface="Cambria Math" panose="02040503050406030204" pitchFamily="18" charset="0"/>
                            </a:rPr>
                            <m:t> </m:t>
                          </m:r>
                          <m:r>
                            <a:rPr lang="en-IN" sz="2800" b="1" i="1" smtClean="0">
                              <a:solidFill>
                                <a:srgbClr val="FF0000"/>
                              </a:solidFill>
                              <a:latin typeface="Cambria Math" panose="02040503050406030204" pitchFamily="18" charset="0"/>
                            </a:rPr>
                            <m:t>𝟐</m:t>
                          </m:r>
                          <m:r>
                            <a:rPr lang="en-IN" sz="2800" b="1" i="1" smtClean="0">
                              <a:solidFill>
                                <a:srgbClr val="FF0000"/>
                              </a:solidFill>
                              <a:latin typeface="Cambria Math" panose="02040503050406030204" pitchFamily="18" charset="0"/>
                            </a:rPr>
                            <m:t> </m:t>
                          </m:r>
                        </m:den>
                      </m:f>
                    </m:oMath>
                  </m:oMathPara>
                </a14:m>
                <a:endParaRPr lang="en-IN" sz="2800" b="1" dirty="0">
                  <a:solidFill>
                    <a:srgbClr val="002060"/>
                  </a:solidFill>
                </a:endParaRPr>
              </a:p>
            </p:txBody>
          </p:sp>
        </mc:Choice>
        <mc:Fallback xmlns="">
          <p:sp>
            <p:nvSpPr>
              <p:cNvPr id="21" name="Rectangle 20">
                <a:extLst>
                  <a:ext uri="{FF2B5EF4-FFF2-40B4-BE49-F238E27FC236}">
                    <a16:creationId xmlns:a16="http://schemas.microsoft.com/office/drawing/2014/main" id="{EE379BF2-0BCC-4276-96BC-946E8CC3F06D}"/>
                  </a:ext>
                </a:extLst>
              </p:cNvPr>
              <p:cNvSpPr>
                <a:spLocks noRot="1" noChangeAspect="1" noMove="1" noResize="1" noEditPoints="1" noAdjustHandles="1" noChangeArrowheads="1" noChangeShapeType="1" noTextEdit="1"/>
              </p:cNvSpPr>
              <p:nvPr/>
            </p:nvSpPr>
            <p:spPr>
              <a:xfrm>
                <a:off x="7742140" y="4080884"/>
                <a:ext cx="1351591" cy="891243"/>
              </a:xfrm>
              <a:prstGeom prst="rect">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B0CBCCB-BFF6-46E9-9774-D6A12986657B}"/>
                  </a:ext>
                </a:extLst>
              </p:cNvPr>
              <p:cNvSpPr/>
              <p:nvPr/>
            </p:nvSpPr>
            <p:spPr>
              <a:xfrm>
                <a:off x="8925764" y="4289898"/>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22" name="Rectangle 21">
                <a:extLst>
                  <a:ext uri="{FF2B5EF4-FFF2-40B4-BE49-F238E27FC236}">
                    <a16:creationId xmlns:a16="http://schemas.microsoft.com/office/drawing/2014/main" id="{DB0CBCCB-BFF6-46E9-9774-D6A12986657B}"/>
                  </a:ext>
                </a:extLst>
              </p:cNvPr>
              <p:cNvSpPr>
                <a:spLocks noRot="1" noChangeAspect="1" noMove="1" noResize="1" noEditPoints="1" noAdjustHandles="1" noChangeArrowheads="1" noChangeShapeType="1" noTextEdit="1"/>
              </p:cNvSpPr>
              <p:nvPr/>
            </p:nvSpPr>
            <p:spPr>
              <a:xfrm>
                <a:off x="8925764" y="4289898"/>
                <a:ext cx="810155" cy="528185"/>
              </a:xfrm>
              <a:prstGeom prst="rect">
                <a:avLst/>
              </a:prstGeom>
              <a:blipFill>
                <a:blip r:embed="rId12"/>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55223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10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10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10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1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animBg="1"/>
      <p:bldP spid="14" grpId="0"/>
      <p:bldP spid="15" grpId="0"/>
      <p:bldP spid="17" grpId="0"/>
      <p:bldP spid="21" grpId="0"/>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8632C8-C3CD-4E5B-BC30-B63E36B207E4}"/>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CB8632C8-C3CD-4E5B-BC30-B63E36B207E4}"/>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2BAF30D-1FA7-4707-9072-D7EE6E29801B}"/>
                  </a:ext>
                </a:extLst>
              </p:cNvPr>
              <p:cNvSpPr/>
              <p:nvPr/>
            </p:nvSpPr>
            <p:spPr>
              <a:xfrm>
                <a:off x="127572" y="1263817"/>
                <a:ext cx="306620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4" name="Rectangle 3">
                <a:extLst>
                  <a:ext uri="{FF2B5EF4-FFF2-40B4-BE49-F238E27FC236}">
                    <a16:creationId xmlns:a16="http://schemas.microsoft.com/office/drawing/2014/main" id="{32BAF30D-1FA7-4707-9072-D7EE6E29801B}"/>
                  </a:ext>
                </a:extLst>
              </p:cNvPr>
              <p:cNvSpPr>
                <a:spLocks noRot="1" noChangeAspect="1" noMove="1" noResize="1" noEditPoints="1" noAdjustHandles="1" noChangeArrowheads="1" noChangeShapeType="1" noTextEdit="1"/>
              </p:cNvSpPr>
              <p:nvPr/>
            </p:nvSpPr>
            <p:spPr>
              <a:xfrm>
                <a:off x="127572" y="1263817"/>
                <a:ext cx="3066202" cy="517450"/>
              </a:xfrm>
              <a:prstGeom prst="rect">
                <a:avLst/>
              </a:prstGeom>
              <a:blipFill>
                <a:blip r:embed="rId3"/>
                <a:stretch>
                  <a:fillRect l="-4175" t="-11765" r="-4573" b="-32941"/>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9EFC5117-E0C5-4912-BBAC-8ED8C96891E8}"/>
              </a:ext>
            </a:extLst>
          </p:cNvPr>
          <p:cNvGrpSpPr/>
          <p:nvPr/>
        </p:nvGrpSpPr>
        <p:grpSpPr>
          <a:xfrm>
            <a:off x="2951036" y="877045"/>
            <a:ext cx="3600219" cy="1530859"/>
            <a:chOff x="3727642" y="2508080"/>
            <a:chExt cx="4090401" cy="1379595"/>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B228483-6B31-4593-B0BC-F4AE5BCCAB6B}"/>
                    </a:ext>
                  </a:extLst>
                </p:cNvPr>
                <p:cNvSpPr/>
                <p:nvPr/>
              </p:nvSpPr>
              <p:spPr>
                <a:xfrm>
                  <a:off x="3727642" y="2508080"/>
                  <a:ext cx="1580374"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a:solidFill>
                                  <a:srgbClr val="002060"/>
                                </a:solidFill>
                                <a:latin typeface="Cambria Math" panose="02040503050406030204" pitchFamily="18" charset="0"/>
                                <a:ea typeface="Cambria Math" panose="02040503050406030204" pitchFamily="18" charset="0"/>
                              </a:rPr>
                              <m:t>n</m:t>
                            </m:r>
                            <m:r>
                              <a:rPr lang="en-IN" sz="2800">
                                <a:solidFill>
                                  <a:srgbClr val="002060"/>
                                </a:solidFill>
                                <a:latin typeface="Cambria Math" panose="02040503050406030204" pitchFamily="18" charset="0"/>
                                <a:ea typeface="Cambria Math" panose="02040503050406030204" pitchFamily="18" charset="0"/>
                              </a:rPr>
                              <m:t>=1</m:t>
                            </m:r>
                          </m:sub>
                          <m:sup>
                            <m:r>
                              <a:rPr lang="en-IN" sz="2800">
                                <a:solidFill>
                                  <a:srgbClr val="002060"/>
                                </a:solidFill>
                                <a:latin typeface="Cambria Math" panose="02040503050406030204" pitchFamily="18" charset="0"/>
                                <a:ea typeface="Cambria Math" panose="02040503050406030204" pitchFamily="18" charset="0"/>
                              </a:rPr>
                              <m:t>∞</m:t>
                            </m:r>
                          </m:sup>
                          <m:e>
                            <m:f>
                              <m:fPr>
                                <m:ctrlPr>
                                  <a:rPr lang="en-IN" sz="2800" i="1">
                                    <a:solidFill>
                                      <a:srgbClr val="002060"/>
                                    </a:solidFill>
                                    <a:latin typeface="Cambria Math" panose="02040503050406030204" pitchFamily="18" charset="0"/>
                                    <a:ea typeface="Cambria Math" panose="02040503050406030204" pitchFamily="18" charset="0"/>
                                  </a:rPr>
                                </m:ctrlPr>
                              </m:fPr>
                              <m:num>
                                <m:r>
                                  <a:rPr lang="en-IN" sz="2800">
                                    <a:solidFill>
                                      <a:srgbClr val="002060"/>
                                    </a:solidFill>
                                    <a:latin typeface="Cambria Math" panose="02040503050406030204" pitchFamily="18" charset="0"/>
                                    <a:ea typeface="Cambria Math" panose="02040503050406030204" pitchFamily="18" charset="0"/>
                                  </a:rPr>
                                  <m:t>1</m:t>
                                </m:r>
                              </m:num>
                              <m:den>
                                <m:r>
                                  <a:rPr lang="en-IN" sz="2800">
                                    <a:solidFill>
                                      <a:srgbClr val="002060"/>
                                    </a:solidFill>
                                    <a:latin typeface="Cambria Math" panose="02040503050406030204" pitchFamily="18" charset="0"/>
                                    <a:ea typeface="Cambria Math" panose="02040503050406030204" pitchFamily="18" charset="0"/>
                                  </a:rPr>
                                  <m:t> </m:t>
                                </m:r>
                                <m:sSup>
                                  <m:sSupPr>
                                    <m:ctrlPr>
                                      <a:rPr lang="en-IN" sz="2800" i="1">
                                        <a:solidFill>
                                          <a:srgbClr val="002060"/>
                                        </a:solidFill>
                                        <a:latin typeface="Cambria Math" panose="02040503050406030204" pitchFamily="18" charset="0"/>
                                        <a:ea typeface="Cambria Math" panose="02040503050406030204" pitchFamily="18" charset="0"/>
                                      </a:rPr>
                                    </m:ctrlPr>
                                  </m:sSupPr>
                                  <m:e>
                                    <m:r>
                                      <m:rPr>
                                        <m:sty m:val="p"/>
                                      </m:rPr>
                                      <a:rPr lang="en-IN" sz="2800">
                                        <a:solidFill>
                                          <a:srgbClr val="002060"/>
                                        </a:solidFill>
                                        <a:latin typeface="Cambria Math" panose="02040503050406030204" pitchFamily="18" charset="0"/>
                                        <a:ea typeface="Cambria Math" panose="02040503050406030204" pitchFamily="18" charset="0"/>
                                      </a:rPr>
                                      <m:t>n</m:t>
                                    </m:r>
                                  </m:e>
                                  <m:sup>
                                    <m:f>
                                      <m:fPr>
                                        <m:ctrlPr>
                                          <a:rPr lang="en-IN" sz="2800" i="1">
                                            <a:solidFill>
                                              <a:srgbClr val="FF0000"/>
                                            </a:solidFill>
                                            <a:latin typeface="Cambria Math" panose="02040503050406030204" pitchFamily="18" charset="0"/>
                                            <a:ea typeface="Cambria Math" panose="02040503050406030204" pitchFamily="18" charset="0"/>
                                          </a:rPr>
                                        </m:ctrlPr>
                                      </m:fPr>
                                      <m:num>
                                        <m:r>
                                          <a:rPr lang="en-IN" sz="2800" i="1">
                                            <a:solidFill>
                                              <a:srgbClr val="FF0000"/>
                                            </a:solidFill>
                                            <a:latin typeface="Cambria Math" panose="02040503050406030204" pitchFamily="18" charset="0"/>
                                            <a:ea typeface="Cambria Math" panose="02040503050406030204" pitchFamily="18" charset="0"/>
                                          </a:rPr>
                                          <m:t>3</m:t>
                                        </m:r>
                                      </m:num>
                                      <m:den>
                                        <m:r>
                                          <a:rPr lang="en-IN" sz="2800" i="1">
                                            <a:solidFill>
                                              <a:srgbClr val="FF0000"/>
                                            </a:solidFill>
                                            <a:latin typeface="Cambria Math" panose="02040503050406030204" pitchFamily="18" charset="0"/>
                                            <a:ea typeface="Cambria Math" panose="02040503050406030204" pitchFamily="18" charset="0"/>
                                          </a:rPr>
                                          <m:t> 2 </m:t>
                                        </m:r>
                                      </m:den>
                                    </m:f>
                                    <m:r>
                                      <a:rPr lang="en-IN" sz="2800" i="1">
                                        <a:solidFill>
                                          <a:srgbClr val="002060"/>
                                        </a:solidFill>
                                        <a:latin typeface="Cambria Math" panose="02040503050406030204" pitchFamily="18" charset="0"/>
                                        <a:ea typeface="Cambria Math" panose="02040503050406030204" pitchFamily="18" charset="0"/>
                                      </a:rPr>
                                      <m:t> </m:t>
                                    </m:r>
                                  </m:sup>
                                </m:sSup>
                                <m:r>
                                  <a:rPr lang="en-IN" sz="280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AB228483-6B31-4593-B0BC-F4AE5BCCAB6B}"/>
                    </a:ext>
                  </a:extLst>
                </p:cNvPr>
                <p:cNvSpPr>
                  <a:spLocks noRot="1" noChangeAspect="1" noMove="1" noResize="1" noEditPoints="1" noAdjustHandles="1" noChangeArrowheads="1" noChangeShapeType="1" noTextEdit="1"/>
                </p:cNvSpPr>
                <p:nvPr/>
              </p:nvSpPr>
              <p:spPr>
                <a:xfrm>
                  <a:off x="3727642" y="2508080"/>
                  <a:ext cx="1580374" cy="1379595"/>
                </a:xfrm>
                <a:prstGeom prst="rect">
                  <a:avLst/>
                </a:prstGeom>
                <a:blipFill>
                  <a:blip r:embed="rId4"/>
                  <a:stretch>
                    <a:fillRect/>
                  </a:stretch>
                </a:blipFill>
                <a:ln>
                  <a:noFill/>
                </a:ln>
              </p:spPr>
              <p:txBody>
                <a:bodyPr/>
                <a:lstStyle/>
                <a:p>
                  <a:r>
                    <a:rPr lang="en-IN">
                      <a:noFill/>
                    </a:rPr>
                    <a:t> </a:t>
                  </a:r>
                </a:p>
              </p:txBody>
            </p:sp>
          </mc:Fallback>
        </mc:AlternateContent>
        <p:sp>
          <p:nvSpPr>
            <p:cNvPr id="7" name="Rectangle 6">
              <a:extLst>
                <a:ext uri="{FF2B5EF4-FFF2-40B4-BE49-F238E27FC236}">
                  <a16:creationId xmlns:a16="http://schemas.microsoft.com/office/drawing/2014/main" id="{018CAC89-7E4F-4B51-A0DB-6839A3FBAA3E}"/>
                </a:ext>
              </a:extLst>
            </p:cNvPr>
            <p:cNvSpPr/>
            <p:nvPr/>
          </p:nvSpPr>
          <p:spPr>
            <a:xfrm>
              <a:off x="5291265" y="2856678"/>
              <a:ext cx="2526778"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p:sp>
        <p:nvSpPr>
          <p:cNvPr id="8" name="Right Arrow 3">
            <a:extLst>
              <a:ext uri="{FF2B5EF4-FFF2-40B4-BE49-F238E27FC236}">
                <a16:creationId xmlns:a16="http://schemas.microsoft.com/office/drawing/2014/main" id="{E24982D6-55EE-4F1D-AC7F-27AA9CAFAF2F}"/>
              </a:ext>
            </a:extLst>
          </p:cNvPr>
          <p:cNvSpPr/>
          <p:nvPr/>
        </p:nvSpPr>
        <p:spPr>
          <a:xfrm>
            <a:off x="236763" y="2817394"/>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3" name="Group 12">
            <a:extLst>
              <a:ext uri="{FF2B5EF4-FFF2-40B4-BE49-F238E27FC236}">
                <a16:creationId xmlns:a16="http://schemas.microsoft.com/office/drawing/2014/main" id="{98DA87BB-F313-40E5-8810-BE178DE8A68D}"/>
              </a:ext>
            </a:extLst>
          </p:cNvPr>
          <p:cNvGrpSpPr/>
          <p:nvPr/>
        </p:nvGrpSpPr>
        <p:grpSpPr>
          <a:xfrm>
            <a:off x="821554" y="2334824"/>
            <a:ext cx="9382699" cy="1326493"/>
            <a:chOff x="821554" y="2334824"/>
            <a:chExt cx="9382699" cy="1326493"/>
          </a:xfrm>
        </p:grpSpPr>
        <p:sp>
          <p:nvSpPr>
            <p:cNvPr id="10" name="Rectangle 9">
              <a:extLst>
                <a:ext uri="{FF2B5EF4-FFF2-40B4-BE49-F238E27FC236}">
                  <a16:creationId xmlns:a16="http://schemas.microsoft.com/office/drawing/2014/main" id="{0F930AA2-1577-4C86-B934-143EC70F2AB7}"/>
                </a:ext>
              </a:extLst>
            </p:cNvPr>
            <p:cNvSpPr/>
            <p:nvPr/>
          </p:nvSpPr>
          <p:spPr>
            <a:xfrm>
              <a:off x="821554" y="2733118"/>
              <a:ext cx="683820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 </a:t>
              </a:r>
              <a:r>
                <a:rPr lang="en-IN" sz="2800" dirty="0">
                  <a:solidFill>
                    <a:srgbClr val="002060"/>
                  </a:solidFill>
                </a:rPr>
                <a:t>the given series</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2F0A35E-7AA1-4DE1-BBCF-99ED0206439F}"/>
                    </a:ext>
                  </a:extLst>
                </p:cNvPr>
                <p:cNvSpPr/>
                <p:nvPr/>
              </p:nvSpPr>
              <p:spPr>
                <a:xfrm>
                  <a:off x="7356838" y="2334824"/>
                  <a:ext cx="2847415"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rad>
                                <m:r>
                                  <a:rPr lang="en-IN" sz="280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m:rPr>
                                        <m:sty m:val="p"/>
                                      </m:rPr>
                                      <a:rPr lang="en-IN" sz="2800">
                                        <a:solidFill>
                                          <a:srgbClr val="002060"/>
                                        </a:solidFill>
                                        <a:latin typeface="Cambria Math" panose="02040503050406030204" pitchFamily="18" charset="0"/>
                                      </a:rPr>
                                      <m:t>n</m:t>
                                    </m:r>
                                  </m:e>
                                </m:rad>
                                <m:r>
                                  <a:rPr lang="en-IN" sz="2800">
                                    <a:solidFill>
                                      <a:srgbClr val="002060"/>
                                    </a:solidFill>
                                    <a:latin typeface="Cambria Math" panose="02040503050406030204" pitchFamily="18" charset="0"/>
                                  </a:rPr>
                                  <m:t> </m:t>
                                </m:r>
                              </m:num>
                              <m:den>
                                <m:r>
                                  <m:rPr>
                                    <m:sty m:val="p"/>
                                  </m:rPr>
                                  <a:rPr lang="en-IN" sz="2800">
                                    <a:solidFill>
                                      <a:srgbClr val="002060"/>
                                    </a:solidFill>
                                    <a:latin typeface="Cambria Math" panose="02040503050406030204" pitchFamily="18" charset="0"/>
                                  </a:rPr>
                                  <m:t>n</m:t>
                                </m:r>
                              </m:den>
                            </m:f>
                          </m:e>
                        </m:nary>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42F0A35E-7AA1-4DE1-BBCF-99ED0206439F}"/>
                    </a:ext>
                  </a:extLst>
                </p:cNvPr>
                <p:cNvSpPr>
                  <a:spLocks noRot="1" noChangeAspect="1" noMove="1" noResize="1" noEditPoints="1" noAdjustHandles="1" noChangeArrowheads="1" noChangeShapeType="1" noTextEdit="1"/>
                </p:cNvSpPr>
                <p:nvPr/>
              </p:nvSpPr>
              <p:spPr>
                <a:xfrm>
                  <a:off x="7356838" y="2334824"/>
                  <a:ext cx="2847415" cy="1326493"/>
                </a:xfrm>
                <a:prstGeom prst="rect">
                  <a:avLst/>
                </a:prstGeom>
                <a:blipFill>
                  <a:blip r:embed="rId5"/>
                  <a:stretch>
                    <a:fillRect/>
                  </a:stretch>
                </a:blipFill>
                <a:ln>
                  <a:noFill/>
                </a:ln>
              </p:spPr>
              <p:txBody>
                <a:bodyPr/>
                <a:lstStyle/>
                <a:p>
                  <a:r>
                    <a:rPr lang="en-IN">
                      <a:noFill/>
                    </a:rPr>
                    <a:t> </a:t>
                  </a:r>
                </a:p>
              </p:txBody>
            </p:sp>
          </mc:Fallback>
        </mc:AlternateContent>
      </p:grpSp>
      <p:sp>
        <p:nvSpPr>
          <p:cNvPr id="12" name="Rectangle 11">
            <a:extLst>
              <a:ext uri="{FF2B5EF4-FFF2-40B4-BE49-F238E27FC236}">
                <a16:creationId xmlns:a16="http://schemas.microsoft.com/office/drawing/2014/main" id="{EBA697F6-2ACE-455C-87AD-94FE4D692513}"/>
              </a:ext>
            </a:extLst>
          </p:cNvPr>
          <p:cNvSpPr/>
          <p:nvPr/>
        </p:nvSpPr>
        <p:spPr>
          <a:xfrm>
            <a:off x="821554" y="3803184"/>
            <a:ext cx="2186160"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 </a:t>
            </a:r>
          </a:p>
        </p:txBody>
      </p:sp>
    </p:spTree>
    <p:extLst>
      <p:ext uri="{BB962C8B-B14F-4D97-AF65-F5344CB8AC3E}">
        <p14:creationId xmlns:p14="http://schemas.microsoft.com/office/powerpoint/2010/main" val="14030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250"/>
                                        <p:tgtEl>
                                          <p:spTgt spid="13"/>
                                        </p:tgtEl>
                                      </p:cBhvr>
                                    </p:animEffect>
                                  </p:childTnLst>
                                </p:cTn>
                              </p:par>
                            </p:childTnLst>
                          </p:cTn>
                        </p:par>
                        <p:par>
                          <p:cTn id="13" fill="hold">
                            <p:stCondLst>
                              <p:cond delay="125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Example:3</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490471"/>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4475962"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rad>
                            <m:radPr>
                              <m:degHide m:val="on"/>
                              <m:ctrlPr>
                                <a:rPr lang="en-IN" sz="2800" i="1" smtClean="0">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e>
                      </m:nary>
                      <m:r>
                        <a:rPr lang="en-IN" sz="2800" b="0" i="1"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m:t>
                          </m:r>
                          <m:r>
                            <a:rPr lang="en-IN" sz="2800">
                              <a:solidFill>
                                <a:srgbClr val="002060"/>
                              </a:solidFill>
                              <a:latin typeface="Cambria Math" panose="02040503050406030204" pitchFamily="18" charset="0"/>
                            </a:rPr>
                            <m:t>1</m:t>
                          </m:r>
                        </m:e>
                      </m:rad>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4475962" cy="1326493"/>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63822"/>
            <a:ext cx="4845587" cy="686560"/>
            <a:chOff x="2019815" y="2456586"/>
            <a:chExt cx="3570566" cy="686560"/>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591133" y="2456586"/>
                  <a:ext cx="2999248" cy="68656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m:t>
                            </m:r>
                            <m:r>
                              <a:rPr lang="en-IN" sz="2800">
                                <a:solidFill>
                                  <a:srgbClr val="002060"/>
                                </a:solidFill>
                                <a:latin typeface="Cambria Math" panose="02040503050406030204" pitchFamily="18" charset="0"/>
                              </a:rPr>
                              <m:t>1</m:t>
                            </m:r>
                          </m:e>
                        </m:rad>
                        <m:r>
                          <a:rPr lang="en-IN" sz="2800" b="0" i="1"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591133" y="2456586"/>
                  <a:ext cx="2999248" cy="686560"/>
                </a:xfrm>
                <a:prstGeom prst="rect">
                  <a:avLst/>
                </a:prstGeom>
                <a:blipFill>
                  <a:blip r:embed="rId3"/>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695F5BA7-4BC3-4583-A2DD-F3A4B007B66B}"/>
                  </a:ext>
                </a:extLst>
              </p:cNvPr>
              <p:cNvSpPr/>
              <p:nvPr/>
            </p:nvSpPr>
            <p:spPr>
              <a:xfrm>
                <a:off x="2570923" y="3577443"/>
                <a:ext cx="4267652" cy="522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1"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r>
                        <a:rPr lang="en-IN" sz="2800" i="1">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695F5BA7-4BC3-4583-A2DD-F3A4B007B66B}"/>
                  </a:ext>
                </a:extLst>
              </p:cNvPr>
              <p:cNvSpPr>
                <a:spLocks noRot="1" noChangeAspect="1" noMove="1" noResize="1" noEditPoints="1" noAdjustHandles="1" noChangeArrowheads="1" noChangeShapeType="1" noTextEdit="1"/>
              </p:cNvSpPr>
              <p:nvPr/>
            </p:nvSpPr>
            <p:spPr>
              <a:xfrm>
                <a:off x="2570923" y="3577443"/>
                <a:ext cx="4267652" cy="522738"/>
              </a:xfrm>
              <a:prstGeom prst="rect">
                <a:avLst/>
              </a:prstGeom>
              <a:blipFill>
                <a:blip r:embed="rId4"/>
                <a:stretch>
                  <a:fillRect b="-8140"/>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8803B37-FB90-419C-A60F-EF5D90F74C28}"/>
                  </a:ext>
                </a:extLst>
              </p:cNvPr>
              <p:cNvSpPr/>
              <p:nvPr/>
            </p:nvSpPr>
            <p:spPr>
              <a:xfrm>
                <a:off x="6703658" y="3336236"/>
                <a:ext cx="3328238" cy="11940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r>
                            <a:rPr lang="en-IN" sz="2800" b="0" i="1" smtClean="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r>
                            <a:rPr lang="en-IN" sz="2800" b="0" i="1" smtClean="0">
                              <a:solidFill>
                                <a:srgbClr val="002060"/>
                              </a:solidFill>
                              <a:latin typeface="Cambria Math" panose="02040503050406030204" pitchFamily="18" charset="0"/>
                            </a:rPr>
                            <m:t> </m:t>
                          </m:r>
                        </m:num>
                        <m:den>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r>
                            <a:rPr lang="en-IN" sz="2800" i="1">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4</m:t>
                                  </m:r>
                                </m:sup>
                              </m:sSup>
                              <m:r>
                                <a:rPr lang="en-IN" sz="2800">
                                  <a:solidFill>
                                    <a:srgbClr val="002060"/>
                                  </a:solidFill>
                                  <a:latin typeface="Cambria Math" panose="02040503050406030204" pitchFamily="18" charset="0"/>
                                </a:rPr>
                                <m:t>−1</m:t>
                              </m:r>
                            </m:e>
                          </m:rad>
                        </m:den>
                      </m:f>
                    </m:oMath>
                  </m:oMathPara>
                </a14:m>
                <a:endParaRPr lang="en-IN" sz="2800" dirty="0">
                  <a:solidFill>
                    <a:srgbClr val="002060"/>
                  </a:solidFill>
                </a:endParaRPr>
              </a:p>
            </p:txBody>
          </p:sp>
        </mc:Choice>
        <mc:Fallback xmlns="">
          <p:sp>
            <p:nvSpPr>
              <p:cNvPr id="30" name="Rectangle 29">
                <a:extLst>
                  <a:ext uri="{FF2B5EF4-FFF2-40B4-BE49-F238E27FC236}">
                    <a16:creationId xmlns:a16="http://schemas.microsoft.com/office/drawing/2014/main" id="{E8803B37-FB90-419C-A60F-EF5D90F74C28}"/>
                  </a:ext>
                </a:extLst>
              </p:cNvPr>
              <p:cNvSpPr>
                <a:spLocks noRot="1" noChangeAspect="1" noMove="1" noResize="1" noEditPoints="1" noAdjustHandles="1" noChangeArrowheads="1" noChangeShapeType="1" noTextEdit="1"/>
              </p:cNvSpPr>
              <p:nvPr/>
            </p:nvSpPr>
            <p:spPr>
              <a:xfrm>
                <a:off x="6703658" y="3336236"/>
                <a:ext cx="3328238" cy="1194080"/>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3C70E3D4-A1F4-42E2-A6A6-32ADE6019EC7}"/>
                  </a:ext>
                </a:extLst>
              </p:cNvPr>
              <p:cNvSpPr/>
              <p:nvPr/>
            </p:nvSpPr>
            <p:spPr>
              <a:xfrm>
                <a:off x="2639679" y="4748550"/>
                <a:ext cx="5261565"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b="0" i="1" smtClean="0">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den>
                      </m:f>
                    </m:oMath>
                  </m:oMathPara>
                </a14:m>
                <a:endParaRPr lang="en-IN" sz="2800" dirty="0">
                  <a:solidFill>
                    <a:srgbClr val="002060"/>
                  </a:solidFill>
                </a:endParaRPr>
              </a:p>
            </p:txBody>
          </p:sp>
        </mc:Choice>
        <mc:Fallback xmlns="">
          <p:sp>
            <p:nvSpPr>
              <p:cNvPr id="31" name="Rectangle 30">
                <a:extLst>
                  <a:ext uri="{FF2B5EF4-FFF2-40B4-BE49-F238E27FC236}">
                    <a16:creationId xmlns:a16="http://schemas.microsoft.com/office/drawing/2014/main" id="{3C70E3D4-A1F4-42E2-A6A6-32ADE6019EC7}"/>
                  </a:ext>
                </a:extLst>
              </p:cNvPr>
              <p:cNvSpPr>
                <a:spLocks noRot="1" noChangeAspect="1" noMove="1" noResize="1" noEditPoints="1" noAdjustHandles="1" noChangeArrowheads="1" noChangeShapeType="1" noTextEdit="1"/>
              </p:cNvSpPr>
              <p:nvPr/>
            </p:nvSpPr>
            <p:spPr>
              <a:xfrm>
                <a:off x="2639679" y="4748550"/>
                <a:ext cx="5261565" cy="1250221"/>
              </a:xfrm>
              <a:prstGeom prst="rect">
                <a:avLst/>
              </a:prstGeom>
              <a:blipFill>
                <a:blip r:embed="rId6"/>
                <a:stretch>
                  <a:fillRect/>
                </a:stretch>
              </a:blipFill>
              <a:ln>
                <a:noFill/>
              </a:ln>
            </p:spPr>
            <p:txBody>
              <a:bodyPr/>
              <a:lstStyle/>
              <a:p>
                <a:r>
                  <a:rPr lang="en-IN">
                    <a:noFill/>
                  </a:rPr>
                  <a:t> </a:t>
                </a:r>
              </a:p>
            </p:txBody>
          </p:sp>
        </mc:Fallback>
      </mc:AlternateContent>
      <p:sp>
        <p:nvSpPr>
          <p:cNvPr id="12" name="Rectangle: Rounded Corners 11">
            <a:extLst>
              <a:ext uri="{FF2B5EF4-FFF2-40B4-BE49-F238E27FC236}">
                <a16:creationId xmlns:a16="http://schemas.microsoft.com/office/drawing/2014/main" id="{136D524E-189D-45FB-B12B-F943838D8762}"/>
              </a:ext>
            </a:extLst>
          </p:cNvPr>
          <p:cNvSpPr/>
          <p:nvPr/>
        </p:nvSpPr>
        <p:spPr>
          <a:xfrm>
            <a:off x="7010399" y="3353550"/>
            <a:ext cx="3021497" cy="50423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B28D3BF3-8655-4120-8ADF-6721B394434C}"/>
              </a:ext>
            </a:extLst>
          </p:cNvPr>
          <p:cNvSpPr/>
          <p:nvPr/>
        </p:nvSpPr>
        <p:spPr>
          <a:xfrm>
            <a:off x="3664990" y="3605666"/>
            <a:ext cx="3078424" cy="5929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738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10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10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p:bldP spid="30" grpId="0"/>
      <p:bldP spid="31" grpId="0"/>
      <p:bldP spid="12" grpId="0" animBg="1"/>
      <p:bldP spid="3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Title 27">
                <a:extLst>
                  <a:ext uri="{FF2B5EF4-FFF2-40B4-BE49-F238E27FC236}">
                    <a16:creationId xmlns:a16="http://schemas.microsoft.com/office/drawing/2014/main" id="{00D14D06-1CD8-4654-8CDD-1BC802FC8DEE}"/>
                  </a:ext>
                </a:extLst>
              </p:cNvPr>
              <p:cNvSpPr>
                <a:spLocks noGrp="1"/>
              </p:cNvSpPr>
              <p:nvPr>
                <p:ph type="title"/>
              </p:nvPr>
            </p:nvSpPr>
            <p:spPr/>
            <p:txBody>
              <a:bodyPr/>
              <a:lstStyle/>
              <a:p>
                <a:r>
                  <a:rPr lang="en-IN" dirty="0"/>
                  <a:t>Method:10 </a:t>
                </a:r>
                <a14:m>
                  <m:oMath xmlns:m="http://schemas.openxmlformats.org/officeDocument/2006/math">
                    <m:r>
                      <a:rPr lang="en-IN" sz="3600" i="1" smtClean="0">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Example:3(ii)(</a:t>
                </a:r>
                <a:r>
                  <a:rPr lang="en-IN" dirty="0">
                    <a:solidFill>
                      <a:srgbClr val="1D578F"/>
                    </a:solidFill>
                  </a:rPr>
                  <a:t>Continue</a:t>
                </a:r>
                <a:r>
                  <a:rPr lang="en-IN" dirty="0"/>
                  <a:t>)</a:t>
                </a:r>
              </a:p>
            </p:txBody>
          </p:sp>
        </mc:Choice>
        <mc:Fallback xmlns="">
          <p:sp>
            <p:nvSpPr>
              <p:cNvPr id="28" name="Title 27">
                <a:extLst>
                  <a:ext uri="{FF2B5EF4-FFF2-40B4-BE49-F238E27FC236}">
                    <a16:creationId xmlns:a16="http://schemas.microsoft.com/office/drawing/2014/main" id="{00D14D06-1CD8-4654-8CDD-1BC802FC8DEE}"/>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07CBB54-EF45-4375-B478-82751399851B}"/>
                  </a:ext>
                </a:extLst>
              </p:cNvPr>
              <p:cNvSpPr/>
              <p:nvPr/>
            </p:nvSpPr>
            <p:spPr>
              <a:xfrm>
                <a:off x="0" y="852410"/>
                <a:ext cx="5261565"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b="0" i="1" smtClean="0">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e>
                            <m:sup>
                              <m:r>
                                <a:rPr lang="en-IN" sz="2800" b="0" i="0" smtClean="0">
                                  <a:solidFill>
                                    <a:srgbClr val="002060"/>
                                  </a:solidFill>
                                  <a:latin typeface="Cambria Math" panose="02040503050406030204" pitchFamily="18" charset="0"/>
                                </a:rPr>
                                <m:t>2</m:t>
                              </m:r>
                            </m:sup>
                          </m:sSup>
                          <m:r>
                            <a:rPr lang="en-IN" sz="2800" i="0">
                              <a:solidFill>
                                <a:srgbClr val="002060"/>
                              </a:solidFill>
                              <a:latin typeface="Cambria Math" panose="02040503050406030204" pitchFamily="18" charset="0"/>
                            </a:rPr>
                            <m:t> </m:t>
                          </m:r>
                        </m:num>
                        <m:den>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den>
                      </m:f>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907CBB54-EF45-4375-B478-82751399851B}"/>
                  </a:ext>
                </a:extLst>
              </p:cNvPr>
              <p:cNvSpPr>
                <a:spLocks noRot="1" noChangeAspect="1" noMove="1" noResize="1" noEditPoints="1" noAdjustHandles="1" noChangeArrowheads="1" noChangeShapeType="1" noTextEdit="1"/>
              </p:cNvSpPr>
              <p:nvPr/>
            </p:nvSpPr>
            <p:spPr>
              <a:xfrm>
                <a:off x="0" y="852410"/>
                <a:ext cx="5261565" cy="1250221"/>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273D7-9D64-4C96-AF78-1A987962AAD7}"/>
                  </a:ext>
                </a:extLst>
              </p:cNvPr>
              <p:cNvSpPr/>
              <p:nvPr/>
            </p:nvSpPr>
            <p:spPr>
              <a:xfrm>
                <a:off x="0" y="2310100"/>
                <a:ext cx="4465983" cy="125022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num>
                        <m:den>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i="0">
                                      <a:solidFill>
                                        <a:srgbClr val="002060"/>
                                      </a:solidFill>
                                      <a:latin typeface="Cambria Math" panose="02040503050406030204" pitchFamily="18" charset="0"/>
                                    </a:rPr>
                                    <m:t>+1</m:t>
                                  </m:r>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sSup>
                                    <m:sSupPr>
                                      <m:ctrlPr>
                                        <a:rPr lang="en-IN" sz="2800" b="0" i="1" smtClean="0">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−1</m:t>
                                  </m:r>
                                </m:e>
                              </m:rad>
                            </m:e>
                          </m:d>
                        </m:den>
                      </m:f>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179273D7-9D64-4C96-AF78-1A987962AAD7}"/>
                  </a:ext>
                </a:extLst>
              </p:cNvPr>
              <p:cNvSpPr>
                <a:spLocks noRot="1" noChangeAspect="1" noMove="1" noResize="1" noEditPoints="1" noAdjustHandles="1" noChangeArrowheads="1" noChangeShapeType="1" noTextEdit="1"/>
              </p:cNvSpPr>
              <p:nvPr/>
            </p:nvSpPr>
            <p:spPr>
              <a:xfrm>
                <a:off x="0" y="2310100"/>
                <a:ext cx="4465983" cy="1250221"/>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EBD1DFA-8926-4BA3-979A-BEE88FFECA84}"/>
                  </a:ext>
                </a:extLst>
              </p:cNvPr>
              <p:cNvSpPr/>
              <p:nvPr/>
            </p:nvSpPr>
            <p:spPr>
              <a:xfrm>
                <a:off x="0" y="3516002"/>
                <a:ext cx="5751443" cy="15198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rad>
                            <m:radPr>
                              <m:degHide m:val="on"/>
                              <m:ctrlPr>
                                <a:rPr lang="en-IN" sz="2800" i="1" smtClean="0">
                                  <a:solidFill>
                                    <a:srgbClr val="002060"/>
                                  </a:solidFill>
                                  <a:latin typeface="Cambria Math" panose="02040503050406030204" pitchFamily="18" charset="0"/>
                                </a:rPr>
                              </m:ctrlPr>
                            </m:radPr>
                            <m:deg/>
                            <m:e>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4</m:t>
                                  </m:r>
                                </m:sup>
                              </m:sSup>
                            </m:e>
                          </m:rad>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e>
                              </m:rad>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6" name="Rectangle 5">
                <a:extLst>
                  <a:ext uri="{FF2B5EF4-FFF2-40B4-BE49-F238E27FC236}">
                    <a16:creationId xmlns:a16="http://schemas.microsoft.com/office/drawing/2014/main" id="{9EBD1DFA-8926-4BA3-979A-BEE88FFECA84}"/>
                  </a:ext>
                </a:extLst>
              </p:cNvPr>
              <p:cNvSpPr>
                <a:spLocks noRot="1" noChangeAspect="1" noMove="1" noResize="1" noEditPoints="1" noAdjustHandles="1" noChangeArrowheads="1" noChangeShapeType="1" noTextEdit="1"/>
              </p:cNvSpPr>
              <p:nvPr/>
            </p:nvSpPr>
            <p:spPr>
              <a:xfrm>
                <a:off x="0" y="3516002"/>
                <a:ext cx="5751443" cy="1519826"/>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E7B4CC9-D499-4BCB-9D3F-F10F1EF8661A}"/>
                  </a:ext>
                </a:extLst>
              </p:cNvPr>
              <p:cNvSpPr/>
              <p:nvPr/>
            </p:nvSpPr>
            <p:spPr>
              <a:xfrm>
                <a:off x="-19878" y="5026700"/>
                <a:ext cx="5605670" cy="151982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a:rPr lang="en-IN" sz="2800" b="0" i="0" smtClean="0">
                              <a:solidFill>
                                <a:srgbClr val="002060"/>
                              </a:solidFill>
                              <a:latin typeface="Cambria Math" panose="02040503050406030204" pitchFamily="18" charset="0"/>
                            </a:rPr>
                            <m:t>∴</m:t>
                          </m:r>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2</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d>
                            <m:dPr>
                              <m:ctrlPr>
                                <a:rPr lang="en-IN" sz="2800" b="0" i="1" smtClean="0">
                                  <a:solidFill>
                                    <a:srgbClr val="002060"/>
                                  </a:solidFill>
                                  <a:latin typeface="Cambria Math" panose="02040503050406030204" pitchFamily="18" charset="0"/>
                                </a:rPr>
                              </m:ctrlPr>
                            </m:dPr>
                            <m:e>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r>
                                    <a:rPr lang="en-IN" sz="2800" i="0">
                                      <a:solidFill>
                                        <a:srgbClr val="002060"/>
                                      </a:solidFill>
                                      <a:latin typeface="Cambria Math" panose="02040503050406030204" pitchFamily="18" charset="0"/>
                                    </a:rPr>
                                    <m:t>+</m:t>
                                  </m:r>
                                  <m:f>
                                    <m:fPr>
                                      <m:ctrlPr>
                                        <a:rPr lang="en-IN" sz="2800" b="0" i="1" smtClean="0">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e>
                              </m:rad>
                              <m:r>
                                <a:rPr lang="en-IN" sz="2800" i="0">
                                  <a:solidFill>
                                    <a:srgbClr val="002060"/>
                                  </a:solidFill>
                                  <a:latin typeface="Cambria Math" panose="02040503050406030204" pitchFamily="18" charset="0"/>
                                </a:rPr>
                                <m:t>+</m:t>
                              </m:r>
                              <m:rad>
                                <m:radPr>
                                  <m:degHide m:val="on"/>
                                  <m:ctrlPr>
                                    <a:rPr lang="en-IN" sz="2800" i="1">
                                      <a:solidFill>
                                        <a:srgbClr val="002060"/>
                                      </a:solidFill>
                                      <a:latin typeface="Cambria Math" panose="02040503050406030204" pitchFamily="18" charset="0"/>
                                    </a:rPr>
                                  </m:ctrlPr>
                                </m:radPr>
                                <m:deg/>
                                <m:e>
                                  <m:r>
                                    <a:rPr lang="en-IN" sz="2800" b="0" i="0" smtClean="0">
                                      <a:solidFill>
                                        <a:srgbClr val="002060"/>
                                      </a:solidFill>
                                      <a:latin typeface="Cambria Math" panose="02040503050406030204" pitchFamily="18" charset="0"/>
                                    </a:rPr>
                                    <m:t>1−</m:t>
                                  </m:r>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sSup>
                                        <m:sSupPr>
                                          <m:ctrlPr>
                                            <a:rPr lang="en-IN" sz="2800" i="1">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e>
                                        <m:sup>
                                          <m:r>
                                            <a:rPr lang="en-IN" sz="2800" i="0">
                                              <a:solidFill>
                                                <a:srgbClr val="002060"/>
                                              </a:solidFill>
                                              <a:latin typeface="Cambria Math" panose="02040503050406030204" pitchFamily="18" charset="0"/>
                                            </a:rPr>
                                            <m:t>4</m:t>
                                          </m:r>
                                        </m:sup>
                                      </m:sSup>
                                      <m:r>
                                        <a:rPr lang="en-IN" sz="2800" b="0" i="0" smtClean="0">
                                          <a:solidFill>
                                            <a:srgbClr val="002060"/>
                                          </a:solidFill>
                                          <a:latin typeface="Cambria Math" panose="02040503050406030204" pitchFamily="18" charset="0"/>
                                        </a:rPr>
                                        <m:t> </m:t>
                                      </m:r>
                                    </m:den>
                                  </m:f>
                                </m:e>
                              </m:rad>
                            </m:e>
                          </m:d>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FE7B4CC9-D499-4BCB-9D3F-F10F1EF8661A}"/>
                  </a:ext>
                </a:extLst>
              </p:cNvPr>
              <p:cNvSpPr>
                <a:spLocks noRot="1" noChangeAspect="1" noMove="1" noResize="1" noEditPoints="1" noAdjustHandles="1" noChangeArrowheads="1" noChangeShapeType="1" noTextEdit="1"/>
              </p:cNvSpPr>
              <p:nvPr/>
            </p:nvSpPr>
            <p:spPr>
              <a:xfrm>
                <a:off x="-19878" y="5026700"/>
                <a:ext cx="5605670" cy="1519826"/>
              </a:xfrm>
              <a:prstGeom prst="rect">
                <a:avLst/>
              </a:prstGeom>
              <a:blipFill>
                <a:blip r:embed="rId6"/>
                <a:stretch>
                  <a:fillRect/>
                </a:stretch>
              </a:blipFill>
              <a:ln>
                <a:noFill/>
              </a:ln>
            </p:spPr>
            <p:txBody>
              <a:bodyPr/>
              <a:lstStyle/>
              <a:p>
                <a:r>
                  <a:rPr lang="en-IN">
                    <a:noFill/>
                  </a:rPr>
                  <a:t> </a:t>
                </a:r>
              </a:p>
            </p:txBody>
          </p:sp>
        </mc:Fallback>
      </mc:AlternateContent>
      <p:sp>
        <p:nvSpPr>
          <p:cNvPr id="8" name="Rectangle: Rounded Corners 7">
            <a:extLst>
              <a:ext uri="{FF2B5EF4-FFF2-40B4-BE49-F238E27FC236}">
                <a16:creationId xmlns:a16="http://schemas.microsoft.com/office/drawing/2014/main" id="{518BFDAE-3B77-4DF5-9396-A2607D527459}"/>
              </a:ext>
            </a:extLst>
          </p:cNvPr>
          <p:cNvSpPr/>
          <p:nvPr/>
        </p:nvSpPr>
        <p:spPr>
          <a:xfrm>
            <a:off x="6096000" y="910555"/>
            <a:ext cx="64800" cy="5400659"/>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grpSp>
        <p:nvGrpSpPr>
          <p:cNvPr id="9" name="Group 8">
            <a:extLst>
              <a:ext uri="{FF2B5EF4-FFF2-40B4-BE49-F238E27FC236}">
                <a16:creationId xmlns:a16="http://schemas.microsoft.com/office/drawing/2014/main" id="{E85FB8DD-98B0-4201-9CC3-0A29A4310D5C}"/>
              </a:ext>
            </a:extLst>
          </p:cNvPr>
          <p:cNvGrpSpPr/>
          <p:nvPr/>
        </p:nvGrpSpPr>
        <p:grpSpPr>
          <a:xfrm>
            <a:off x="7259342" y="1055481"/>
            <a:ext cx="1478255" cy="542246"/>
            <a:chOff x="2019815" y="2593937"/>
            <a:chExt cx="1478255" cy="542246"/>
          </a:xfrm>
        </p:grpSpPr>
        <p:sp>
          <p:nvSpPr>
            <p:cNvPr id="10" name="Rectangle 9">
              <a:extLst>
                <a:ext uri="{FF2B5EF4-FFF2-40B4-BE49-F238E27FC236}">
                  <a16:creationId xmlns:a16="http://schemas.microsoft.com/office/drawing/2014/main" id="{3FB19A38-D01D-4FA9-B795-51E2DD8A198B}"/>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A91055E-98B2-47FF-A829-973273CD4D19}"/>
                    </a:ext>
                  </a:extLst>
                </p:cNvPr>
                <p:cNvSpPr/>
                <p:nvPr/>
              </p:nvSpPr>
              <p:spPr>
                <a:xfrm>
                  <a:off x="2581502" y="2593937"/>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3A91055E-98B2-47FF-A829-973273CD4D19}"/>
                    </a:ext>
                  </a:extLst>
                </p:cNvPr>
                <p:cNvSpPr>
                  <a:spLocks noRot="1" noChangeAspect="1" noMove="1" noResize="1" noEditPoints="1" noAdjustHandles="1" noChangeArrowheads="1" noChangeShapeType="1" noTextEdit="1"/>
                </p:cNvSpPr>
                <p:nvPr/>
              </p:nvSpPr>
              <p:spPr>
                <a:xfrm>
                  <a:off x="2581502" y="2593937"/>
                  <a:ext cx="916568" cy="542246"/>
                </a:xfrm>
                <a:prstGeom prst="rect">
                  <a:avLst/>
                </a:prstGeom>
                <a:blipFill>
                  <a:blip r:embed="rId7"/>
                  <a:stretch>
                    <a:fillRect/>
                  </a:stretch>
                </a:blipFill>
                <a:ln>
                  <a:noFill/>
                </a:ln>
              </p:spPr>
              <p:txBody>
                <a:bodyPr/>
                <a:lstStyle/>
                <a:p>
                  <a:r>
                    <a:rPr lang="en-IN">
                      <a:noFill/>
                    </a:rPr>
                    <a:t> </a:t>
                  </a:r>
                </a:p>
              </p:txBody>
            </p:sp>
          </mc:Fallback>
        </mc:AlternateContent>
      </p:grpSp>
      <p:sp>
        <p:nvSpPr>
          <p:cNvPr id="12" name="Right Arrow 3">
            <a:extLst>
              <a:ext uri="{FF2B5EF4-FFF2-40B4-BE49-F238E27FC236}">
                <a16:creationId xmlns:a16="http://schemas.microsoft.com/office/drawing/2014/main" id="{46CFFCEB-177C-486F-BDCE-B430DAF81302}"/>
              </a:ext>
            </a:extLst>
          </p:cNvPr>
          <p:cNvSpPr/>
          <p:nvPr/>
        </p:nvSpPr>
        <p:spPr>
          <a:xfrm>
            <a:off x="6612834" y="116092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E1D8E66-616D-4967-8B53-84EB48ED8C70}"/>
                  </a:ext>
                </a:extLst>
              </p:cNvPr>
              <p:cNvSpPr/>
              <p:nvPr/>
            </p:nvSpPr>
            <p:spPr>
              <a:xfrm>
                <a:off x="8643108" y="843721"/>
                <a:ext cx="676818" cy="97182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1"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9E1D8E66-616D-4967-8B53-84EB48ED8C70}"/>
                  </a:ext>
                </a:extLst>
              </p:cNvPr>
              <p:cNvSpPr>
                <a:spLocks noRot="1" noChangeAspect="1" noMove="1" noResize="1" noEditPoints="1" noAdjustHandles="1" noChangeArrowheads="1" noChangeShapeType="1" noTextEdit="1"/>
              </p:cNvSpPr>
              <p:nvPr/>
            </p:nvSpPr>
            <p:spPr>
              <a:xfrm>
                <a:off x="8643108" y="843721"/>
                <a:ext cx="676818" cy="971825"/>
              </a:xfrm>
              <a:prstGeom prst="rect">
                <a:avLst/>
              </a:prstGeom>
              <a:blipFill>
                <a:blip r:embed="rId8"/>
                <a:stretch>
                  <a:fillRect/>
                </a:stretch>
              </a:blipFill>
              <a:ln>
                <a:noFill/>
              </a:ln>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13C6E72E-0B8A-472D-B1EB-980DABECFF51}"/>
              </a:ext>
            </a:extLst>
          </p:cNvPr>
          <p:cNvGrpSpPr/>
          <p:nvPr/>
        </p:nvGrpSpPr>
        <p:grpSpPr>
          <a:xfrm>
            <a:off x="7171867" y="2063448"/>
            <a:ext cx="2469294" cy="1065771"/>
            <a:chOff x="1932340" y="4841711"/>
            <a:chExt cx="2469294" cy="1065771"/>
          </a:xfrm>
        </p:grpSpPr>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342FCD8-574E-4E3E-9EBD-8E6C1EFA29EF}"/>
                    </a:ext>
                  </a:extLst>
                </p:cNvPr>
                <p:cNvSpPr/>
                <p:nvPr/>
              </p:nvSpPr>
              <p:spPr>
                <a:xfrm>
                  <a:off x="2519804"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B342FCD8-574E-4E3E-9EBD-8E6C1EFA29EF}"/>
                    </a:ext>
                  </a:extLst>
                </p:cNvPr>
                <p:cNvSpPr>
                  <a:spLocks noRot="1" noChangeAspect="1" noMove="1" noResize="1" noEditPoints="1" noAdjustHandles="1" noChangeArrowheads="1" noChangeShapeType="1" noTextEdit="1"/>
                </p:cNvSpPr>
                <p:nvPr/>
              </p:nvSpPr>
              <p:spPr>
                <a:xfrm>
                  <a:off x="2519804" y="4841711"/>
                  <a:ext cx="1881830" cy="1065771"/>
                </a:xfrm>
                <a:prstGeom prst="rect">
                  <a:avLst/>
                </a:prstGeom>
                <a:blipFill>
                  <a:blip r:embed="rId9"/>
                  <a:stretch>
                    <a:fillRect/>
                  </a:stretch>
                </a:blipFill>
                <a:ln>
                  <a:noFill/>
                </a:ln>
              </p:spPr>
              <p:txBody>
                <a:bodyPr/>
                <a:lstStyle/>
                <a:p>
                  <a:r>
                    <a:rPr lang="en-IN">
                      <a:noFill/>
                    </a:rPr>
                    <a:t> </a:t>
                  </a:r>
                </a:p>
              </p:txBody>
            </p:sp>
          </mc:Fallback>
        </mc:AlternateContent>
        <p:sp>
          <p:nvSpPr>
            <p:cNvPr id="16" name="Rectangle 15">
              <a:extLst>
                <a:ext uri="{FF2B5EF4-FFF2-40B4-BE49-F238E27FC236}">
                  <a16:creationId xmlns:a16="http://schemas.microsoft.com/office/drawing/2014/main" id="{A16A487A-142E-4C2C-B6C5-5B73F6A858E2}"/>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17" name="Right Arrow 3">
            <a:extLst>
              <a:ext uri="{FF2B5EF4-FFF2-40B4-BE49-F238E27FC236}">
                <a16:creationId xmlns:a16="http://schemas.microsoft.com/office/drawing/2014/main" id="{EF751C8E-B204-4B1C-ABDB-575E739C5222}"/>
              </a:ext>
            </a:extLst>
          </p:cNvPr>
          <p:cNvSpPr/>
          <p:nvPr/>
        </p:nvSpPr>
        <p:spPr>
          <a:xfrm>
            <a:off x="6612834" y="235068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30" name="Group 29">
            <a:extLst>
              <a:ext uri="{FF2B5EF4-FFF2-40B4-BE49-F238E27FC236}">
                <a16:creationId xmlns:a16="http://schemas.microsoft.com/office/drawing/2014/main" id="{BE7AEC9B-B71C-48C1-A883-D4BAFAEEC27B}"/>
              </a:ext>
            </a:extLst>
          </p:cNvPr>
          <p:cNvGrpSpPr/>
          <p:nvPr/>
        </p:nvGrpSpPr>
        <p:grpSpPr>
          <a:xfrm>
            <a:off x="6737268" y="4041913"/>
            <a:ext cx="4990905" cy="2418018"/>
            <a:chOff x="6737268" y="4041913"/>
            <a:chExt cx="4990905" cy="2418018"/>
          </a:xfrm>
        </p:grpSpPr>
        <p:sp>
          <p:nvSpPr>
            <p:cNvPr id="26" name="Thought Bubble: Cloud 25">
              <a:extLst>
                <a:ext uri="{FF2B5EF4-FFF2-40B4-BE49-F238E27FC236}">
                  <a16:creationId xmlns:a16="http://schemas.microsoft.com/office/drawing/2014/main" id="{0D87A8D4-A75F-4F22-A7C1-6099CB6C4E8C}"/>
                </a:ext>
              </a:extLst>
            </p:cNvPr>
            <p:cNvSpPr/>
            <p:nvPr/>
          </p:nvSpPr>
          <p:spPr>
            <a:xfrm>
              <a:off x="6737268" y="4041913"/>
              <a:ext cx="4990905" cy="2418018"/>
            </a:xfrm>
            <a:prstGeom prst="cloudCallout">
              <a:avLst>
                <a:gd name="adj1" fmla="val 1468"/>
                <a:gd name="adj2" fmla="val -10063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B6E611F0-867F-4F37-8E4B-EB3A79A6EFBB}"/>
                </a:ext>
              </a:extLst>
            </p:cNvPr>
            <p:cNvSpPr/>
            <p:nvPr/>
          </p:nvSpPr>
          <p:spPr>
            <a:xfrm>
              <a:off x="7399484" y="4765009"/>
              <a:ext cx="3840884" cy="971825"/>
            </a:xfrm>
            <a:prstGeom prst="rect">
              <a:avLst/>
            </a:prstGeom>
            <a:noFill/>
            <a:ln>
              <a:noFill/>
            </a:ln>
          </p:spPr>
          <p:txBody>
            <a:bodyPr vert="horz" wrap="square" lIns="91440" tIns="45720" rIns="91440" bIns="45720" numCol="1" anchor="t" anchorCtr="0" compatLnSpc="1">
              <a:prstTxWarp prst="textNoShape">
                <a:avLst/>
              </a:prstTxWarp>
            </a:bodyPr>
            <a:lstStyle/>
            <a:p>
              <a:pPr algn="ctr"/>
              <a:r>
                <a:rPr lang="en-IN" sz="2800" dirty="0">
                  <a:solidFill>
                    <a:srgbClr val="002060"/>
                  </a:solidFill>
                </a:rPr>
                <a:t>Complete this example by yourself.</a:t>
              </a:r>
            </a:p>
          </p:txBody>
        </p:sp>
      </p:grpSp>
      <p:cxnSp>
        <p:nvCxnSpPr>
          <p:cNvPr id="20" name="Straight Connector 19">
            <a:extLst>
              <a:ext uri="{FF2B5EF4-FFF2-40B4-BE49-F238E27FC236}">
                <a16:creationId xmlns:a16="http://schemas.microsoft.com/office/drawing/2014/main" id="{DF8034BA-7C29-428D-9122-F2473AE03C5A}"/>
              </a:ext>
            </a:extLst>
          </p:cNvPr>
          <p:cNvCxnSpPr>
            <a:cxnSpLocks/>
          </p:cNvCxnSpPr>
          <p:nvPr/>
        </p:nvCxnSpPr>
        <p:spPr>
          <a:xfrm flipH="1">
            <a:off x="1563757" y="2387893"/>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2527996-C034-4E6F-BD05-B3DB50276A86}"/>
              </a:ext>
            </a:extLst>
          </p:cNvPr>
          <p:cNvCxnSpPr>
            <a:cxnSpLocks/>
          </p:cNvCxnSpPr>
          <p:nvPr/>
        </p:nvCxnSpPr>
        <p:spPr>
          <a:xfrm flipH="1">
            <a:off x="2943388" y="2393408"/>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310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75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75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10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1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1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12" grpId="0" animBg="1"/>
      <p:bldP spid="13"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E3CF9F-8EE8-4E22-9B28-4B3FBAEA4D67}"/>
              </a:ext>
            </a:extLst>
          </p:cNvPr>
          <p:cNvSpPr txBox="1">
            <a:spLocks/>
          </p:cNvSpPr>
          <p:nvPr/>
        </p:nvSpPr>
        <p:spPr>
          <a:xfrm>
            <a:off x="2331076" y="2498502"/>
            <a:ext cx="7159581" cy="1876091"/>
          </a:xfrm>
          <a:prstGeom prst="doubleWave">
            <a:avLst>
              <a:gd name="adj1" fmla="val 6250"/>
              <a:gd name="adj2" fmla="val 0"/>
            </a:avLst>
          </a:prstGeom>
          <a:solidFill>
            <a:schemeClr val="accent5"/>
          </a:solidFill>
          <a:ln>
            <a:noFill/>
          </a:ln>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5400" b="1" dirty="0"/>
              <a:t> </a:t>
            </a:r>
          </a:p>
        </p:txBody>
      </p:sp>
      <p:pic>
        <p:nvPicPr>
          <p:cNvPr id="3" name="Picture 2">
            <a:extLst>
              <a:ext uri="{FF2B5EF4-FFF2-40B4-BE49-F238E27FC236}">
                <a16:creationId xmlns:a16="http://schemas.microsoft.com/office/drawing/2014/main" id="{A7779C31-C930-4291-8068-40C1A8C52FE7}"/>
              </a:ext>
            </a:extLst>
          </p:cNvPr>
          <p:cNvPicPr>
            <a:picLocks noChangeAspect="1"/>
          </p:cNvPicPr>
          <p:nvPr/>
        </p:nvPicPr>
        <p:blipFill>
          <a:blip r:embed="rId2"/>
          <a:stretch>
            <a:fillRect/>
          </a:stretch>
        </p:blipFill>
        <p:spPr>
          <a:xfrm>
            <a:off x="1" y="5268686"/>
            <a:ext cx="1741714" cy="1589314"/>
          </a:xfrm>
          <a:prstGeom prst="rect">
            <a:avLst/>
          </a:prstGeom>
        </p:spPr>
      </p:pic>
      <p:sp>
        <p:nvSpPr>
          <p:cNvPr id="5" name="TextBox 4">
            <a:extLst>
              <a:ext uri="{FF2B5EF4-FFF2-40B4-BE49-F238E27FC236}">
                <a16:creationId xmlns:a16="http://schemas.microsoft.com/office/drawing/2014/main" id="{E69E1F07-4502-43AC-927D-E2E57934E7E3}"/>
              </a:ext>
            </a:extLst>
          </p:cNvPr>
          <p:cNvSpPr txBox="1"/>
          <p:nvPr/>
        </p:nvSpPr>
        <p:spPr>
          <a:xfrm>
            <a:off x="2649827" y="3075057"/>
            <a:ext cx="2179749" cy="707886"/>
          </a:xfrm>
          <a:prstGeom prst="rect">
            <a:avLst/>
          </a:prstGeom>
          <a:noFill/>
        </p:spPr>
        <p:txBody>
          <a:bodyPr wrap="square">
            <a:spAutoFit/>
          </a:bodyPr>
          <a:lstStyle/>
          <a:p>
            <a:r>
              <a:rPr lang="en-IN" sz="4000" b="1" dirty="0"/>
              <a:t>Method:4</a:t>
            </a:r>
            <a:endParaRPr lang="en-IN" sz="4000" dirty="0"/>
          </a:p>
        </p:txBody>
      </p:sp>
      <p:sp>
        <p:nvSpPr>
          <p:cNvPr id="6" name="Arrow: Notched Right 5">
            <a:extLst>
              <a:ext uri="{FF2B5EF4-FFF2-40B4-BE49-F238E27FC236}">
                <a16:creationId xmlns:a16="http://schemas.microsoft.com/office/drawing/2014/main" id="{CDA6EF38-8AF1-43A5-8A55-5706410765B6}"/>
              </a:ext>
            </a:extLst>
          </p:cNvPr>
          <p:cNvSpPr/>
          <p:nvPr/>
        </p:nvSpPr>
        <p:spPr>
          <a:xfrm>
            <a:off x="4752302" y="3216498"/>
            <a:ext cx="705271" cy="425003"/>
          </a:xfrm>
          <a:prstGeom prst="notchedRightArrow">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2FBA375-40BD-4010-AF73-AEA3092A164B}"/>
              </a:ext>
            </a:extLst>
          </p:cNvPr>
          <p:cNvSpPr txBox="1"/>
          <p:nvPr/>
        </p:nvSpPr>
        <p:spPr>
          <a:xfrm>
            <a:off x="5511684" y="3075056"/>
            <a:ext cx="3840972" cy="707886"/>
          </a:xfrm>
          <a:prstGeom prst="rect">
            <a:avLst/>
          </a:prstGeom>
          <a:noFill/>
        </p:spPr>
        <p:txBody>
          <a:bodyPr wrap="square">
            <a:spAutoFit/>
          </a:bodyPr>
          <a:lstStyle/>
          <a:p>
            <a:r>
              <a:rPr lang="en-IN" sz="4000" b="1" dirty="0"/>
              <a:t>Geometric series</a:t>
            </a:r>
            <a:endParaRPr lang="en-IN" sz="4000" dirty="0"/>
          </a:p>
        </p:txBody>
      </p:sp>
    </p:spTree>
    <p:extLst>
      <p:ext uri="{BB962C8B-B14F-4D97-AF65-F5344CB8AC3E}">
        <p14:creationId xmlns:p14="http://schemas.microsoft.com/office/powerpoint/2010/main" val="2854691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Example:4</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2704729" cy="12986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tan</m:t>
                              </m:r>
                            </m:fName>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func>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2704729" cy="1298665"/>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34031"/>
            <a:ext cx="3153100" cy="1059780"/>
            <a:chOff x="2019815" y="2334031"/>
            <a:chExt cx="2323424" cy="1059780"/>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586113" y="2334031"/>
                  <a:ext cx="1757126" cy="10597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tan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586113" y="2334031"/>
                  <a:ext cx="1757126" cy="1059780"/>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790827"/>
            <a:ext cx="1465003" cy="547491"/>
            <a:chOff x="2019815" y="2580685"/>
            <a:chExt cx="1465003" cy="54749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193234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209179" y="4651968"/>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tan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209179" y="4651968"/>
                <a:ext cx="2704729" cy="155993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706FADF-981E-4719-9C3E-63E30C353794}"/>
                  </a:ext>
                </a:extLst>
              </p:cNvPr>
              <p:cNvSpPr/>
              <p:nvPr/>
            </p:nvSpPr>
            <p:spPr>
              <a:xfrm>
                <a:off x="3416833" y="3589645"/>
                <a:ext cx="6031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8706FADF-981E-4719-9C3E-63E30C353794}"/>
                  </a:ext>
                </a:extLst>
              </p:cNvPr>
              <p:cNvSpPr>
                <a:spLocks noRot="1" noChangeAspect="1" noMove="1" noResize="1" noEditPoints="1" noAdjustHandles="1" noChangeArrowheads="1" noChangeShapeType="1" noTextEdit="1"/>
              </p:cNvSpPr>
              <p:nvPr/>
            </p:nvSpPr>
            <p:spPr>
              <a:xfrm>
                <a:off x="3416833" y="3589645"/>
                <a:ext cx="603168" cy="939262"/>
              </a:xfrm>
              <a:prstGeom prst="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33916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3DF3F83-80AA-4B49-8CBE-3441652E7815}"/>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13DF3F83-80AA-4B49-8CBE-3441652E7815}"/>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2688D798-E70D-42A2-B766-04A23FA0071F}"/>
              </a:ext>
            </a:extLst>
          </p:cNvPr>
          <p:cNvGrpSpPr/>
          <p:nvPr/>
        </p:nvGrpSpPr>
        <p:grpSpPr>
          <a:xfrm>
            <a:off x="779401" y="1200409"/>
            <a:ext cx="2641573" cy="1065771"/>
            <a:chOff x="1932340" y="4841711"/>
            <a:chExt cx="2641573" cy="106577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8822D7E-743F-402B-8DA1-32E70AC0E2C6}"/>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98822D7E-743F-402B-8DA1-32E70AC0E2C6}"/>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1F28A7E2-5C5A-4B61-BFDB-DB8A28250DA3}"/>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3777E842-39E5-47CA-950A-3ECCA5F5FEBE}"/>
              </a:ext>
            </a:extLst>
          </p:cNvPr>
          <p:cNvSpPr/>
          <p:nvPr/>
        </p:nvSpPr>
        <p:spPr>
          <a:xfrm>
            <a:off x="220368" y="148764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62CB86F-61D3-4AFC-A66D-F1B5B91E0AA6}"/>
                  </a:ext>
                </a:extLst>
              </p:cNvPr>
              <p:cNvSpPr/>
              <p:nvPr/>
            </p:nvSpPr>
            <p:spPr>
              <a:xfrm>
                <a:off x="3197539" y="835342"/>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tan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 </m:t>
                                  </m:r>
                                </m:e>
                              </m:func>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962CB86F-61D3-4AFC-A66D-F1B5B91E0AA6}"/>
                  </a:ext>
                </a:extLst>
              </p:cNvPr>
              <p:cNvSpPr>
                <a:spLocks noRot="1" noChangeAspect="1" noMove="1" noResize="1" noEditPoints="1" noAdjustHandles="1" noChangeArrowheads="1" noChangeShapeType="1" noTextEdit="1"/>
              </p:cNvSpPr>
              <p:nvPr/>
            </p:nvSpPr>
            <p:spPr>
              <a:xfrm>
                <a:off x="3197539" y="835342"/>
                <a:ext cx="2704729" cy="155993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41F8FE4-FBF8-440F-A2E2-3131FE020558}"/>
                  </a:ext>
                </a:extLst>
              </p:cNvPr>
              <p:cNvSpPr/>
              <p:nvPr/>
            </p:nvSpPr>
            <p:spPr>
              <a:xfrm>
                <a:off x="2989982" y="2638690"/>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r>
                            <a:rPr lang="en-IN" sz="2800" b="0" i="0" smtClean="0">
                              <a:solidFill>
                                <a:srgbClr val="002060"/>
                              </a:solidFill>
                              <a:latin typeface="Cambria Math" panose="02040503050406030204" pitchFamily="18" charset="0"/>
                              <a:ea typeface="Cambria Math" panose="02040503050406030204" pitchFamily="18" charset="0"/>
                            </a:rPr>
                            <m:t>=</m:t>
                          </m:r>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b="0" i="0" smtClean="0">
                                  <a:solidFill>
                                    <a:srgbClr val="002060"/>
                                  </a:solidFill>
                                  <a:latin typeface="Cambria Math" panose="02040503050406030204" pitchFamily="18" charset="0"/>
                                  <a:ea typeface="Cambria Math" panose="02040503050406030204" pitchFamily="18" charset="0"/>
                                </a:rPr>
                                <m:t> → 0</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func>
                                <m:funcPr>
                                  <m:ctrlPr>
                                    <a:rPr lang="en-IN" sz="2800" i="1">
                                      <a:solidFill>
                                        <a:srgbClr val="002060"/>
                                      </a:solidFill>
                                      <a:latin typeface="Cambria Math" panose="02040503050406030204" pitchFamily="18" charset="0"/>
                                    </a:rPr>
                                  </m:ctrlPr>
                                </m:funcPr>
                                <m:fName>
                                  <m:r>
                                    <m:rPr>
                                      <m:sty m:val="p"/>
                                    </m:rPr>
                                    <a:rPr lang="en-IN" sz="2800" i="0">
                                      <a:solidFill>
                                        <a:srgbClr val="002060"/>
                                      </a:solidFill>
                                      <a:latin typeface="Cambria Math" panose="02040503050406030204" pitchFamily="18" charset="0"/>
                                    </a:rPr>
                                    <m:t>tan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e>
                              </m:func>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D41F8FE4-FBF8-440F-A2E2-3131FE020558}"/>
                  </a:ext>
                </a:extLst>
              </p:cNvPr>
              <p:cNvSpPr>
                <a:spLocks noRot="1" noChangeAspect="1" noMove="1" noResize="1" noEditPoints="1" noAdjustHandles="1" noChangeArrowheads="1" noChangeShapeType="1" noTextEdit="1"/>
              </p:cNvSpPr>
              <p:nvPr/>
            </p:nvSpPr>
            <p:spPr>
              <a:xfrm>
                <a:off x="2989982" y="2638690"/>
                <a:ext cx="2704729" cy="155993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B719A20-FED8-4097-95A7-1C6B4439E7AE}"/>
                  </a:ext>
                </a:extLst>
              </p:cNvPr>
              <p:cNvSpPr/>
              <p:nvPr/>
            </p:nvSpPr>
            <p:spPr>
              <a:xfrm>
                <a:off x="5747720" y="2889728"/>
                <a:ext cx="3669235" cy="107854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as</m:t>
                          </m:r>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i="0">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BB719A20-FED8-4097-95A7-1C6B4439E7AE}"/>
                  </a:ext>
                </a:extLst>
              </p:cNvPr>
              <p:cNvSpPr>
                <a:spLocks noRot="1" noChangeAspect="1" noMove="1" noResize="1" noEditPoints="1" noAdjustHandles="1" noChangeArrowheads="1" noChangeShapeType="1" noTextEdit="1"/>
              </p:cNvSpPr>
              <p:nvPr/>
            </p:nvSpPr>
            <p:spPr>
              <a:xfrm>
                <a:off x="5747720" y="2889728"/>
                <a:ext cx="3669235" cy="107854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730D753-9C9A-46B3-BC45-2DC70A6AD862}"/>
                  </a:ext>
                </a:extLst>
              </p:cNvPr>
              <p:cNvSpPr/>
              <p:nvPr/>
            </p:nvSpPr>
            <p:spPr>
              <a:xfrm>
                <a:off x="2989982" y="4411065"/>
                <a:ext cx="747132" cy="55849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0730D753-9C9A-46B3-BC45-2DC70A6AD862}"/>
                  </a:ext>
                </a:extLst>
              </p:cNvPr>
              <p:cNvSpPr>
                <a:spLocks noRot="1" noChangeAspect="1" noMove="1" noResize="1" noEditPoints="1" noAdjustHandles="1" noChangeArrowheads="1" noChangeShapeType="1" noTextEdit="1"/>
              </p:cNvSpPr>
              <p:nvPr/>
            </p:nvSpPr>
            <p:spPr>
              <a:xfrm>
                <a:off x="2989982" y="4411065"/>
                <a:ext cx="747132" cy="558497"/>
              </a:xfrm>
              <a:prstGeom prst="rect">
                <a:avLst/>
              </a:prstGeom>
              <a:blipFill>
                <a:blip r:embed="rId7"/>
                <a:stretch>
                  <a:fillRect/>
                </a:stretch>
              </a:blipFill>
              <a:ln>
                <a:noFill/>
              </a:ln>
            </p:spPr>
            <p:txBody>
              <a:bodyPr/>
              <a:lstStyle/>
              <a:p>
                <a:r>
                  <a:rPr lang="en-IN">
                    <a:noFill/>
                  </a:rPr>
                  <a:t> </a:t>
                </a:r>
              </a:p>
            </p:txBody>
          </p:sp>
        </mc:Fallback>
      </mc:AlternateContent>
      <p:sp>
        <p:nvSpPr>
          <p:cNvPr id="12" name="Rectangle 11">
            <a:extLst>
              <a:ext uri="{FF2B5EF4-FFF2-40B4-BE49-F238E27FC236}">
                <a16:creationId xmlns:a16="http://schemas.microsoft.com/office/drawing/2014/main" id="{1A65F49A-0B54-4BAA-B1B9-9BC99E387794}"/>
              </a:ext>
            </a:extLst>
          </p:cNvPr>
          <p:cNvSpPr/>
          <p:nvPr/>
        </p:nvSpPr>
        <p:spPr>
          <a:xfrm>
            <a:off x="3699348" y="4404731"/>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13" name="Rectangle 12">
            <a:extLst>
              <a:ext uri="{FF2B5EF4-FFF2-40B4-BE49-F238E27FC236}">
                <a16:creationId xmlns:a16="http://schemas.microsoft.com/office/drawing/2014/main" id="{43CC459E-C306-4CC5-A3ED-B6F551D406CA}"/>
              </a:ext>
            </a:extLst>
          </p:cNvPr>
          <p:cNvSpPr/>
          <p:nvPr/>
        </p:nvSpPr>
        <p:spPr>
          <a:xfrm>
            <a:off x="140762" y="4999399"/>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14" name="TextBox 13">
            <a:extLst>
              <a:ext uri="{FF2B5EF4-FFF2-40B4-BE49-F238E27FC236}">
                <a16:creationId xmlns:a16="http://schemas.microsoft.com/office/drawing/2014/main" id="{51F9A56C-7973-403C-A255-FAFB4348F857}"/>
              </a:ext>
            </a:extLst>
          </p:cNvPr>
          <p:cNvSpPr txBox="1"/>
          <p:nvPr/>
        </p:nvSpPr>
        <p:spPr>
          <a:xfrm>
            <a:off x="172592" y="5554309"/>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p:spTree>
    <p:extLst>
      <p:ext uri="{BB962C8B-B14F-4D97-AF65-F5344CB8AC3E}">
        <p14:creationId xmlns:p14="http://schemas.microsoft.com/office/powerpoint/2010/main" val="8788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2" grpId="0"/>
      <p:bldP spid="13" grpId="0"/>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920BBD-CAE6-4290-BF3D-1161C03D0AF3}"/>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93920BBD-CAE6-4290-BF3D-1161C03D0AF3}"/>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47812AE0-E2E6-4540-B07D-14BEA91509BC}"/>
              </a:ext>
            </a:extLst>
          </p:cNvPr>
          <p:cNvGrpSpPr/>
          <p:nvPr/>
        </p:nvGrpSpPr>
        <p:grpSpPr>
          <a:xfrm>
            <a:off x="806877" y="810550"/>
            <a:ext cx="2394805" cy="1262140"/>
            <a:chOff x="1932340" y="4704562"/>
            <a:chExt cx="2394805" cy="981228"/>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52620F-E9B8-41C5-B3E8-E9B09D057C96}"/>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7CECF8E-AF0F-4325-8C7A-19C42C37E22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7"/>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26169EEC-15D9-48A7-A8B9-3B0B77DC0B11}"/>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18EF0F35-FB8D-4545-94A8-0F2C952F583E}"/>
              </a:ext>
            </a:extLst>
          </p:cNvPr>
          <p:cNvSpPr/>
          <p:nvPr/>
        </p:nvSpPr>
        <p:spPr>
          <a:xfrm>
            <a:off x="222086" y="127419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AA66C2E-D346-49A4-92DC-BCEFC1B631AB}"/>
                  </a:ext>
                </a:extLst>
              </p:cNvPr>
              <p:cNvSpPr/>
              <p:nvPr/>
            </p:nvSpPr>
            <p:spPr>
              <a:xfrm>
                <a:off x="2903875" y="809519"/>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AA66C2E-D346-49A4-92DC-BCEFC1B631AB}"/>
                  </a:ext>
                </a:extLst>
              </p:cNvPr>
              <p:cNvSpPr>
                <a:spLocks noRot="1" noChangeAspect="1" noMove="1" noResize="1" noEditPoints="1" noAdjustHandles="1" noChangeArrowheads="1" noChangeShapeType="1" noTextEdit="1"/>
              </p:cNvSpPr>
              <p:nvPr/>
            </p:nvSpPr>
            <p:spPr>
              <a:xfrm>
                <a:off x="2903875" y="809519"/>
                <a:ext cx="1250843" cy="1262140"/>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26E4F6A-6711-4D80-83A1-07E5BBB0A2C4}"/>
                  </a:ext>
                </a:extLst>
              </p:cNvPr>
              <p:cNvSpPr/>
              <p:nvPr/>
            </p:nvSpPr>
            <p:spPr>
              <a:xfrm>
                <a:off x="4027955" y="1183913"/>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9" name="Rectangle 8">
                <a:extLst>
                  <a:ext uri="{FF2B5EF4-FFF2-40B4-BE49-F238E27FC236}">
                    <a16:creationId xmlns:a16="http://schemas.microsoft.com/office/drawing/2014/main" id="{426E4F6A-6711-4D80-83A1-07E5BBB0A2C4}"/>
                  </a:ext>
                </a:extLst>
              </p:cNvPr>
              <p:cNvSpPr>
                <a:spLocks noRot="1" noChangeAspect="1" noMove="1" noResize="1" noEditPoints="1" noAdjustHandles="1" noChangeArrowheads="1" noChangeShapeType="1" noTextEdit="1"/>
              </p:cNvSpPr>
              <p:nvPr/>
            </p:nvSpPr>
            <p:spPr>
              <a:xfrm>
                <a:off x="4027955" y="1183913"/>
                <a:ext cx="3562766" cy="517450"/>
              </a:xfrm>
              <a:prstGeom prst="rect">
                <a:avLst/>
              </a:prstGeom>
              <a:blipFill>
                <a:blip r:embed="rId9"/>
                <a:stretch>
                  <a:fillRect l="-3596" t="-11765" r="-2911"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D13105E-E847-4220-B068-0306A9D77A26}"/>
                  </a:ext>
                </a:extLst>
              </p:cNvPr>
              <p:cNvSpPr/>
              <p:nvPr/>
            </p:nvSpPr>
            <p:spPr>
              <a:xfrm>
                <a:off x="816843" y="2565955"/>
                <a:ext cx="321111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0" name="Rectangle 9">
                <a:extLst>
                  <a:ext uri="{FF2B5EF4-FFF2-40B4-BE49-F238E27FC236}">
                    <a16:creationId xmlns:a16="http://schemas.microsoft.com/office/drawing/2014/main" id="{5D13105E-E847-4220-B068-0306A9D77A26}"/>
                  </a:ext>
                </a:extLst>
              </p:cNvPr>
              <p:cNvSpPr>
                <a:spLocks noRot="1" noChangeAspect="1" noMove="1" noResize="1" noEditPoints="1" noAdjustHandles="1" noChangeArrowheads="1" noChangeShapeType="1" noTextEdit="1"/>
              </p:cNvSpPr>
              <p:nvPr/>
            </p:nvSpPr>
            <p:spPr>
              <a:xfrm>
                <a:off x="816843" y="2565955"/>
                <a:ext cx="3211112" cy="517450"/>
              </a:xfrm>
              <a:prstGeom prst="rect">
                <a:avLst/>
              </a:prstGeom>
              <a:blipFill>
                <a:blip r:embed="rId10"/>
                <a:stretch>
                  <a:fillRect l="-3985" t="-12941" b="-32941"/>
                </a:stretch>
              </a:blipFill>
              <a:ln>
                <a:no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6166C493-BF6D-40E5-9CA8-03B370CCEB0F}"/>
              </a:ext>
            </a:extLst>
          </p:cNvPr>
          <p:cNvGrpSpPr/>
          <p:nvPr/>
        </p:nvGrpSpPr>
        <p:grpSpPr>
          <a:xfrm>
            <a:off x="3491358" y="2202938"/>
            <a:ext cx="3227493" cy="1530859"/>
            <a:chOff x="3728683" y="2529488"/>
            <a:chExt cx="3134232" cy="1379595"/>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59E53B9-2516-4B86-8E9D-17ACE6B7129B}"/>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smtClean="0">
                                <a:solidFill>
                                  <a:srgbClr val="002060"/>
                                </a:solidFill>
                                <a:latin typeface="Cambria Math" panose="02040503050406030204" pitchFamily="18" charset="0"/>
                              </a:rPr>
                              <m:t>n</m:t>
                            </m:r>
                            <m:r>
                              <a:rPr lang="en-IN" sz="2800" i="0" smtClean="0">
                                <a:solidFill>
                                  <a:srgbClr val="002060"/>
                                </a:solidFill>
                                <a:latin typeface="Cambria Math" panose="02040503050406030204" pitchFamily="18" charset="0"/>
                              </a:rPr>
                              <m:t>=1</m:t>
                            </m:r>
                          </m:sub>
                          <m:sup>
                            <m:r>
                              <a:rPr lang="en-IN" sz="280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i="0" smtClean="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D59E53B9-2516-4B86-8E9D-17ACE6B7129B}"/>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11"/>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865CB49B-A18E-4F04-9AEF-9468CDF5F738}"/>
                </a:ext>
              </a:extLst>
            </p:cNvPr>
            <p:cNvSpPr/>
            <p:nvPr/>
          </p:nvSpPr>
          <p:spPr>
            <a:xfrm>
              <a:off x="4944963" y="2856678"/>
              <a:ext cx="1917952"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a:t>
              </a: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16D6917-2BBA-4E87-9547-AB4561708DB8}"/>
                  </a:ext>
                </a:extLst>
              </p:cNvPr>
              <p:cNvSpPr/>
              <p:nvPr/>
            </p:nvSpPr>
            <p:spPr>
              <a:xfrm>
                <a:off x="7340509" y="1176496"/>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1" smtClean="0">
                          <a:solidFill>
                            <a:srgbClr val="FF0000"/>
                          </a:solidFill>
                          <a:latin typeface="Cambria Math" panose="02040503050406030204" pitchFamily="18" charset="0"/>
                        </a:rPr>
                        <m:t>𝟏</m:t>
                      </m:r>
                    </m:oMath>
                  </m:oMathPara>
                </a14:m>
                <a:endParaRPr lang="en-IN" sz="2800" b="1" dirty="0">
                  <a:solidFill>
                    <a:srgbClr val="002060"/>
                  </a:solidFill>
                </a:endParaRPr>
              </a:p>
            </p:txBody>
          </p:sp>
        </mc:Choice>
        <mc:Fallback xmlns="">
          <p:sp>
            <p:nvSpPr>
              <p:cNvPr id="14" name="Rectangle 13">
                <a:extLst>
                  <a:ext uri="{FF2B5EF4-FFF2-40B4-BE49-F238E27FC236}">
                    <a16:creationId xmlns:a16="http://schemas.microsoft.com/office/drawing/2014/main" id="{F16D6917-2BBA-4E87-9547-AB4561708DB8}"/>
                  </a:ext>
                </a:extLst>
              </p:cNvPr>
              <p:cNvSpPr>
                <a:spLocks noRot="1" noChangeAspect="1" noMove="1" noResize="1" noEditPoints="1" noAdjustHandles="1" noChangeArrowheads="1" noChangeShapeType="1" noTextEdit="1"/>
              </p:cNvSpPr>
              <p:nvPr/>
            </p:nvSpPr>
            <p:spPr>
              <a:xfrm>
                <a:off x="7340509" y="1176496"/>
                <a:ext cx="1181514" cy="528185"/>
              </a:xfrm>
              <a:prstGeom prst="rect">
                <a:avLst/>
              </a:prstGeom>
              <a:blipFill>
                <a:blip r:embed="rId12"/>
                <a:stretch>
                  <a:fillRect/>
                </a:stretch>
              </a:blipFill>
              <a:ln>
                <a:noFill/>
              </a:ln>
            </p:spPr>
            <p:txBody>
              <a:bodyPr/>
              <a:lstStyle/>
              <a:p>
                <a:r>
                  <a:rPr lang="en-IN">
                    <a:noFill/>
                  </a:rPr>
                  <a:t> </a:t>
                </a:r>
              </a:p>
            </p:txBody>
          </p:sp>
        </mc:Fallback>
      </mc:AlternateContent>
      <p:sp>
        <p:nvSpPr>
          <p:cNvPr id="15" name="Right Arrow 3">
            <a:extLst>
              <a:ext uri="{FF2B5EF4-FFF2-40B4-BE49-F238E27FC236}">
                <a16:creationId xmlns:a16="http://schemas.microsoft.com/office/drawing/2014/main" id="{760B93C4-F8B3-44B6-8A61-009B963FE847}"/>
              </a:ext>
            </a:extLst>
          </p:cNvPr>
          <p:cNvSpPr/>
          <p:nvPr/>
        </p:nvSpPr>
        <p:spPr>
          <a:xfrm>
            <a:off x="222086" y="3624242"/>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3" name="Group 2">
            <a:extLst>
              <a:ext uri="{FF2B5EF4-FFF2-40B4-BE49-F238E27FC236}">
                <a16:creationId xmlns:a16="http://schemas.microsoft.com/office/drawing/2014/main" id="{9A7B0CBD-045E-484D-A0E2-CBB36B85E7AD}"/>
              </a:ext>
            </a:extLst>
          </p:cNvPr>
          <p:cNvGrpSpPr/>
          <p:nvPr/>
        </p:nvGrpSpPr>
        <p:grpSpPr>
          <a:xfrm>
            <a:off x="806877" y="3141672"/>
            <a:ext cx="10454375" cy="1326493"/>
            <a:chOff x="806877" y="3141672"/>
            <a:chExt cx="10454375" cy="1326493"/>
          </a:xfrm>
        </p:grpSpPr>
        <p:grpSp>
          <p:nvGrpSpPr>
            <p:cNvPr id="16" name="Group 15">
              <a:extLst>
                <a:ext uri="{FF2B5EF4-FFF2-40B4-BE49-F238E27FC236}">
                  <a16:creationId xmlns:a16="http://schemas.microsoft.com/office/drawing/2014/main" id="{4C44CDC0-BF98-421E-9710-2298327B06D8}"/>
                </a:ext>
              </a:extLst>
            </p:cNvPr>
            <p:cNvGrpSpPr/>
            <p:nvPr/>
          </p:nvGrpSpPr>
          <p:grpSpPr>
            <a:xfrm>
              <a:off x="806877" y="3141672"/>
              <a:ext cx="8668427" cy="1326493"/>
              <a:chOff x="821554" y="2334824"/>
              <a:chExt cx="8668427" cy="1326493"/>
            </a:xfrm>
          </p:grpSpPr>
          <p:sp>
            <p:nvSpPr>
              <p:cNvPr id="17" name="Rectangle 16">
                <a:extLst>
                  <a:ext uri="{FF2B5EF4-FFF2-40B4-BE49-F238E27FC236}">
                    <a16:creationId xmlns:a16="http://schemas.microsoft.com/office/drawing/2014/main" id="{9234C6E8-58EF-4D27-91EB-E7DCE3EE4DE2}"/>
                  </a:ext>
                </a:extLst>
              </p:cNvPr>
              <p:cNvSpPr/>
              <p:nvPr/>
            </p:nvSpPr>
            <p:spPr>
              <a:xfrm>
                <a:off x="821554" y="2733118"/>
                <a:ext cx="683820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 </a:t>
                </a:r>
                <a:r>
                  <a:rPr lang="en-IN" sz="2800" b="1" dirty="0">
                    <a:solidFill>
                      <a:srgbClr val="381FF5"/>
                    </a:solidFill>
                  </a:rPr>
                  <a:t>limit comparison test </a:t>
                </a:r>
                <a:r>
                  <a:rPr lang="en-IN" sz="2800" dirty="0">
                    <a:solidFill>
                      <a:srgbClr val="002060"/>
                    </a:solidFill>
                  </a:rPr>
                  <a:t>the given series</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616717E-38A3-411D-8229-9ED541DBCBB7}"/>
                      </a:ext>
                    </a:extLst>
                  </p:cNvPr>
                  <p:cNvSpPr/>
                  <p:nvPr/>
                </p:nvSpPr>
                <p:spPr>
                  <a:xfrm>
                    <a:off x="7330334" y="2334824"/>
                    <a:ext cx="2159647"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tan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2616717E-38A3-411D-8229-9ED541DBCBB7}"/>
                      </a:ext>
                    </a:extLst>
                  </p:cNvPr>
                  <p:cNvSpPr>
                    <a:spLocks noRot="1" noChangeAspect="1" noMove="1" noResize="1" noEditPoints="1" noAdjustHandles="1" noChangeArrowheads="1" noChangeShapeType="1" noTextEdit="1"/>
                  </p:cNvSpPr>
                  <p:nvPr/>
                </p:nvSpPr>
                <p:spPr>
                  <a:xfrm>
                    <a:off x="7330334" y="2334824"/>
                    <a:ext cx="2159647" cy="1326493"/>
                  </a:xfrm>
                  <a:prstGeom prst="rect">
                    <a:avLst/>
                  </a:prstGeom>
                  <a:blipFill>
                    <a:blip r:embed="rId13"/>
                    <a:stretch>
                      <a:fillRect/>
                    </a:stretch>
                  </a:blipFill>
                  <a:ln>
                    <a:noFill/>
                  </a:ln>
                </p:spPr>
                <p:txBody>
                  <a:bodyPr/>
                  <a:lstStyle/>
                  <a:p>
                    <a:r>
                      <a:rPr lang="en-IN">
                        <a:noFill/>
                      </a:rPr>
                      <a:t> </a:t>
                    </a:r>
                  </a:p>
                </p:txBody>
              </p:sp>
            </mc:Fallback>
          </mc:AlternateContent>
        </p:grpSp>
        <p:sp>
          <p:nvSpPr>
            <p:cNvPr id="19" name="Rectangle 18">
              <a:extLst>
                <a:ext uri="{FF2B5EF4-FFF2-40B4-BE49-F238E27FC236}">
                  <a16:creationId xmlns:a16="http://schemas.microsoft.com/office/drawing/2014/main" id="{99564F19-4138-4DAA-8E0E-B04283A3F578}"/>
                </a:ext>
              </a:extLst>
            </p:cNvPr>
            <p:cNvSpPr/>
            <p:nvPr/>
          </p:nvSpPr>
          <p:spPr>
            <a:xfrm>
              <a:off x="9324929" y="3539966"/>
              <a:ext cx="1936323"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divergent. </a:t>
              </a:r>
            </a:p>
          </p:txBody>
        </p:sp>
      </p:grpSp>
    </p:spTree>
    <p:extLst>
      <p:ext uri="{BB962C8B-B14F-4D97-AF65-F5344CB8AC3E}">
        <p14:creationId xmlns:p14="http://schemas.microsoft.com/office/powerpoint/2010/main" val="65338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4" grpId="0"/>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Example:4</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894798"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Check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58323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714694" y="817241"/>
                <a:ext cx="3137758" cy="12986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rPr>
                          </m:ctrlPr>
                        </m:dPr>
                        <m:e>
                          <m:r>
                            <m:rPr>
                              <m:sty m:val="p"/>
                            </m:rPr>
                            <a:rPr lang="en-IN" sz="2800" b="0" i="0" smtClean="0">
                              <a:solidFill>
                                <a:srgbClr val="002060"/>
                              </a:solidFill>
                              <a:latin typeface="Cambria Math" panose="02040503050406030204" pitchFamily="18" charset="0"/>
                            </a:rPr>
                            <m:t>ii</m:t>
                          </m:r>
                        </m:e>
                      </m:d>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func>
                            <m:funcPr>
                              <m:ctrlPr>
                                <a:rPr lang="en-IN" sz="2800" b="0" i="1" smtClean="0">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sin</m:t>
                              </m:r>
                            </m:fName>
                            <m:e>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e>
                          </m:func>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714694" y="817241"/>
                <a:ext cx="3137758" cy="1298665"/>
              </a:xfrm>
              <a:prstGeom prst="rect">
                <a:avLst/>
              </a:prstGeom>
              <a:blipFill>
                <a:blip r:embed="rId2"/>
                <a:stretch>
                  <a:fillRect/>
                </a:stretch>
              </a:blipFill>
              <a:ln>
                <a:noFill/>
              </a:ln>
            </p:spPr>
            <p:txBody>
              <a:bodyPr/>
              <a:lstStyle/>
              <a:p>
                <a:r>
                  <a:rPr lang="en-IN">
                    <a:noFill/>
                  </a:rPr>
                  <a:t> </a:t>
                </a:r>
              </a:p>
            </p:txBody>
          </p:sp>
        </mc:Fallback>
      </mc:AlternateContent>
      <p:grpSp>
        <p:nvGrpSpPr>
          <p:cNvPr id="9" name="Group 8">
            <a:extLst>
              <a:ext uri="{FF2B5EF4-FFF2-40B4-BE49-F238E27FC236}">
                <a16:creationId xmlns:a16="http://schemas.microsoft.com/office/drawing/2014/main" id="{D2D39969-D666-4245-BA70-C2F2A9DCDCD6}"/>
              </a:ext>
            </a:extLst>
          </p:cNvPr>
          <p:cNvGrpSpPr/>
          <p:nvPr/>
        </p:nvGrpSpPr>
        <p:grpSpPr>
          <a:xfrm>
            <a:off x="2006167" y="2320779"/>
            <a:ext cx="3572998" cy="1059780"/>
            <a:chOff x="2019815" y="2320779"/>
            <a:chExt cx="2632834" cy="1059780"/>
          </a:xfrm>
        </p:grpSpPr>
        <p:sp>
          <p:nvSpPr>
            <p:cNvPr id="10" name="Rectangle 9">
              <a:extLst>
                <a:ext uri="{FF2B5EF4-FFF2-40B4-BE49-F238E27FC236}">
                  <a16:creationId xmlns:a16="http://schemas.microsoft.com/office/drawing/2014/main" id="{EDC56F24-3F28-428E-BCEC-EF3EC8F3258F}"/>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45AE4A0-B4CC-454B-82C3-107C12235291}"/>
                    </a:ext>
                  </a:extLst>
                </p:cNvPr>
                <p:cNvSpPr/>
                <p:nvPr/>
              </p:nvSpPr>
              <p:spPr>
                <a:xfrm>
                  <a:off x="2586112" y="2320779"/>
                  <a:ext cx="2066537" cy="10597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945AE4A0-B4CC-454B-82C3-107C12235291}"/>
                    </a:ext>
                  </a:extLst>
                </p:cNvPr>
                <p:cNvSpPr>
                  <a:spLocks noRot="1" noChangeAspect="1" noMove="1" noResize="1" noEditPoints="1" noAdjustHandles="1" noChangeArrowheads="1" noChangeShapeType="1" noTextEdit="1"/>
                </p:cNvSpPr>
                <p:nvPr/>
              </p:nvSpPr>
              <p:spPr>
                <a:xfrm>
                  <a:off x="2586112" y="2320779"/>
                  <a:ext cx="2066537" cy="1059780"/>
                </a:xfrm>
                <a:prstGeom prst="rect">
                  <a:avLst/>
                </a:prstGeom>
                <a:blipFill>
                  <a:blip r:embed="rId3"/>
                  <a:stretch>
                    <a:fillRect/>
                  </a:stretch>
                </a:blipFill>
                <a:ln>
                  <a:noFill/>
                </a:ln>
              </p:spPr>
              <p:txBody>
                <a:bodyPr/>
                <a:lstStyle/>
                <a:p>
                  <a:r>
                    <a:rPr lang="en-IN">
                      <a:noFill/>
                    </a:rPr>
                    <a:t> </a:t>
                  </a:r>
                </a:p>
              </p:txBody>
            </p:sp>
          </mc:Fallback>
        </mc:AlternateContent>
      </p:grpSp>
      <p:grpSp>
        <p:nvGrpSpPr>
          <p:cNvPr id="22" name="Group 21">
            <a:extLst>
              <a:ext uri="{FF2B5EF4-FFF2-40B4-BE49-F238E27FC236}">
                <a16:creationId xmlns:a16="http://schemas.microsoft.com/office/drawing/2014/main" id="{CF4912C1-3023-4A7F-83D2-5B7587E3CA41}"/>
              </a:ext>
            </a:extLst>
          </p:cNvPr>
          <p:cNvGrpSpPr/>
          <p:nvPr/>
        </p:nvGrpSpPr>
        <p:grpSpPr>
          <a:xfrm>
            <a:off x="2019815" y="3790827"/>
            <a:ext cx="1465003" cy="547491"/>
            <a:chOff x="2019815" y="2580685"/>
            <a:chExt cx="1465003" cy="547491"/>
          </a:xfrm>
        </p:grpSpPr>
        <p:sp>
          <p:nvSpPr>
            <p:cNvPr id="23" name="Rectangle 22">
              <a:extLst>
                <a:ext uri="{FF2B5EF4-FFF2-40B4-BE49-F238E27FC236}">
                  <a16:creationId xmlns:a16="http://schemas.microsoft.com/office/drawing/2014/main" id="{D3716EF6-6E50-42ED-B264-C54931D04893}"/>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D8F23717-D7BA-4F51-AEE6-69A356B21B35}"/>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4"/>
                  <a:stretch>
                    <a:fillRect/>
                  </a:stretch>
                </a:blipFill>
                <a:ln>
                  <a:noFill/>
                </a:ln>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8DB2224D-37B8-430B-9A82-E47228C20505}"/>
              </a:ext>
            </a:extLst>
          </p:cNvPr>
          <p:cNvGrpSpPr/>
          <p:nvPr/>
        </p:nvGrpSpPr>
        <p:grpSpPr>
          <a:xfrm>
            <a:off x="1932340" y="5017035"/>
            <a:ext cx="2641573" cy="1065771"/>
            <a:chOff x="1932340" y="4841711"/>
            <a:chExt cx="2641573" cy="1065771"/>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9331C49-1815-4E63-8EA4-584FDD94533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C9331C49-1815-4E63-8EA4-584FDD94533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5"/>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BF403B14-8862-415C-A1CF-71034F2DDC1C}"/>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D0033639-769C-4577-B140-E947CC8A27F6}"/>
              </a:ext>
            </a:extLst>
          </p:cNvPr>
          <p:cNvSpPr/>
          <p:nvPr/>
        </p:nvSpPr>
        <p:spPr>
          <a:xfrm>
            <a:off x="1373307" y="3909523"/>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7" name="Right Arrow 3">
            <a:extLst>
              <a:ext uri="{FF2B5EF4-FFF2-40B4-BE49-F238E27FC236}">
                <a16:creationId xmlns:a16="http://schemas.microsoft.com/office/drawing/2014/main" id="{04B07412-1BD6-4A26-A53D-DDDDDF914B2B}"/>
              </a:ext>
            </a:extLst>
          </p:cNvPr>
          <p:cNvSpPr/>
          <p:nvPr/>
        </p:nvSpPr>
        <p:spPr>
          <a:xfrm>
            <a:off x="1373307" y="5304269"/>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76BD105E-3CB3-426F-BA0A-F4921E298DC1}"/>
                  </a:ext>
                </a:extLst>
              </p:cNvPr>
              <p:cNvSpPr/>
              <p:nvPr/>
            </p:nvSpPr>
            <p:spPr>
              <a:xfrm>
                <a:off x="4182673" y="4651968"/>
                <a:ext cx="3137758"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76BD105E-3CB3-426F-BA0A-F4921E298DC1}"/>
                  </a:ext>
                </a:extLst>
              </p:cNvPr>
              <p:cNvSpPr>
                <a:spLocks noRot="1" noChangeAspect="1" noMove="1" noResize="1" noEditPoints="1" noAdjustHandles="1" noChangeArrowheads="1" noChangeShapeType="1" noTextEdit="1"/>
              </p:cNvSpPr>
              <p:nvPr/>
            </p:nvSpPr>
            <p:spPr>
              <a:xfrm>
                <a:off x="4182673" y="4651968"/>
                <a:ext cx="3137758" cy="155993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706FADF-981E-4719-9C3E-63E30C353794}"/>
                  </a:ext>
                </a:extLst>
              </p:cNvPr>
              <p:cNvSpPr/>
              <p:nvPr/>
            </p:nvSpPr>
            <p:spPr>
              <a:xfrm>
                <a:off x="3416833" y="3589645"/>
                <a:ext cx="6031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1" name="Rectangle 20">
                <a:extLst>
                  <a:ext uri="{FF2B5EF4-FFF2-40B4-BE49-F238E27FC236}">
                    <a16:creationId xmlns:a16="http://schemas.microsoft.com/office/drawing/2014/main" id="{8706FADF-981E-4719-9C3E-63E30C353794}"/>
                  </a:ext>
                </a:extLst>
              </p:cNvPr>
              <p:cNvSpPr>
                <a:spLocks noRot="1" noChangeAspect="1" noMove="1" noResize="1" noEditPoints="1" noAdjustHandles="1" noChangeArrowheads="1" noChangeShapeType="1" noTextEdit="1"/>
              </p:cNvSpPr>
              <p:nvPr/>
            </p:nvSpPr>
            <p:spPr>
              <a:xfrm>
                <a:off x="3416833" y="3589645"/>
                <a:ext cx="603168" cy="939262"/>
              </a:xfrm>
              <a:prstGeom prst="rect">
                <a:avLst/>
              </a:prstGeom>
              <a:blipFill>
                <a:blip r:embed="rId7"/>
                <a:stretch>
                  <a:fillRect r="-2041"/>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8058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animBg="1"/>
      <p:bldP spid="27" grpId="0" animBg="1"/>
      <p:bldP spid="28" grpId="0"/>
      <p:bldP spid="2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FF31181-8564-4837-9D65-6165358431CB}"/>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Example:4(ii)(</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1FF31181-8564-4837-9D65-6165358431CB}"/>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B947C3B9-1704-4B0F-8609-92E63B3A0C56}"/>
              </a:ext>
            </a:extLst>
          </p:cNvPr>
          <p:cNvGrpSpPr/>
          <p:nvPr/>
        </p:nvGrpSpPr>
        <p:grpSpPr>
          <a:xfrm>
            <a:off x="805905" y="1213661"/>
            <a:ext cx="2641573" cy="1065771"/>
            <a:chOff x="1932340" y="4841711"/>
            <a:chExt cx="2641573" cy="106577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60B958A-0799-4677-86C3-82E701517BF3}"/>
                    </a:ext>
                  </a:extLst>
                </p:cNvPr>
                <p:cNvSpPr/>
                <p:nvPr/>
              </p:nvSpPr>
              <p:spPr>
                <a:xfrm>
                  <a:off x="2692083" y="4841711"/>
                  <a:ext cx="1881830"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B60B958A-0799-4677-86C3-82E701517BF3}"/>
                    </a:ext>
                  </a:extLst>
                </p:cNvPr>
                <p:cNvSpPr>
                  <a:spLocks noRot="1" noChangeAspect="1" noMove="1" noResize="1" noEditPoints="1" noAdjustHandles="1" noChangeArrowheads="1" noChangeShapeType="1" noTextEdit="1"/>
                </p:cNvSpPr>
                <p:nvPr/>
              </p:nvSpPr>
              <p:spPr>
                <a:xfrm>
                  <a:off x="2692083" y="4841711"/>
                  <a:ext cx="1881830" cy="1065771"/>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CFABF847-75F7-48D9-B490-E49CAC9F154D}"/>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5BFB7DA1-2691-4689-AE70-9821169E0D84}"/>
              </a:ext>
            </a:extLst>
          </p:cNvPr>
          <p:cNvSpPr/>
          <p:nvPr/>
        </p:nvSpPr>
        <p:spPr>
          <a:xfrm>
            <a:off x="246872" y="150089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72CAE2B-3585-44AE-A13B-80784B4506AF}"/>
                  </a:ext>
                </a:extLst>
              </p:cNvPr>
              <p:cNvSpPr/>
              <p:nvPr/>
            </p:nvSpPr>
            <p:spPr>
              <a:xfrm>
                <a:off x="3149002" y="848594"/>
                <a:ext cx="3137758"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1" smtClean="0">
                                  <a:solidFill>
                                    <a:srgbClr val="002060"/>
                                  </a:solidFill>
                                  <a:latin typeface="Cambria Math" panose="02040503050406030204" pitchFamily="18" charset="0"/>
                                </a:rPr>
                                <m:t> </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r>
                                <a:rPr lang="en-IN" sz="2800" b="0" i="1" smtClean="0">
                                  <a:solidFill>
                                    <a:srgbClr val="002060"/>
                                  </a:solidFill>
                                  <a:latin typeface="Cambria Math" panose="02040503050406030204" pitchFamily="18" charset="0"/>
                                </a:rPr>
                                <m:t> </m:t>
                              </m:r>
                            </m:num>
                            <m:den>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2</m:t>
                                      </m:r>
                                    </m:sup>
                                  </m:sSup>
                                  <m:r>
                                    <a:rPr lang="en-IN" sz="280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072CAE2B-3585-44AE-A13B-80784B4506AF}"/>
                  </a:ext>
                </a:extLst>
              </p:cNvPr>
              <p:cNvSpPr>
                <a:spLocks noRot="1" noChangeAspect="1" noMove="1" noResize="1" noEditPoints="1" noAdjustHandles="1" noChangeArrowheads="1" noChangeShapeType="1" noTextEdit="1"/>
              </p:cNvSpPr>
              <p:nvPr/>
            </p:nvSpPr>
            <p:spPr>
              <a:xfrm>
                <a:off x="3149002" y="848594"/>
                <a:ext cx="3137758" cy="1559939"/>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1398383-2FE6-4A43-BD3D-43C29632F919}"/>
                  </a:ext>
                </a:extLst>
              </p:cNvPr>
              <p:cNvSpPr/>
              <p:nvPr/>
            </p:nvSpPr>
            <p:spPr>
              <a:xfrm>
                <a:off x="2989978" y="2627887"/>
                <a:ext cx="272170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func>
                                <m:funcPr>
                                  <m:ctrlPr>
                                    <a:rPr lang="en-IN" sz="2800" i="1">
                                      <a:solidFill>
                                        <a:srgbClr val="002060"/>
                                      </a:solidFill>
                                      <a:latin typeface="Cambria Math" panose="02040503050406030204" pitchFamily="18" charset="0"/>
                                    </a:rPr>
                                  </m:ctrlPr>
                                </m:funcPr>
                                <m:fName>
                                  <m:r>
                                    <m:rPr>
                                      <m:sty m:val="p"/>
                                    </m:rPr>
                                    <a:rPr lang="en-IN" sz="2800" i="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e>
                              </m:func>
                              <m:r>
                                <a:rPr lang="en-IN" sz="2800" b="0" i="0" smtClean="0">
                                  <a:solidFill>
                                    <a:srgbClr val="002060"/>
                                  </a:solidFill>
                                  <a:latin typeface="Cambria Math" panose="02040503050406030204" pitchFamily="18" charset="0"/>
                                </a:rPr>
                                <m:t> </m:t>
                              </m:r>
                            </m:num>
                            <m:den>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C1398383-2FE6-4A43-BD3D-43C29632F919}"/>
                  </a:ext>
                </a:extLst>
              </p:cNvPr>
              <p:cNvSpPr>
                <a:spLocks noRot="1" noChangeAspect="1" noMove="1" noResize="1" noEditPoints="1" noAdjustHandles="1" noChangeArrowheads="1" noChangeShapeType="1" noTextEdit="1"/>
              </p:cNvSpPr>
              <p:nvPr/>
            </p:nvSpPr>
            <p:spPr>
              <a:xfrm>
                <a:off x="2989978" y="2627887"/>
                <a:ext cx="2721709" cy="155993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58B96EB6-19CE-412F-828A-9B08DDB09851}"/>
                  </a:ext>
                </a:extLst>
              </p:cNvPr>
              <p:cNvSpPr/>
              <p:nvPr/>
            </p:nvSpPr>
            <p:spPr>
              <a:xfrm>
                <a:off x="2989978" y="4243365"/>
                <a:ext cx="2704729"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r>
                            <a:rPr lang="en-IN" sz="2800" b="0" i="0" smtClean="0">
                              <a:solidFill>
                                <a:srgbClr val="002060"/>
                              </a:solidFill>
                              <a:latin typeface="Cambria Math" panose="02040503050406030204" pitchFamily="18" charset="0"/>
                              <a:ea typeface="Cambria Math" panose="02040503050406030204" pitchFamily="18" charset="0"/>
                            </a:rPr>
                            <m:t>=</m:t>
                          </m:r>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b="0" i="0" smtClean="0">
                                  <a:solidFill>
                                    <a:srgbClr val="002060"/>
                                  </a:solidFill>
                                  <a:latin typeface="Cambria Math" panose="02040503050406030204" pitchFamily="18" charset="0"/>
                                  <a:ea typeface="Cambria Math" panose="02040503050406030204" pitchFamily="18" charset="0"/>
                                </a:rPr>
                                <m:t> → 0</m:t>
                              </m:r>
                            </m:lim>
                          </m:limLow>
                        </m:fName>
                        <m:e>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func>
                                <m:funcPr>
                                  <m:ctrlPr>
                                    <a:rPr lang="en-IN" sz="2800" i="1">
                                      <a:solidFill>
                                        <a:srgbClr val="002060"/>
                                      </a:solidFill>
                                      <a:latin typeface="Cambria Math" panose="02040503050406030204" pitchFamily="18" charset="0"/>
                                    </a:rPr>
                                  </m:ctrlPr>
                                </m:funcPr>
                                <m:fName>
                                  <m:r>
                                    <m:rPr>
                                      <m:sty m:val="p"/>
                                    </m:rPr>
                                    <a:rPr lang="en-IN" sz="2800" b="0" i="0" smtClean="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a:solidFill>
                                                <a:srgbClr val="002060"/>
                                              </a:solidFill>
                                              <a:latin typeface="Cambria Math" panose="02040503050406030204" pitchFamily="18" charset="0"/>
                                            </a:rPr>
                                            <m:t>n</m:t>
                                          </m:r>
                                          <m:r>
                                            <a:rPr lang="en-IN" sz="2800" i="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 </m:t>
                                  </m:r>
                                </m:e>
                              </m:func>
                            </m:num>
                            <m:den>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1</m:t>
                                  </m:r>
                                </m:num>
                                <m:den>
                                  <m:r>
                                    <a:rPr lang="en-IN" sz="2800" i="0">
                                      <a:solidFill>
                                        <a:srgbClr val="002060"/>
                                      </a:solidFill>
                                      <a:latin typeface="Cambria Math" panose="02040503050406030204" pitchFamily="18" charset="0"/>
                                    </a:rPr>
                                    <m:t> </m:t>
                                  </m:r>
                                  <m:r>
                                    <m:rPr>
                                      <m:sty m:val="p"/>
                                    </m:rPr>
                                    <a:rPr lang="en-IN" sz="280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den>
                          </m:f>
                        </m:e>
                      </m:func>
                    </m:oMath>
                  </m:oMathPara>
                </a14:m>
                <a:endParaRPr lang="en-IN" sz="2800" dirty="0">
                  <a:solidFill>
                    <a:srgbClr val="002060"/>
                  </a:solidFill>
                </a:endParaRPr>
              </a:p>
            </p:txBody>
          </p:sp>
        </mc:Choice>
        <mc:Fallback xmlns="">
          <p:sp>
            <p:nvSpPr>
              <p:cNvPr id="22" name="Rectangle 21">
                <a:extLst>
                  <a:ext uri="{FF2B5EF4-FFF2-40B4-BE49-F238E27FC236}">
                    <a16:creationId xmlns:a16="http://schemas.microsoft.com/office/drawing/2014/main" id="{58B96EB6-19CE-412F-828A-9B08DDB09851}"/>
                  </a:ext>
                </a:extLst>
              </p:cNvPr>
              <p:cNvSpPr>
                <a:spLocks noRot="1" noChangeAspect="1" noMove="1" noResize="1" noEditPoints="1" noAdjustHandles="1" noChangeArrowheads="1" noChangeShapeType="1" noTextEdit="1"/>
              </p:cNvSpPr>
              <p:nvPr/>
            </p:nvSpPr>
            <p:spPr>
              <a:xfrm>
                <a:off x="2989978" y="4243365"/>
                <a:ext cx="2704729" cy="1559939"/>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FDBA215-69FB-4BC3-B6A3-CA3AE299E3BC}"/>
                  </a:ext>
                </a:extLst>
              </p:cNvPr>
              <p:cNvSpPr/>
              <p:nvPr/>
            </p:nvSpPr>
            <p:spPr>
              <a:xfrm>
                <a:off x="5747716" y="4494403"/>
                <a:ext cx="3669235" cy="107854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ctrlPr>
                            <a:rPr lang="en-IN" sz="2800" b="0" i="1" smtClean="0">
                              <a:solidFill>
                                <a:srgbClr val="002060"/>
                              </a:solidFill>
                              <a:latin typeface="Cambria Math" panose="02040503050406030204" pitchFamily="18" charset="0"/>
                              <a:ea typeface="Cambria Math" panose="02040503050406030204" pitchFamily="18" charset="0"/>
                            </a:rPr>
                          </m:ctrlPr>
                        </m:dPr>
                        <m:e>
                          <m:r>
                            <a:rPr lang="en-IN" sz="2800" b="0" i="0" smtClean="0">
                              <a:solidFill>
                                <a:srgbClr val="002060"/>
                              </a:solidFill>
                              <a:latin typeface="Cambria Math" panose="02040503050406030204" pitchFamily="18" charset="0"/>
                              <a:ea typeface="Cambria Math" panose="02040503050406030204" pitchFamily="18" charset="0"/>
                            </a:rPr>
                            <m:t>∵</m:t>
                          </m:r>
                          <m:r>
                            <m:rPr>
                              <m:sty m:val="p"/>
                            </m:rPr>
                            <a:rPr lang="en-IN" sz="2800" b="0" i="0" smtClean="0">
                              <a:solidFill>
                                <a:srgbClr val="002060"/>
                              </a:solidFill>
                              <a:latin typeface="Cambria Math" panose="02040503050406030204" pitchFamily="18" charset="0"/>
                              <a:ea typeface="Cambria Math" panose="02040503050406030204" pitchFamily="18" charset="0"/>
                            </a:rPr>
                            <m:t>as</m:t>
                          </m:r>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m:t>
                          </m:r>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m:t>
                              </m:r>
                            </m:den>
                          </m:f>
                          <m:r>
                            <a:rPr lang="en-IN" sz="2800" i="0">
                              <a:solidFill>
                                <a:srgbClr val="002060"/>
                              </a:solidFill>
                              <a:latin typeface="Cambria Math" panose="02040503050406030204" pitchFamily="18" charset="0"/>
                              <a:ea typeface="Cambria Math" panose="02040503050406030204" pitchFamily="18" charset="0"/>
                            </a:rPr>
                            <m:t>→</m:t>
                          </m:r>
                          <m:r>
                            <a:rPr lang="en-IN" sz="2800" b="0" i="0" smtClean="0">
                              <a:solidFill>
                                <a:srgbClr val="002060"/>
                              </a:solidFill>
                              <a:latin typeface="Cambria Math" panose="02040503050406030204" pitchFamily="18" charset="0"/>
                              <a:ea typeface="Cambria Math" panose="02040503050406030204" pitchFamily="18" charset="0"/>
                            </a:rPr>
                            <m:t>0</m:t>
                          </m:r>
                        </m:e>
                      </m:d>
                    </m:oMath>
                  </m:oMathPara>
                </a14:m>
                <a:endParaRPr lang="en-IN" sz="2800" dirty="0">
                  <a:solidFill>
                    <a:srgbClr val="002060"/>
                  </a:solidFill>
                </a:endParaRPr>
              </a:p>
            </p:txBody>
          </p:sp>
        </mc:Choice>
        <mc:Fallback xmlns="">
          <p:sp>
            <p:nvSpPr>
              <p:cNvPr id="23" name="Rectangle 22">
                <a:extLst>
                  <a:ext uri="{FF2B5EF4-FFF2-40B4-BE49-F238E27FC236}">
                    <a16:creationId xmlns:a16="http://schemas.microsoft.com/office/drawing/2014/main" id="{5FDBA215-69FB-4BC3-B6A3-CA3AE299E3BC}"/>
                  </a:ext>
                </a:extLst>
              </p:cNvPr>
              <p:cNvSpPr>
                <a:spLocks noRot="1" noChangeAspect="1" noMove="1" noResize="1" noEditPoints="1" noAdjustHandles="1" noChangeArrowheads="1" noChangeShapeType="1" noTextEdit="1"/>
              </p:cNvSpPr>
              <p:nvPr/>
            </p:nvSpPr>
            <p:spPr>
              <a:xfrm>
                <a:off x="5747716" y="4494403"/>
                <a:ext cx="3669235" cy="1078543"/>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B920D83-6938-4DF0-9AEF-087F570F59BC}"/>
                  </a:ext>
                </a:extLst>
              </p:cNvPr>
              <p:cNvSpPr/>
              <p:nvPr/>
            </p:nvSpPr>
            <p:spPr>
              <a:xfrm>
                <a:off x="2989978" y="6015740"/>
                <a:ext cx="747132" cy="55849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CB920D83-6938-4DF0-9AEF-087F570F59BC}"/>
                  </a:ext>
                </a:extLst>
              </p:cNvPr>
              <p:cNvSpPr>
                <a:spLocks noRot="1" noChangeAspect="1" noMove="1" noResize="1" noEditPoints="1" noAdjustHandles="1" noChangeArrowheads="1" noChangeShapeType="1" noTextEdit="1"/>
              </p:cNvSpPr>
              <p:nvPr/>
            </p:nvSpPr>
            <p:spPr>
              <a:xfrm>
                <a:off x="2989978" y="6015740"/>
                <a:ext cx="747132" cy="558497"/>
              </a:xfrm>
              <a:prstGeom prst="rect">
                <a:avLst/>
              </a:prstGeom>
              <a:blipFill>
                <a:blip r:embed="rId8"/>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EB5C77C9-8441-460C-8038-3347C61FEF2E}"/>
              </a:ext>
            </a:extLst>
          </p:cNvPr>
          <p:cNvSpPr/>
          <p:nvPr/>
        </p:nvSpPr>
        <p:spPr>
          <a:xfrm>
            <a:off x="3699344" y="6009406"/>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Tree>
    <p:extLst>
      <p:ext uri="{BB962C8B-B14F-4D97-AF65-F5344CB8AC3E}">
        <p14:creationId xmlns:p14="http://schemas.microsoft.com/office/powerpoint/2010/main" val="238380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1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P spid="23" grpId="0"/>
      <p:bldP spid="24" grpId="0"/>
      <p:bldP spid="2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3920BBD-CAE6-4290-BF3D-1161C03D0AF3}"/>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Example:4(</a:t>
                </a:r>
                <a:r>
                  <a:rPr lang="en-IN" dirty="0" err="1"/>
                  <a:t>i</a:t>
                </a:r>
                <a:r>
                  <a:rPr lang="en-IN" dirty="0"/>
                  <a:t>)(</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93920BBD-CAE6-4290-BF3D-1161C03D0AF3}"/>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p:grpSp>
        <p:nvGrpSpPr>
          <p:cNvPr id="4" name="Group 3">
            <a:extLst>
              <a:ext uri="{FF2B5EF4-FFF2-40B4-BE49-F238E27FC236}">
                <a16:creationId xmlns:a16="http://schemas.microsoft.com/office/drawing/2014/main" id="{47812AE0-E2E6-4540-B07D-14BEA91509BC}"/>
              </a:ext>
            </a:extLst>
          </p:cNvPr>
          <p:cNvGrpSpPr/>
          <p:nvPr/>
        </p:nvGrpSpPr>
        <p:grpSpPr>
          <a:xfrm>
            <a:off x="806877" y="2343136"/>
            <a:ext cx="2394805" cy="1262140"/>
            <a:chOff x="1932340" y="4704562"/>
            <a:chExt cx="2394805" cy="981228"/>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152620F-E9B8-41C5-B3E8-E9B09D057C96}"/>
                    </a:ext>
                  </a:extLst>
                </p:cNvPr>
                <p:cNvSpPr/>
                <p:nvPr/>
              </p:nvSpPr>
              <p:spPr>
                <a:xfrm>
                  <a:off x="2601930" y="4704562"/>
                  <a:ext cx="1725215" cy="98122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e>
                        </m:nary>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5" name="Rectangle 4">
                  <a:extLst>
                    <a:ext uri="{FF2B5EF4-FFF2-40B4-BE49-F238E27FC236}">
                      <a16:creationId xmlns:a16="http://schemas.microsoft.com/office/drawing/2014/main" id="{2152620F-E9B8-41C5-B3E8-E9B09D057C96}"/>
                    </a:ext>
                  </a:extLst>
                </p:cNvPr>
                <p:cNvSpPr>
                  <a:spLocks noRot="1" noChangeAspect="1" noMove="1" noResize="1" noEditPoints="1" noAdjustHandles="1" noChangeArrowheads="1" noChangeShapeType="1" noTextEdit="1"/>
                </p:cNvSpPr>
                <p:nvPr/>
              </p:nvSpPr>
              <p:spPr>
                <a:xfrm>
                  <a:off x="2601930" y="4704562"/>
                  <a:ext cx="1725215" cy="981228"/>
                </a:xfrm>
                <a:prstGeom prst="rect">
                  <a:avLst/>
                </a:prstGeom>
                <a:blipFill>
                  <a:blip r:embed="rId3"/>
                  <a:stretch>
                    <a:fillRect/>
                  </a:stretch>
                </a:blipFill>
                <a:ln>
                  <a:noFill/>
                </a:ln>
              </p:spPr>
              <p:txBody>
                <a:bodyPr/>
                <a:lstStyle/>
                <a:p>
                  <a:r>
                    <a:rPr lang="en-IN">
                      <a:noFill/>
                    </a:rPr>
                    <a:t> </a:t>
                  </a:r>
                </a:p>
              </p:txBody>
            </p:sp>
          </mc:Fallback>
        </mc:AlternateContent>
        <p:sp>
          <p:nvSpPr>
            <p:cNvPr id="6" name="Rectangle 5">
              <a:extLst>
                <a:ext uri="{FF2B5EF4-FFF2-40B4-BE49-F238E27FC236}">
                  <a16:creationId xmlns:a16="http://schemas.microsoft.com/office/drawing/2014/main" id="{26169EEC-15D9-48A7-A8B9-3B0B77DC0B11}"/>
                </a:ext>
              </a:extLst>
            </p:cNvPr>
            <p:cNvSpPr/>
            <p:nvPr/>
          </p:nvSpPr>
          <p:spPr>
            <a:xfrm>
              <a:off x="1932340" y="5008870"/>
              <a:ext cx="952371" cy="40049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7" name="Right Arrow 3">
            <a:extLst>
              <a:ext uri="{FF2B5EF4-FFF2-40B4-BE49-F238E27FC236}">
                <a16:creationId xmlns:a16="http://schemas.microsoft.com/office/drawing/2014/main" id="{18EF0F35-FB8D-4545-94A8-0F2C952F583E}"/>
              </a:ext>
            </a:extLst>
          </p:cNvPr>
          <p:cNvSpPr/>
          <p:nvPr/>
        </p:nvSpPr>
        <p:spPr>
          <a:xfrm>
            <a:off x="222086" y="2806781"/>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AA66C2E-D346-49A4-92DC-BCEFC1B631AB}"/>
                  </a:ext>
                </a:extLst>
              </p:cNvPr>
              <p:cNvSpPr/>
              <p:nvPr/>
            </p:nvSpPr>
            <p:spPr>
              <a:xfrm>
                <a:off x="2903875" y="2342105"/>
                <a:ext cx="1250843" cy="126214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=1</m:t>
                          </m:r>
                        </m:sub>
                        <m:sup>
                          <m:r>
                            <a:rPr lang="en-IN" sz="2800" b="0" i="0" smtClean="0">
                              <a:solidFill>
                                <a:srgbClr val="002060"/>
                              </a:solidFill>
                              <a:latin typeface="Cambria Math" panose="02040503050406030204" pitchFamily="18" charset="0"/>
                              <a:ea typeface="Cambria Math" panose="02040503050406030204" pitchFamily="18" charset="0"/>
                            </a:rPr>
                            <m:t>∞</m:t>
                          </m:r>
                        </m:sup>
                        <m:e>
                          <m:f>
                            <m:fPr>
                              <m:ctrlPr>
                                <a:rPr lang="en-IN" sz="2800" b="0" i="1" smtClean="0">
                                  <a:solidFill>
                                    <a:srgbClr val="002060"/>
                                  </a:solidFill>
                                  <a:latin typeface="Cambria Math" panose="02040503050406030204" pitchFamily="18" charset="0"/>
                                  <a:ea typeface="Cambria Math" panose="02040503050406030204" pitchFamily="18" charset="0"/>
                                </a:rPr>
                              </m:ctrlPr>
                            </m:fPr>
                            <m:num>
                              <m:r>
                                <a:rPr lang="en-IN" sz="2800" b="0" i="0" smtClean="0">
                                  <a:solidFill>
                                    <a:srgbClr val="002060"/>
                                  </a:solidFill>
                                  <a:latin typeface="Cambria Math" panose="02040503050406030204" pitchFamily="18" charset="0"/>
                                  <a:ea typeface="Cambria Math" panose="02040503050406030204" pitchFamily="18" charset="0"/>
                                </a:rPr>
                                <m:t>1</m:t>
                              </m:r>
                            </m:num>
                            <m:den>
                              <m:r>
                                <a:rPr lang="en-IN" sz="2800" b="0" i="0" smtClean="0">
                                  <a:solidFill>
                                    <a:srgbClr val="002060"/>
                                  </a:solidFill>
                                  <a:latin typeface="Cambria Math" panose="02040503050406030204" pitchFamily="18" charset="0"/>
                                  <a:ea typeface="Cambria Math" panose="02040503050406030204" pitchFamily="18" charset="0"/>
                                </a:rPr>
                                <m:t> </m:t>
                              </m:r>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n</m:t>
                                  </m:r>
                                </m:e>
                                <m:sup>
                                  <m:r>
                                    <a:rPr lang="en-IN" sz="2800" b="0" i="0" smtClean="0">
                                      <a:solidFill>
                                        <a:srgbClr val="FF0000"/>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 </m:t>
                              </m:r>
                            </m:den>
                          </m:f>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AA66C2E-D346-49A4-92DC-BCEFC1B631AB}"/>
                  </a:ext>
                </a:extLst>
              </p:cNvPr>
              <p:cNvSpPr>
                <a:spLocks noRot="1" noChangeAspect="1" noMove="1" noResize="1" noEditPoints="1" noAdjustHandles="1" noChangeArrowheads="1" noChangeShapeType="1" noTextEdit="1"/>
              </p:cNvSpPr>
              <p:nvPr/>
            </p:nvSpPr>
            <p:spPr>
              <a:xfrm>
                <a:off x="2903875" y="2342105"/>
                <a:ext cx="1250843" cy="1262140"/>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26E4F6A-6711-4D80-83A1-07E5BBB0A2C4}"/>
                  </a:ext>
                </a:extLst>
              </p:cNvPr>
              <p:cNvSpPr/>
              <p:nvPr/>
            </p:nvSpPr>
            <p:spPr>
              <a:xfrm>
                <a:off x="4080963" y="2716499"/>
                <a:ext cx="3562766"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a </a:t>
                </a:r>
                <a14:m>
                  <m:oMath xmlns:m="http://schemas.openxmlformats.org/officeDocument/2006/math">
                    <m:r>
                      <m:rPr>
                        <m:sty m:val="p"/>
                      </m:rPr>
                      <a:rPr lang="en-IN" sz="2800" i="0" dirty="0" smtClean="0">
                        <a:solidFill>
                          <a:srgbClr val="002060"/>
                        </a:solidFill>
                        <a:latin typeface="Cambria Math" panose="02040503050406030204" pitchFamily="18" charset="0"/>
                      </a:rPr>
                      <m:t>p</m:t>
                    </m:r>
                  </m:oMath>
                </a14:m>
                <a:r>
                  <a:rPr lang="en-IN" sz="2800" dirty="0">
                    <a:solidFill>
                      <a:srgbClr val="002060"/>
                    </a:solidFill>
                  </a:rPr>
                  <a:t>-series with </a:t>
                </a:r>
              </a:p>
            </p:txBody>
          </p:sp>
        </mc:Choice>
        <mc:Fallback xmlns="">
          <p:sp>
            <p:nvSpPr>
              <p:cNvPr id="9" name="Rectangle 8">
                <a:extLst>
                  <a:ext uri="{FF2B5EF4-FFF2-40B4-BE49-F238E27FC236}">
                    <a16:creationId xmlns:a16="http://schemas.microsoft.com/office/drawing/2014/main" id="{426E4F6A-6711-4D80-83A1-07E5BBB0A2C4}"/>
                  </a:ext>
                </a:extLst>
              </p:cNvPr>
              <p:cNvSpPr>
                <a:spLocks noRot="1" noChangeAspect="1" noMove="1" noResize="1" noEditPoints="1" noAdjustHandles="1" noChangeArrowheads="1" noChangeShapeType="1" noTextEdit="1"/>
              </p:cNvSpPr>
              <p:nvPr/>
            </p:nvSpPr>
            <p:spPr>
              <a:xfrm>
                <a:off x="4080963" y="2716499"/>
                <a:ext cx="3562766" cy="517450"/>
              </a:xfrm>
              <a:prstGeom prst="rect">
                <a:avLst/>
              </a:prstGeom>
              <a:blipFill>
                <a:blip r:embed="rId5"/>
                <a:stretch>
                  <a:fillRect l="-3419" t="-12941" r="-2906" b="-32941"/>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D13105E-E847-4220-B068-0306A9D77A26}"/>
                  </a:ext>
                </a:extLst>
              </p:cNvPr>
              <p:cNvSpPr/>
              <p:nvPr/>
            </p:nvSpPr>
            <p:spPr>
              <a:xfrm>
                <a:off x="816842" y="4074275"/>
                <a:ext cx="3026287"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So, by </a:t>
                </a:r>
                <a14:m>
                  <m:oMath xmlns:m="http://schemas.openxmlformats.org/officeDocument/2006/math">
                    <m:r>
                      <a:rPr lang="en-IN" sz="2800" b="1" i="0" smtClean="0">
                        <a:solidFill>
                          <a:srgbClr val="890E4F"/>
                        </a:solidFill>
                        <a:latin typeface="Cambria Math" panose="02040503050406030204" pitchFamily="18" charset="0"/>
                      </a:rPr>
                      <m:t>𝐩</m:t>
                    </m:r>
                  </m:oMath>
                </a14:m>
                <a:r>
                  <a:rPr lang="en-IN" sz="2800" b="1" dirty="0">
                    <a:solidFill>
                      <a:srgbClr val="890E4F"/>
                    </a:solidFill>
                  </a:rPr>
                  <a:t>-series</a:t>
                </a:r>
                <a:r>
                  <a:rPr lang="en-IN" sz="2800" dirty="0">
                    <a:solidFill>
                      <a:srgbClr val="002060"/>
                    </a:solidFill>
                  </a:rPr>
                  <a:t> test, </a:t>
                </a:r>
              </a:p>
            </p:txBody>
          </p:sp>
        </mc:Choice>
        <mc:Fallback xmlns="">
          <p:sp>
            <p:nvSpPr>
              <p:cNvPr id="10" name="Rectangle 9">
                <a:extLst>
                  <a:ext uri="{FF2B5EF4-FFF2-40B4-BE49-F238E27FC236}">
                    <a16:creationId xmlns:a16="http://schemas.microsoft.com/office/drawing/2014/main" id="{5D13105E-E847-4220-B068-0306A9D77A26}"/>
                  </a:ext>
                </a:extLst>
              </p:cNvPr>
              <p:cNvSpPr>
                <a:spLocks noRot="1" noChangeAspect="1" noMove="1" noResize="1" noEditPoints="1" noAdjustHandles="1" noChangeArrowheads="1" noChangeShapeType="1" noTextEdit="1"/>
              </p:cNvSpPr>
              <p:nvPr/>
            </p:nvSpPr>
            <p:spPr>
              <a:xfrm>
                <a:off x="816842" y="4074275"/>
                <a:ext cx="3026287" cy="517450"/>
              </a:xfrm>
              <a:prstGeom prst="rect">
                <a:avLst/>
              </a:prstGeom>
              <a:blipFill>
                <a:blip r:embed="rId6"/>
                <a:stretch>
                  <a:fillRect l="-4234" t="-11765" r="-6048" b="-32941"/>
                </a:stretch>
              </a:blipFill>
              <a:ln>
                <a:noFill/>
              </a:ln>
            </p:spPr>
            <p:txBody>
              <a:bodyPr/>
              <a:lstStyle/>
              <a:p>
                <a:r>
                  <a:rPr lang="en-IN">
                    <a:noFill/>
                  </a:rPr>
                  <a:t> </a:t>
                </a:r>
              </a:p>
            </p:txBody>
          </p:sp>
        </mc:Fallback>
      </mc:AlternateContent>
      <p:grpSp>
        <p:nvGrpSpPr>
          <p:cNvPr id="11" name="Group 10">
            <a:extLst>
              <a:ext uri="{FF2B5EF4-FFF2-40B4-BE49-F238E27FC236}">
                <a16:creationId xmlns:a16="http://schemas.microsoft.com/office/drawing/2014/main" id="{6166C493-BF6D-40E5-9CA8-03B370CCEB0F}"/>
              </a:ext>
            </a:extLst>
          </p:cNvPr>
          <p:cNvGrpSpPr/>
          <p:nvPr/>
        </p:nvGrpSpPr>
        <p:grpSpPr>
          <a:xfrm>
            <a:off x="3555007" y="3711258"/>
            <a:ext cx="3466033" cy="1530859"/>
            <a:chOff x="3728683" y="2529488"/>
            <a:chExt cx="3365879" cy="1379595"/>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59E53B9-2516-4B86-8E9D-17ACE6B7129B}"/>
                    </a:ext>
                  </a:extLst>
                </p:cNvPr>
                <p:cNvSpPr/>
                <p:nvPr/>
              </p:nvSpPr>
              <p:spPr>
                <a:xfrm>
                  <a:off x="3728683" y="2529488"/>
                  <a:ext cx="1375253" cy="137959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smtClean="0">
                                <a:solidFill>
                                  <a:srgbClr val="002060"/>
                                </a:solidFill>
                                <a:latin typeface="Cambria Math" panose="02040503050406030204" pitchFamily="18" charset="0"/>
                              </a:rPr>
                            </m:ctrlPr>
                          </m:naryPr>
                          <m:sub>
                            <m:r>
                              <m:rPr>
                                <m:sty m:val="p"/>
                                <m:brk m:alnAt="23"/>
                              </m:rPr>
                              <a:rPr lang="en-IN" sz="2800" i="0" smtClean="0">
                                <a:solidFill>
                                  <a:srgbClr val="002060"/>
                                </a:solidFill>
                                <a:latin typeface="Cambria Math" panose="02040503050406030204" pitchFamily="18" charset="0"/>
                              </a:rPr>
                              <m:t>n</m:t>
                            </m:r>
                            <m:r>
                              <a:rPr lang="en-IN" sz="2800" i="0" smtClean="0">
                                <a:solidFill>
                                  <a:srgbClr val="002060"/>
                                </a:solidFill>
                                <a:latin typeface="Cambria Math" panose="02040503050406030204" pitchFamily="18" charset="0"/>
                              </a:rPr>
                              <m:t>=1</m:t>
                            </m:r>
                          </m:sub>
                          <m:sup>
                            <m:r>
                              <a:rPr lang="en-IN" sz="2800" i="0" smtClean="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i="0" smtClean="0">
                                    <a:solidFill>
                                      <a:srgbClr val="002060"/>
                                    </a:solidFill>
                                    <a:latin typeface="Cambria Math" panose="02040503050406030204" pitchFamily="18" charset="0"/>
                                  </a:rPr>
                                  <m:t>1</m:t>
                                </m:r>
                              </m:num>
                              <m:den>
                                <m:r>
                                  <a:rPr lang="en-IN" sz="280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D59E53B9-2516-4B86-8E9D-17ACE6B7129B}"/>
                    </a:ext>
                  </a:extLst>
                </p:cNvPr>
                <p:cNvSpPr>
                  <a:spLocks noRot="1" noChangeAspect="1" noMove="1" noResize="1" noEditPoints="1" noAdjustHandles="1" noChangeArrowheads="1" noChangeShapeType="1" noTextEdit="1"/>
                </p:cNvSpPr>
                <p:nvPr/>
              </p:nvSpPr>
              <p:spPr>
                <a:xfrm>
                  <a:off x="3728683" y="2529488"/>
                  <a:ext cx="1375253" cy="1379595"/>
                </a:xfrm>
                <a:prstGeom prst="rect">
                  <a:avLst/>
                </a:prstGeom>
                <a:blipFill>
                  <a:blip r:embed="rId7"/>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865CB49B-A18E-4F04-9AEF-9468CDF5F738}"/>
                </a:ext>
              </a:extLst>
            </p:cNvPr>
            <p:cNvSpPr/>
            <p:nvPr/>
          </p:nvSpPr>
          <p:spPr>
            <a:xfrm>
              <a:off x="4944963" y="2856678"/>
              <a:ext cx="2149599" cy="51745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a:t>
              </a:r>
            </a:p>
          </p:txBody>
        </p:sp>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F16D6917-2BBA-4E87-9547-AB4561708DB8}"/>
                  </a:ext>
                </a:extLst>
              </p:cNvPr>
              <p:cNvSpPr/>
              <p:nvPr/>
            </p:nvSpPr>
            <p:spPr>
              <a:xfrm>
                <a:off x="7393517" y="2709082"/>
                <a:ext cx="1181514"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FF0000"/>
                          </a:solidFill>
                          <a:latin typeface="Cambria Math" panose="02040503050406030204" pitchFamily="18" charset="0"/>
                        </a:rPr>
                        <m:t>𝐩</m:t>
                      </m:r>
                      <m:r>
                        <a:rPr lang="en-IN" sz="2800" b="1" i="0" smtClean="0">
                          <a:solidFill>
                            <a:srgbClr val="FF0000"/>
                          </a:solidFill>
                          <a:latin typeface="Cambria Math" panose="02040503050406030204" pitchFamily="18" charset="0"/>
                        </a:rPr>
                        <m:t>=</m:t>
                      </m:r>
                      <m:r>
                        <a:rPr lang="en-IN" sz="2800" b="1" i="0" smtClean="0">
                          <a:solidFill>
                            <a:srgbClr val="FF0000"/>
                          </a:solidFill>
                          <a:latin typeface="Cambria Math" panose="02040503050406030204" pitchFamily="18" charset="0"/>
                        </a:rPr>
                        <m:t>𝟐</m:t>
                      </m:r>
                    </m:oMath>
                  </m:oMathPara>
                </a14:m>
                <a:endParaRPr lang="en-IN" sz="2800" b="1" dirty="0">
                  <a:solidFill>
                    <a:srgbClr val="002060"/>
                  </a:solidFill>
                </a:endParaRPr>
              </a:p>
            </p:txBody>
          </p:sp>
        </mc:Choice>
        <mc:Fallback xmlns="">
          <p:sp>
            <p:nvSpPr>
              <p:cNvPr id="14" name="Rectangle 13">
                <a:extLst>
                  <a:ext uri="{FF2B5EF4-FFF2-40B4-BE49-F238E27FC236}">
                    <a16:creationId xmlns:a16="http://schemas.microsoft.com/office/drawing/2014/main" id="{F16D6917-2BBA-4E87-9547-AB4561708DB8}"/>
                  </a:ext>
                </a:extLst>
              </p:cNvPr>
              <p:cNvSpPr>
                <a:spLocks noRot="1" noChangeAspect="1" noMove="1" noResize="1" noEditPoints="1" noAdjustHandles="1" noChangeArrowheads="1" noChangeShapeType="1" noTextEdit="1"/>
              </p:cNvSpPr>
              <p:nvPr/>
            </p:nvSpPr>
            <p:spPr>
              <a:xfrm>
                <a:off x="7393517" y="2709082"/>
                <a:ext cx="1181514" cy="528185"/>
              </a:xfrm>
              <a:prstGeom prst="rect">
                <a:avLst/>
              </a:prstGeom>
              <a:blipFill>
                <a:blip r:embed="rId8"/>
                <a:stretch>
                  <a:fillRect/>
                </a:stretch>
              </a:blipFill>
              <a:ln>
                <a:noFill/>
              </a:ln>
            </p:spPr>
            <p:txBody>
              <a:bodyPr/>
              <a:lstStyle/>
              <a:p>
                <a:r>
                  <a:rPr lang="en-IN">
                    <a:noFill/>
                  </a:rPr>
                  <a:t> </a:t>
                </a:r>
              </a:p>
            </p:txBody>
          </p:sp>
        </mc:Fallback>
      </mc:AlternateContent>
      <p:sp>
        <p:nvSpPr>
          <p:cNvPr id="15" name="Right Arrow 3">
            <a:extLst>
              <a:ext uri="{FF2B5EF4-FFF2-40B4-BE49-F238E27FC236}">
                <a16:creationId xmlns:a16="http://schemas.microsoft.com/office/drawing/2014/main" id="{760B93C4-F8B3-44B6-8A61-009B963FE847}"/>
              </a:ext>
            </a:extLst>
          </p:cNvPr>
          <p:cNvSpPr/>
          <p:nvPr/>
        </p:nvSpPr>
        <p:spPr>
          <a:xfrm>
            <a:off x="222086" y="519546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grpSp>
        <p:nvGrpSpPr>
          <p:cNvPr id="16" name="Group 15">
            <a:extLst>
              <a:ext uri="{FF2B5EF4-FFF2-40B4-BE49-F238E27FC236}">
                <a16:creationId xmlns:a16="http://schemas.microsoft.com/office/drawing/2014/main" id="{4C44CDC0-BF98-421E-9710-2298327B06D8}"/>
              </a:ext>
            </a:extLst>
          </p:cNvPr>
          <p:cNvGrpSpPr/>
          <p:nvPr/>
        </p:nvGrpSpPr>
        <p:grpSpPr>
          <a:xfrm>
            <a:off x="806877" y="4712895"/>
            <a:ext cx="8932351" cy="1326493"/>
            <a:chOff x="821554" y="2334824"/>
            <a:chExt cx="8932351" cy="1326493"/>
          </a:xfrm>
        </p:grpSpPr>
        <p:sp>
          <p:nvSpPr>
            <p:cNvPr id="17" name="Rectangle 16">
              <a:extLst>
                <a:ext uri="{FF2B5EF4-FFF2-40B4-BE49-F238E27FC236}">
                  <a16:creationId xmlns:a16="http://schemas.microsoft.com/office/drawing/2014/main" id="{9234C6E8-58EF-4D27-91EB-E7DCE3EE4DE2}"/>
                </a:ext>
              </a:extLst>
            </p:cNvPr>
            <p:cNvSpPr/>
            <p:nvPr/>
          </p:nvSpPr>
          <p:spPr>
            <a:xfrm>
              <a:off x="821554" y="2733118"/>
              <a:ext cx="683820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Thus, by</a:t>
              </a:r>
              <a:r>
                <a:rPr lang="en-IN" sz="2800" dirty="0">
                  <a:solidFill>
                    <a:srgbClr val="381FF5"/>
                  </a:solidFill>
                </a:rPr>
                <a:t> </a:t>
              </a:r>
              <a:r>
                <a:rPr lang="en-IN" sz="2800" b="1" dirty="0">
                  <a:solidFill>
                    <a:srgbClr val="381FF5"/>
                  </a:solidFill>
                </a:rPr>
                <a:t>limit comparison test </a:t>
              </a:r>
              <a:r>
                <a:rPr lang="en-IN" sz="2800" dirty="0">
                  <a:solidFill>
                    <a:srgbClr val="002060"/>
                  </a:solidFill>
                </a:rPr>
                <a:t>the given series</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616717E-38A3-411D-8229-9ED541DBCBB7}"/>
                    </a:ext>
                  </a:extLst>
                </p:cNvPr>
                <p:cNvSpPr/>
                <p:nvPr/>
              </p:nvSpPr>
              <p:spPr>
                <a:xfrm>
                  <a:off x="7342467" y="2334824"/>
                  <a:ext cx="2411438" cy="132649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i="1">
                                <a:solidFill>
                                  <a:srgbClr val="002060"/>
                                </a:solidFill>
                                <a:latin typeface="Cambria Math" panose="02040503050406030204" pitchFamily="18" charset="0"/>
                              </a:rPr>
                            </m:ctrlPr>
                          </m:naryPr>
                          <m:sub>
                            <m:r>
                              <m:rPr>
                                <m:sty m:val="p"/>
                                <m:brk m:alnAt="23"/>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sub>
                          <m:sup>
                            <m:r>
                              <a:rPr lang="en-IN" sz="2800">
                                <a:solidFill>
                                  <a:srgbClr val="002060"/>
                                </a:solidFill>
                                <a:latin typeface="Cambria Math" panose="02040503050406030204" pitchFamily="18" charset="0"/>
                              </a:rPr>
                              <m:t>∞</m:t>
                            </m:r>
                          </m:sup>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func>
                              <m:funcPr>
                                <m:ctrlPr>
                                  <a:rPr lang="en-IN" sz="2800" i="1">
                                    <a:solidFill>
                                      <a:srgbClr val="002060"/>
                                    </a:solidFill>
                                    <a:latin typeface="Cambria Math" panose="02040503050406030204" pitchFamily="18" charset="0"/>
                                  </a:rPr>
                                </m:ctrlPr>
                              </m:funcPr>
                              <m:fName>
                                <m:r>
                                  <m:rPr>
                                    <m:sty m:val="p"/>
                                  </m:rPr>
                                  <a:rPr lang="en-IN" sz="2800">
                                    <a:solidFill>
                                      <a:srgbClr val="002060"/>
                                    </a:solidFill>
                                    <a:latin typeface="Cambria Math" panose="02040503050406030204" pitchFamily="18" charset="0"/>
                                  </a:rPr>
                                  <m:t>sin</m:t>
                                </m:r>
                              </m:fName>
                              <m:e>
                                <m:d>
                                  <m:dPr>
                                    <m:ctrlPr>
                                      <a:rPr lang="en-IN" sz="2800" i="1">
                                        <a:solidFill>
                                          <a:srgbClr val="002060"/>
                                        </a:solidFill>
                                        <a:latin typeface="Cambria Math" panose="02040503050406030204" pitchFamily="18" charset="0"/>
                                      </a:rPr>
                                    </m:ctrlPr>
                                  </m:dPr>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e>
                            </m:func>
                          </m:e>
                        </m:nary>
                      </m:oMath>
                    </m:oMathPara>
                  </a14:m>
                  <a:endParaRPr lang="en-IN" sz="2800" dirty="0">
                    <a:solidFill>
                      <a:srgbClr val="002060"/>
                    </a:solidFill>
                  </a:endParaRPr>
                </a:p>
              </p:txBody>
            </p:sp>
          </mc:Choice>
          <mc:Fallback xmlns="">
            <p:sp>
              <p:nvSpPr>
                <p:cNvPr id="18" name="Rectangle 17">
                  <a:extLst>
                    <a:ext uri="{FF2B5EF4-FFF2-40B4-BE49-F238E27FC236}">
                      <a16:creationId xmlns:a16="http://schemas.microsoft.com/office/drawing/2014/main" id="{2616717E-38A3-411D-8229-9ED541DBCBB7}"/>
                    </a:ext>
                  </a:extLst>
                </p:cNvPr>
                <p:cNvSpPr>
                  <a:spLocks noRot="1" noChangeAspect="1" noMove="1" noResize="1" noEditPoints="1" noAdjustHandles="1" noChangeArrowheads="1" noChangeShapeType="1" noTextEdit="1"/>
                </p:cNvSpPr>
                <p:nvPr/>
              </p:nvSpPr>
              <p:spPr>
                <a:xfrm>
                  <a:off x="7342467" y="2334824"/>
                  <a:ext cx="2411438" cy="1326493"/>
                </a:xfrm>
                <a:prstGeom prst="rect">
                  <a:avLst/>
                </a:prstGeom>
                <a:blipFill>
                  <a:blip r:embed="rId9"/>
                  <a:stretch>
                    <a:fillRect/>
                  </a:stretch>
                </a:blipFill>
                <a:ln>
                  <a:noFill/>
                </a:ln>
              </p:spPr>
              <p:txBody>
                <a:bodyPr/>
                <a:lstStyle/>
                <a:p>
                  <a:r>
                    <a:rPr lang="en-IN">
                      <a:noFill/>
                    </a:rPr>
                    <a:t> </a:t>
                  </a:r>
                </a:p>
              </p:txBody>
            </p:sp>
          </mc:Fallback>
        </mc:AlternateContent>
      </p:grpSp>
      <p:sp>
        <p:nvSpPr>
          <p:cNvPr id="19" name="Rectangle 18">
            <a:extLst>
              <a:ext uri="{FF2B5EF4-FFF2-40B4-BE49-F238E27FC236}">
                <a16:creationId xmlns:a16="http://schemas.microsoft.com/office/drawing/2014/main" id="{99564F19-4138-4DAA-8E0E-B04283A3F578}"/>
              </a:ext>
            </a:extLst>
          </p:cNvPr>
          <p:cNvSpPr/>
          <p:nvPr/>
        </p:nvSpPr>
        <p:spPr>
          <a:xfrm>
            <a:off x="806877" y="6026707"/>
            <a:ext cx="2159647" cy="574185"/>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is convergent. </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921C1BC-073E-4A8F-8B6C-1012C3B66512}"/>
                  </a:ext>
                </a:extLst>
              </p:cNvPr>
              <p:cNvSpPr/>
              <p:nvPr/>
            </p:nvSpPr>
            <p:spPr>
              <a:xfrm>
                <a:off x="222086" y="814223"/>
                <a:ext cx="747132" cy="55849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1" smtClean="0">
                          <a:solidFill>
                            <a:srgbClr val="002060"/>
                          </a:solidFill>
                          <a:latin typeface="Cambria Math" panose="02040503050406030204" pitchFamily="18" charset="0"/>
                          <a:ea typeface="Cambria Math" panose="02040503050406030204" pitchFamily="18" charset="0"/>
                        </a:rPr>
                        <m:t>=1</m:t>
                      </m:r>
                    </m:oMath>
                  </m:oMathPara>
                </a14:m>
                <a:endParaRPr lang="en-IN" sz="2800" dirty="0">
                  <a:solidFill>
                    <a:srgbClr val="002060"/>
                  </a:solidFill>
                </a:endParaRPr>
              </a:p>
            </p:txBody>
          </p:sp>
        </mc:Choice>
        <mc:Fallback xmlns="">
          <p:sp>
            <p:nvSpPr>
              <p:cNvPr id="20" name="Rectangle 19">
                <a:extLst>
                  <a:ext uri="{FF2B5EF4-FFF2-40B4-BE49-F238E27FC236}">
                    <a16:creationId xmlns:a16="http://schemas.microsoft.com/office/drawing/2014/main" id="{6921C1BC-073E-4A8F-8B6C-1012C3B66512}"/>
                  </a:ext>
                </a:extLst>
              </p:cNvPr>
              <p:cNvSpPr>
                <a:spLocks noRot="1" noChangeAspect="1" noMove="1" noResize="1" noEditPoints="1" noAdjustHandles="1" noChangeArrowheads="1" noChangeShapeType="1" noTextEdit="1"/>
              </p:cNvSpPr>
              <p:nvPr/>
            </p:nvSpPr>
            <p:spPr>
              <a:xfrm>
                <a:off x="222086" y="814223"/>
                <a:ext cx="747132" cy="558497"/>
              </a:xfrm>
              <a:prstGeom prst="rect">
                <a:avLst/>
              </a:prstGeom>
              <a:blipFill>
                <a:blip r:embed="rId10"/>
                <a:stretch>
                  <a:fillRect/>
                </a:stretch>
              </a:blipFill>
              <a:ln>
                <a:noFill/>
              </a:ln>
            </p:spPr>
            <p:txBody>
              <a:bodyPr/>
              <a:lstStyle/>
              <a:p>
                <a:r>
                  <a:rPr lang="en-IN">
                    <a:noFill/>
                  </a:rPr>
                  <a:t> </a:t>
                </a:r>
              </a:p>
            </p:txBody>
          </p:sp>
        </mc:Fallback>
      </mc:AlternateContent>
      <p:sp>
        <p:nvSpPr>
          <p:cNvPr id="21" name="Rectangle 20">
            <a:extLst>
              <a:ext uri="{FF2B5EF4-FFF2-40B4-BE49-F238E27FC236}">
                <a16:creationId xmlns:a16="http://schemas.microsoft.com/office/drawing/2014/main" id="{D6814BDE-3996-41FA-B2AB-2A0674D79BB1}"/>
              </a:ext>
            </a:extLst>
          </p:cNvPr>
          <p:cNvSpPr/>
          <p:nvPr/>
        </p:nvSpPr>
        <p:spPr>
          <a:xfrm>
            <a:off x="931452" y="807889"/>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22" name="Rectangle 21">
            <a:extLst>
              <a:ext uri="{FF2B5EF4-FFF2-40B4-BE49-F238E27FC236}">
                <a16:creationId xmlns:a16="http://schemas.microsoft.com/office/drawing/2014/main" id="{006C04E7-5B04-4C9C-9BD2-7D1C96D91AD0}"/>
              </a:ext>
            </a:extLst>
          </p:cNvPr>
          <p:cNvSpPr/>
          <p:nvPr/>
        </p:nvSpPr>
        <p:spPr>
          <a:xfrm>
            <a:off x="222086" y="1380137"/>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23" name="TextBox 22">
            <a:extLst>
              <a:ext uri="{FF2B5EF4-FFF2-40B4-BE49-F238E27FC236}">
                <a16:creationId xmlns:a16="http://schemas.microsoft.com/office/drawing/2014/main" id="{7A955849-ED17-48C6-B040-C76B647784F9}"/>
              </a:ext>
            </a:extLst>
          </p:cNvPr>
          <p:cNvSpPr txBox="1"/>
          <p:nvPr/>
        </p:nvSpPr>
        <p:spPr>
          <a:xfrm>
            <a:off x="253916" y="1935047"/>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09A6CE2-F175-46FF-A9BC-A07E1D51DCEC}"/>
                  </a:ext>
                </a:extLst>
              </p:cNvPr>
              <p:cNvSpPr/>
              <p:nvPr/>
            </p:nvSpPr>
            <p:spPr>
              <a:xfrm>
                <a:off x="8424961" y="2716499"/>
                <a:ext cx="810155" cy="52818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&gt;</m:t>
                      </m:r>
                      <m:r>
                        <a:rPr lang="en-IN" sz="2800" b="1" i="1" smtClean="0">
                          <a:solidFill>
                            <a:srgbClr val="002060"/>
                          </a:solidFill>
                          <a:latin typeface="Cambria Math" panose="02040503050406030204" pitchFamily="18" charset="0"/>
                          <a:ea typeface="Cambria Math" panose="02040503050406030204" pitchFamily="18" charset="0"/>
                        </a:rPr>
                        <m:t>𝟏</m:t>
                      </m:r>
                    </m:oMath>
                  </m:oMathPara>
                </a14:m>
                <a:endParaRPr lang="en-IN" sz="2800" b="1" dirty="0">
                  <a:solidFill>
                    <a:srgbClr val="002060"/>
                  </a:solidFill>
                </a:endParaRPr>
              </a:p>
            </p:txBody>
          </p:sp>
        </mc:Choice>
        <mc:Fallback xmlns="">
          <p:sp>
            <p:nvSpPr>
              <p:cNvPr id="28" name="Rectangle 27">
                <a:extLst>
                  <a:ext uri="{FF2B5EF4-FFF2-40B4-BE49-F238E27FC236}">
                    <a16:creationId xmlns:a16="http://schemas.microsoft.com/office/drawing/2014/main" id="{909A6CE2-F175-46FF-A9BC-A07E1D51DCEC}"/>
                  </a:ext>
                </a:extLst>
              </p:cNvPr>
              <p:cNvSpPr>
                <a:spLocks noRot="1" noChangeAspect="1" noMove="1" noResize="1" noEditPoints="1" noAdjustHandles="1" noChangeArrowheads="1" noChangeShapeType="1" noTextEdit="1"/>
              </p:cNvSpPr>
              <p:nvPr/>
            </p:nvSpPr>
            <p:spPr>
              <a:xfrm>
                <a:off x="8424961" y="2716499"/>
                <a:ext cx="810155" cy="528185"/>
              </a:xfrm>
              <a:prstGeom prst="rect">
                <a:avLst/>
              </a:prstGeom>
              <a:blipFill>
                <a:blip r:embed="rId11"/>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2083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1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10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1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10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10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10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1250"/>
                                        <p:tgtEl>
                                          <p:spTgt spid="16"/>
                                        </p:tgtEl>
                                      </p:cBhvr>
                                    </p:animEffect>
                                  </p:childTnLst>
                                </p:cTn>
                              </p:par>
                            </p:childTnLst>
                          </p:cTn>
                        </p:par>
                        <p:par>
                          <p:cTn id="63" fill="hold">
                            <p:stCondLst>
                              <p:cond delay="1250"/>
                            </p:stCondLst>
                            <p:childTnLst>
                              <p:par>
                                <p:cTn id="64" presetID="22" presetClass="entr" presetSubtype="8"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4" grpId="0"/>
      <p:bldP spid="15" grpId="0" animBg="1"/>
      <p:bldP spid="19" grpId="0"/>
      <p:bldP spid="22" grpId="0"/>
      <p:bldP spid="23" grpId="0"/>
      <p:bldP spid="2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5F9B-235E-4E2A-84B2-D22F34414C74}"/>
              </a:ext>
            </a:extLst>
          </p:cNvPr>
          <p:cNvSpPr>
            <a:spLocks noGrp="1"/>
          </p:cNvSpPr>
          <p:nvPr>
            <p:ph type="title"/>
          </p:nvPr>
        </p:nvSpPr>
        <p:spPr/>
        <p:txBody>
          <a:bodyPr/>
          <a:lstStyle/>
          <a:p>
            <a:r>
              <a:rPr lang="en-IN" dirty="0"/>
              <a:t>Formulae…</a:t>
            </a:r>
          </a:p>
        </p:txBody>
      </p:sp>
      <p:sp>
        <p:nvSpPr>
          <p:cNvPr id="4" name="Right Arrow 3">
            <a:extLst>
              <a:ext uri="{FF2B5EF4-FFF2-40B4-BE49-F238E27FC236}">
                <a16:creationId xmlns:a16="http://schemas.microsoft.com/office/drawing/2014/main" id="{66178F67-67E4-44E9-BF01-160960AFE3B7}"/>
              </a:ext>
            </a:extLst>
          </p:cNvPr>
          <p:cNvSpPr/>
          <p:nvPr/>
        </p:nvSpPr>
        <p:spPr>
          <a:xfrm>
            <a:off x="233619" y="1390025"/>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08DA852-179E-4AB8-86A6-C50835204B55}"/>
                  </a:ext>
                </a:extLst>
              </p:cNvPr>
              <p:cNvSpPr/>
              <p:nvPr/>
            </p:nvSpPr>
            <p:spPr>
              <a:xfrm>
                <a:off x="5910466" y="1025457"/>
                <a:ext cx="2067595" cy="9459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FF0000"/>
                              </a:solidFill>
                              <a:latin typeface="Cambria Math" panose="02040503050406030204" pitchFamily="18" charset="0"/>
                              <a:ea typeface="Cambria Math" panose="02040503050406030204" pitchFamily="18" charset="0"/>
                            </a:rPr>
                          </m:ctrlPr>
                        </m:fPr>
                        <m:num>
                          <m:r>
                            <a:rPr lang="en-IN" sz="2800" b="1" i="0" smtClean="0">
                              <a:solidFill>
                                <a:srgbClr val="FF0000"/>
                              </a:solidFill>
                              <a:latin typeface="Cambria Math" panose="02040503050406030204" pitchFamily="18" charset="0"/>
                              <a:ea typeface="Cambria Math" panose="02040503050406030204" pitchFamily="18" charset="0"/>
                            </a:rPr>
                            <m:t> </m:t>
                          </m:r>
                          <m:r>
                            <a:rPr lang="en-IN" sz="2800" b="1" i="1">
                              <a:solidFill>
                                <a:srgbClr val="FF0000"/>
                              </a:solidFill>
                              <a:latin typeface="Cambria Math" panose="02040503050406030204" pitchFamily="18" charset="0"/>
                              <a:ea typeface="Cambria Math" panose="02040503050406030204" pitchFamily="18" charset="0"/>
                            </a:rPr>
                            <m:t>𝐧</m:t>
                          </m:r>
                          <m:d>
                            <m:dPr>
                              <m:ctrlPr>
                                <a:rPr lang="en-IN" sz="2800" b="1" i="1">
                                  <a:solidFill>
                                    <a:srgbClr val="FF0000"/>
                                  </a:solidFill>
                                  <a:latin typeface="Cambria Math" panose="02040503050406030204" pitchFamily="18" charset="0"/>
                                  <a:ea typeface="Cambria Math" panose="02040503050406030204" pitchFamily="18" charset="0"/>
                                </a:rPr>
                              </m:ctrlPr>
                            </m:dPr>
                            <m:e>
                              <m:r>
                                <a:rPr lang="en-IN" sz="2800" b="1" i="1">
                                  <a:solidFill>
                                    <a:srgbClr val="FF0000"/>
                                  </a:solidFill>
                                  <a:latin typeface="Cambria Math" panose="02040503050406030204" pitchFamily="18" charset="0"/>
                                  <a:ea typeface="Cambria Math" panose="02040503050406030204" pitchFamily="18" charset="0"/>
                                </a:rPr>
                                <m:t>𝐧</m:t>
                              </m:r>
                              <m:r>
                                <a:rPr lang="en-IN" sz="2800" b="1">
                                  <a:solidFill>
                                    <a:srgbClr val="FF0000"/>
                                  </a:solidFill>
                                  <a:latin typeface="Cambria Math" panose="02040503050406030204" pitchFamily="18" charset="0"/>
                                  <a:ea typeface="Cambria Math" panose="02040503050406030204" pitchFamily="18" charset="0"/>
                                </a:rPr>
                                <m:t>+</m:t>
                              </m:r>
                              <m:r>
                                <a:rPr lang="en-IN" sz="2800" b="1" i="1">
                                  <a:solidFill>
                                    <a:srgbClr val="FF0000"/>
                                  </a:solidFill>
                                  <a:latin typeface="Cambria Math" panose="02040503050406030204" pitchFamily="18" charset="0"/>
                                  <a:ea typeface="Cambria Math" panose="02040503050406030204" pitchFamily="18" charset="0"/>
                                </a:rPr>
                                <m:t>𝟏</m:t>
                              </m:r>
                            </m:e>
                          </m:d>
                          <m:r>
                            <a:rPr lang="en-IN" sz="2800" b="1" i="1" smtClean="0">
                              <a:solidFill>
                                <a:srgbClr val="FF0000"/>
                              </a:solidFill>
                              <a:latin typeface="Cambria Math" panose="02040503050406030204" pitchFamily="18" charset="0"/>
                              <a:ea typeface="Cambria Math" panose="02040503050406030204" pitchFamily="18" charset="0"/>
                            </a:rPr>
                            <m:t> </m:t>
                          </m:r>
                        </m:num>
                        <m:den>
                          <m:r>
                            <a:rPr lang="en-IN" sz="2800" b="1">
                              <a:solidFill>
                                <a:srgbClr val="FF0000"/>
                              </a:solidFill>
                              <a:latin typeface="Cambria Math" panose="02040503050406030204" pitchFamily="18" charset="0"/>
                              <a:ea typeface="Cambria Math" panose="02040503050406030204" pitchFamily="18" charset="0"/>
                            </a:rPr>
                            <m:t> </m:t>
                          </m:r>
                          <m:r>
                            <a:rPr lang="en-IN" sz="2800" b="1" i="1">
                              <a:solidFill>
                                <a:srgbClr val="FF0000"/>
                              </a:solidFill>
                              <a:latin typeface="Cambria Math" panose="02040503050406030204" pitchFamily="18" charset="0"/>
                              <a:ea typeface="Cambria Math" panose="02040503050406030204" pitchFamily="18" charset="0"/>
                            </a:rPr>
                            <m:t>𝟐</m:t>
                          </m:r>
                        </m:den>
                      </m:f>
                    </m:oMath>
                  </m:oMathPara>
                </a14:m>
                <a:endParaRPr lang="en-IN" sz="2800" b="1" dirty="0">
                  <a:solidFill>
                    <a:srgbClr val="002060"/>
                  </a:solidFill>
                </a:endParaRPr>
              </a:p>
            </p:txBody>
          </p:sp>
        </mc:Choice>
        <mc:Fallback xmlns="">
          <p:sp>
            <p:nvSpPr>
              <p:cNvPr id="5" name="Rectangle 4">
                <a:extLst>
                  <a:ext uri="{FF2B5EF4-FFF2-40B4-BE49-F238E27FC236}">
                    <a16:creationId xmlns:a16="http://schemas.microsoft.com/office/drawing/2014/main" id="{408DA852-179E-4AB8-86A6-C50835204B55}"/>
                  </a:ext>
                </a:extLst>
              </p:cNvPr>
              <p:cNvSpPr>
                <a:spLocks noRot="1" noChangeAspect="1" noMove="1" noResize="1" noEditPoints="1" noAdjustHandles="1" noChangeArrowheads="1" noChangeShapeType="1" noTextEdit="1"/>
              </p:cNvSpPr>
              <p:nvPr/>
            </p:nvSpPr>
            <p:spPr>
              <a:xfrm>
                <a:off x="5910466" y="1025457"/>
                <a:ext cx="2067595" cy="945917"/>
              </a:xfrm>
              <a:prstGeom prst="rect">
                <a:avLst/>
              </a:prstGeom>
              <a:blipFill>
                <a:blip r:embed="rId2"/>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2BBD401-7C3B-48CB-9BCA-4EE95283C358}"/>
                  </a:ext>
                </a:extLst>
              </p:cNvPr>
              <p:cNvSpPr/>
              <p:nvPr/>
            </p:nvSpPr>
            <p:spPr>
              <a:xfrm>
                <a:off x="789981" y="1275906"/>
                <a:ext cx="4563897" cy="5630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chemeClr val="accent6">
                              <a:lumMod val="50000"/>
                            </a:schemeClr>
                          </a:solidFill>
                          <a:latin typeface="Cambria Math" panose="02040503050406030204" pitchFamily="18" charset="0"/>
                          <a:ea typeface="Cambria Math" panose="02040503050406030204" pitchFamily="18" charset="0"/>
                        </a:rPr>
                        <m:t>1+2+3+4+5+…+</m:t>
                      </m:r>
                      <m:r>
                        <m:rPr>
                          <m:sty m:val="p"/>
                        </m:rPr>
                        <a:rPr lang="en-IN" sz="2800" b="0" i="0" smtClean="0">
                          <a:solidFill>
                            <a:schemeClr val="accent6">
                              <a:lumMod val="50000"/>
                            </a:schemeClr>
                          </a:solidFill>
                          <a:latin typeface="Cambria Math" panose="02040503050406030204" pitchFamily="18" charset="0"/>
                          <a:ea typeface="Cambria Math" panose="02040503050406030204" pitchFamily="18" charset="0"/>
                        </a:rPr>
                        <m:t>n</m:t>
                      </m:r>
                      <m:r>
                        <a:rPr lang="en-IN" sz="2800" b="0" i="0" smtClean="0">
                          <a:solidFill>
                            <a:schemeClr val="tx1"/>
                          </a:solidFill>
                          <a:latin typeface="Cambria Math" panose="02040503050406030204" pitchFamily="18" charset="0"/>
                          <a:ea typeface="Cambria Math" panose="02040503050406030204" pitchFamily="18" charset="0"/>
                        </a:rPr>
                        <m:t>=</m:t>
                      </m:r>
                    </m:oMath>
                  </m:oMathPara>
                </a14:m>
                <a:endParaRPr lang="en-IN" sz="2800" dirty="0">
                  <a:solidFill>
                    <a:schemeClr val="accent6">
                      <a:lumMod val="50000"/>
                    </a:schemeClr>
                  </a:solidFill>
                </a:endParaRPr>
              </a:p>
            </p:txBody>
          </p:sp>
        </mc:Choice>
        <mc:Fallback xmlns="">
          <p:sp>
            <p:nvSpPr>
              <p:cNvPr id="6" name="Rectangle 5">
                <a:extLst>
                  <a:ext uri="{FF2B5EF4-FFF2-40B4-BE49-F238E27FC236}">
                    <a16:creationId xmlns:a16="http://schemas.microsoft.com/office/drawing/2014/main" id="{92BBD401-7C3B-48CB-9BCA-4EE95283C358}"/>
                  </a:ext>
                </a:extLst>
              </p:cNvPr>
              <p:cNvSpPr>
                <a:spLocks noRot="1" noChangeAspect="1" noMove="1" noResize="1" noEditPoints="1" noAdjustHandles="1" noChangeArrowheads="1" noChangeShapeType="1" noTextEdit="1"/>
              </p:cNvSpPr>
              <p:nvPr/>
            </p:nvSpPr>
            <p:spPr>
              <a:xfrm>
                <a:off x="789981" y="1275906"/>
                <a:ext cx="4563897" cy="563088"/>
              </a:xfrm>
              <a:prstGeom prst="rect">
                <a:avLst/>
              </a:prstGeom>
              <a:blipFill>
                <a:blip r:embed="rId3"/>
                <a:stretch>
                  <a:fillRect/>
                </a:stretch>
              </a:blipFill>
              <a:ln>
                <a:noFill/>
              </a:ln>
            </p:spPr>
            <p:txBody>
              <a:bodyPr/>
              <a:lstStyle/>
              <a:p>
                <a:r>
                  <a:rPr lang="en-IN">
                    <a:noFill/>
                  </a:rPr>
                  <a:t> </a:t>
                </a:r>
              </a:p>
            </p:txBody>
          </p:sp>
        </mc:Fallback>
      </mc:AlternateContent>
      <p:sp>
        <p:nvSpPr>
          <p:cNvPr id="7" name="Right Arrow 3">
            <a:extLst>
              <a:ext uri="{FF2B5EF4-FFF2-40B4-BE49-F238E27FC236}">
                <a16:creationId xmlns:a16="http://schemas.microsoft.com/office/drawing/2014/main" id="{3141EB54-584C-465F-BED4-B0A7C19EBE8D}"/>
              </a:ext>
            </a:extLst>
          </p:cNvPr>
          <p:cNvSpPr/>
          <p:nvPr/>
        </p:nvSpPr>
        <p:spPr>
          <a:xfrm>
            <a:off x="233619" y="301476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CC9AD74-8AA4-4BCF-8D51-BB93EF48BEFA}"/>
                  </a:ext>
                </a:extLst>
              </p:cNvPr>
              <p:cNvSpPr/>
              <p:nvPr/>
            </p:nvSpPr>
            <p:spPr>
              <a:xfrm>
                <a:off x="5989805" y="2533383"/>
                <a:ext cx="1351894" cy="1275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381FF5"/>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381FF5"/>
                              </a:solidFill>
                              <a:latin typeface="Cambria Math" panose="02040503050406030204" pitchFamily="18" charset="0"/>
                              <a:ea typeface="Cambria Math" panose="02040503050406030204" pitchFamily="18" charset="0"/>
                            </a:rPr>
                            <m:t>k</m:t>
                          </m:r>
                          <m:r>
                            <a:rPr lang="en-IN" sz="2800" b="0" i="0" smtClean="0">
                              <a:solidFill>
                                <a:srgbClr val="381FF5"/>
                              </a:solidFill>
                              <a:latin typeface="Cambria Math" panose="02040503050406030204" pitchFamily="18" charset="0"/>
                              <a:ea typeface="Cambria Math" panose="02040503050406030204" pitchFamily="18" charset="0"/>
                            </a:rPr>
                            <m:t>=1</m:t>
                          </m:r>
                        </m:sub>
                        <m:sup>
                          <m:r>
                            <m:rPr>
                              <m:sty m:val="p"/>
                            </m:rPr>
                            <a:rPr lang="en-IN" sz="2800" b="0" i="0" smtClean="0">
                              <a:solidFill>
                                <a:srgbClr val="381FF5"/>
                              </a:solidFill>
                              <a:latin typeface="Cambria Math" panose="02040503050406030204" pitchFamily="18" charset="0"/>
                              <a:ea typeface="Cambria Math" panose="02040503050406030204" pitchFamily="18" charset="0"/>
                            </a:rPr>
                            <m:t>n</m:t>
                          </m:r>
                        </m:sup>
                        <m:e>
                          <m:sSup>
                            <m:sSupPr>
                              <m:ctrlPr>
                                <a:rPr lang="en-IN" sz="2800" b="0" i="1" smtClean="0">
                                  <a:solidFill>
                                    <a:srgbClr val="381FF5"/>
                                  </a:solidFill>
                                  <a:latin typeface="Cambria Math" panose="02040503050406030204" pitchFamily="18" charset="0"/>
                                  <a:ea typeface="Cambria Math" panose="02040503050406030204" pitchFamily="18" charset="0"/>
                                </a:rPr>
                              </m:ctrlPr>
                            </m:sSupPr>
                            <m:e>
                              <m:r>
                                <m:rPr>
                                  <m:sty m:val="p"/>
                                </m:rPr>
                                <a:rPr lang="en-IN" sz="2800" b="0" i="0" smtClean="0">
                                  <a:solidFill>
                                    <a:srgbClr val="381FF5"/>
                                  </a:solidFill>
                                  <a:latin typeface="Cambria Math" panose="02040503050406030204" pitchFamily="18" charset="0"/>
                                  <a:ea typeface="Cambria Math" panose="02040503050406030204" pitchFamily="18" charset="0"/>
                                </a:rPr>
                                <m:t>k</m:t>
                              </m:r>
                            </m:e>
                            <m:sup>
                              <m:r>
                                <a:rPr lang="en-IN" sz="2800" b="0" i="0" smtClean="0">
                                  <a:solidFill>
                                    <a:srgbClr val="381FF5"/>
                                  </a:solidFill>
                                  <a:latin typeface="Cambria Math" panose="02040503050406030204" pitchFamily="18" charset="0"/>
                                  <a:ea typeface="Cambria Math" panose="02040503050406030204" pitchFamily="18" charset="0"/>
                                </a:rPr>
                                <m:t>2</m:t>
                              </m:r>
                            </m:sup>
                          </m:sSup>
                        </m:e>
                      </m:nary>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ECC9AD74-8AA4-4BCF-8D51-BB93EF48BEFA}"/>
                  </a:ext>
                </a:extLst>
              </p:cNvPr>
              <p:cNvSpPr>
                <a:spLocks noRot="1" noChangeAspect="1" noMove="1" noResize="1" noEditPoints="1" noAdjustHandles="1" noChangeArrowheads="1" noChangeShapeType="1" noTextEdit="1"/>
              </p:cNvSpPr>
              <p:nvPr/>
            </p:nvSpPr>
            <p:spPr>
              <a:xfrm>
                <a:off x="5989805" y="2533383"/>
                <a:ext cx="1351894" cy="1275738"/>
              </a:xfrm>
              <a:prstGeom prst="rect">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7865895-D71A-483D-9620-77F359EA22D9}"/>
                  </a:ext>
                </a:extLst>
              </p:cNvPr>
              <p:cNvSpPr/>
              <p:nvPr/>
            </p:nvSpPr>
            <p:spPr>
              <a:xfrm>
                <a:off x="789980" y="2900647"/>
                <a:ext cx="5557811" cy="5630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1</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4</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5</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m:rPr>
                              <m:sty m:val="p"/>
                            </m:rPr>
                            <a:rPr lang="en-IN" sz="2800" b="0" i="0" smtClean="0">
                              <a:solidFill>
                                <a:schemeClr val="accent6">
                                  <a:lumMod val="50000"/>
                                </a:schemeClr>
                              </a:solidFill>
                              <a:latin typeface="Cambria Math" panose="02040503050406030204" pitchFamily="18" charset="0"/>
                              <a:ea typeface="Cambria Math" panose="02040503050406030204" pitchFamily="18" charset="0"/>
                            </a:rPr>
                            <m:t>n</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sup>
                      </m:sSup>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07865895-D71A-483D-9620-77F359EA22D9}"/>
                  </a:ext>
                </a:extLst>
              </p:cNvPr>
              <p:cNvSpPr>
                <a:spLocks noRot="1" noChangeAspect="1" noMove="1" noResize="1" noEditPoints="1" noAdjustHandles="1" noChangeArrowheads="1" noChangeShapeType="1" noTextEdit="1"/>
              </p:cNvSpPr>
              <p:nvPr/>
            </p:nvSpPr>
            <p:spPr>
              <a:xfrm>
                <a:off x="789980" y="2900647"/>
                <a:ext cx="5557811" cy="563088"/>
              </a:xfrm>
              <a:prstGeom prst="rect">
                <a:avLst/>
              </a:prstGeom>
              <a:blipFill>
                <a:blip r:embed="rId5"/>
                <a:stretch>
                  <a:fillRect/>
                </a:stretch>
              </a:blipFill>
              <a:ln>
                <a:noFill/>
              </a:ln>
            </p:spPr>
            <p:txBody>
              <a:bodyPr/>
              <a:lstStyle/>
              <a:p>
                <a:r>
                  <a:rPr lang="en-IN">
                    <a:noFill/>
                  </a:rPr>
                  <a:t> </a:t>
                </a:r>
              </a:p>
            </p:txBody>
          </p:sp>
        </mc:Fallback>
      </mc:AlternateContent>
      <p:sp>
        <p:nvSpPr>
          <p:cNvPr id="10" name="Right Arrow 3">
            <a:extLst>
              <a:ext uri="{FF2B5EF4-FFF2-40B4-BE49-F238E27FC236}">
                <a16:creationId xmlns:a16="http://schemas.microsoft.com/office/drawing/2014/main" id="{DECC52EF-5C5C-4763-B666-58F23A64576B}"/>
              </a:ext>
            </a:extLst>
          </p:cNvPr>
          <p:cNvSpPr/>
          <p:nvPr/>
        </p:nvSpPr>
        <p:spPr>
          <a:xfrm>
            <a:off x="233619" y="4714288"/>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700206E-CB24-4DD8-8D35-FF8987400874}"/>
                  </a:ext>
                </a:extLst>
              </p:cNvPr>
              <p:cNvSpPr/>
              <p:nvPr/>
            </p:nvSpPr>
            <p:spPr>
              <a:xfrm>
                <a:off x="5963305" y="4217340"/>
                <a:ext cx="1351895" cy="1275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381FF5"/>
                              </a:solidFill>
                              <a:latin typeface="Cambria Math" panose="02040503050406030204" pitchFamily="18" charset="0"/>
                              <a:ea typeface="Cambria Math" panose="02040503050406030204" pitchFamily="18" charset="0"/>
                            </a:rPr>
                          </m:ctrlPr>
                        </m:naryPr>
                        <m:sub>
                          <m:r>
                            <m:rPr>
                              <m:sty m:val="p"/>
                            </m:rPr>
                            <a:rPr lang="en-IN" sz="2800" b="0" i="0" smtClean="0">
                              <a:solidFill>
                                <a:srgbClr val="381FF5"/>
                              </a:solidFill>
                              <a:latin typeface="Cambria Math" panose="02040503050406030204" pitchFamily="18" charset="0"/>
                              <a:ea typeface="Cambria Math" panose="02040503050406030204" pitchFamily="18" charset="0"/>
                            </a:rPr>
                            <m:t>k</m:t>
                          </m:r>
                          <m:r>
                            <a:rPr lang="en-IN" sz="2800" b="0" i="0" smtClean="0">
                              <a:solidFill>
                                <a:srgbClr val="381FF5"/>
                              </a:solidFill>
                              <a:latin typeface="Cambria Math" panose="02040503050406030204" pitchFamily="18" charset="0"/>
                              <a:ea typeface="Cambria Math" panose="02040503050406030204" pitchFamily="18" charset="0"/>
                            </a:rPr>
                            <m:t>=1</m:t>
                          </m:r>
                        </m:sub>
                        <m:sup>
                          <m:r>
                            <m:rPr>
                              <m:sty m:val="p"/>
                            </m:rPr>
                            <a:rPr lang="en-IN" sz="2800" b="0" i="0" smtClean="0">
                              <a:solidFill>
                                <a:srgbClr val="381FF5"/>
                              </a:solidFill>
                              <a:latin typeface="Cambria Math" panose="02040503050406030204" pitchFamily="18" charset="0"/>
                              <a:ea typeface="Cambria Math" panose="02040503050406030204" pitchFamily="18" charset="0"/>
                            </a:rPr>
                            <m:t>n</m:t>
                          </m:r>
                        </m:sup>
                        <m:e>
                          <m:sSup>
                            <m:sSupPr>
                              <m:ctrlPr>
                                <a:rPr lang="en-IN" sz="2800" b="0" i="1" smtClean="0">
                                  <a:solidFill>
                                    <a:srgbClr val="381FF5"/>
                                  </a:solidFill>
                                  <a:latin typeface="Cambria Math" panose="02040503050406030204" pitchFamily="18" charset="0"/>
                                  <a:ea typeface="Cambria Math" panose="02040503050406030204" pitchFamily="18" charset="0"/>
                                </a:rPr>
                              </m:ctrlPr>
                            </m:sSupPr>
                            <m:e>
                              <m:r>
                                <m:rPr>
                                  <m:sty m:val="p"/>
                                </m:rPr>
                                <a:rPr lang="en-IN" sz="2800" b="0" i="0" smtClean="0">
                                  <a:solidFill>
                                    <a:srgbClr val="381FF5"/>
                                  </a:solidFill>
                                  <a:latin typeface="Cambria Math" panose="02040503050406030204" pitchFamily="18" charset="0"/>
                                  <a:ea typeface="Cambria Math" panose="02040503050406030204" pitchFamily="18" charset="0"/>
                                </a:rPr>
                                <m:t>k</m:t>
                              </m:r>
                            </m:e>
                            <m:sup>
                              <m:r>
                                <a:rPr lang="en-IN" sz="2800" b="0" i="0" smtClean="0">
                                  <a:solidFill>
                                    <a:srgbClr val="381FF5"/>
                                  </a:solidFill>
                                  <a:latin typeface="Cambria Math" panose="02040503050406030204" pitchFamily="18" charset="0"/>
                                  <a:ea typeface="Cambria Math" panose="02040503050406030204" pitchFamily="18" charset="0"/>
                                </a:rPr>
                                <m:t>3</m:t>
                              </m:r>
                            </m:sup>
                          </m:sSup>
                        </m:e>
                      </m:nary>
                    </m:oMath>
                  </m:oMathPara>
                </a14:m>
                <a:endParaRPr lang="en-IN" sz="2800" dirty="0">
                  <a:solidFill>
                    <a:srgbClr val="002060"/>
                  </a:solidFill>
                </a:endParaRPr>
              </a:p>
            </p:txBody>
          </p:sp>
        </mc:Choice>
        <mc:Fallback xmlns="">
          <p:sp>
            <p:nvSpPr>
              <p:cNvPr id="11" name="Rectangle 10">
                <a:extLst>
                  <a:ext uri="{FF2B5EF4-FFF2-40B4-BE49-F238E27FC236}">
                    <a16:creationId xmlns:a16="http://schemas.microsoft.com/office/drawing/2014/main" id="{5700206E-CB24-4DD8-8D35-FF8987400874}"/>
                  </a:ext>
                </a:extLst>
              </p:cNvPr>
              <p:cNvSpPr>
                <a:spLocks noRot="1" noChangeAspect="1" noMove="1" noResize="1" noEditPoints="1" noAdjustHandles="1" noChangeArrowheads="1" noChangeShapeType="1" noTextEdit="1"/>
              </p:cNvSpPr>
              <p:nvPr/>
            </p:nvSpPr>
            <p:spPr>
              <a:xfrm>
                <a:off x="5963305" y="4217340"/>
                <a:ext cx="1351895" cy="1275738"/>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D5CA07A-E915-4AD0-98D0-FD8151841A45}"/>
                  </a:ext>
                </a:extLst>
              </p:cNvPr>
              <p:cNvSpPr/>
              <p:nvPr/>
            </p:nvSpPr>
            <p:spPr>
              <a:xfrm>
                <a:off x="789981" y="4600169"/>
                <a:ext cx="5557810" cy="56308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1</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2</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4</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a:rPr lang="en-IN" sz="2800" b="0" i="0" smtClean="0">
                              <a:solidFill>
                                <a:schemeClr val="accent6">
                                  <a:lumMod val="50000"/>
                                </a:schemeClr>
                              </a:solidFill>
                              <a:latin typeface="Cambria Math" panose="02040503050406030204" pitchFamily="18" charset="0"/>
                              <a:ea typeface="Cambria Math" panose="02040503050406030204" pitchFamily="18" charset="0"/>
                            </a:rPr>
                            <m:t>5</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chemeClr val="accent6">
                              <a:lumMod val="50000"/>
                            </a:schemeClr>
                          </a:solidFill>
                          <a:latin typeface="Cambria Math" panose="02040503050406030204" pitchFamily="18" charset="0"/>
                          <a:ea typeface="Cambria Math" panose="02040503050406030204" pitchFamily="18" charset="0"/>
                        </a:rPr>
                        <m:t>+…+</m:t>
                      </m:r>
                      <m:sSup>
                        <m:sSupPr>
                          <m:ctrlPr>
                            <a:rPr lang="en-IN" sz="2800" b="0" i="1" smtClean="0">
                              <a:solidFill>
                                <a:schemeClr val="accent6">
                                  <a:lumMod val="50000"/>
                                </a:schemeClr>
                              </a:solidFill>
                              <a:latin typeface="Cambria Math" panose="02040503050406030204" pitchFamily="18" charset="0"/>
                              <a:ea typeface="Cambria Math" panose="02040503050406030204" pitchFamily="18" charset="0"/>
                            </a:rPr>
                          </m:ctrlPr>
                        </m:sSupPr>
                        <m:e>
                          <m:r>
                            <m:rPr>
                              <m:sty m:val="p"/>
                            </m:rPr>
                            <a:rPr lang="en-IN" sz="2800" b="0" i="0" smtClean="0">
                              <a:solidFill>
                                <a:schemeClr val="accent6">
                                  <a:lumMod val="50000"/>
                                </a:schemeClr>
                              </a:solidFill>
                              <a:latin typeface="Cambria Math" panose="02040503050406030204" pitchFamily="18" charset="0"/>
                              <a:ea typeface="Cambria Math" panose="02040503050406030204" pitchFamily="18" charset="0"/>
                            </a:rPr>
                            <m:t>n</m:t>
                          </m:r>
                        </m:e>
                        <m:sup>
                          <m:r>
                            <a:rPr lang="en-IN" sz="2800" b="0" i="0" smtClean="0">
                              <a:solidFill>
                                <a:schemeClr val="accent6">
                                  <a:lumMod val="50000"/>
                                </a:schemeClr>
                              </a:solidFill>
                              <a:latin typeface="Cambria Math" panose="02040503050406030204" pitchFamily="18" charset="0"/>
                              <a:ea typeface="Cambria Math" panose="02040503050406030204" pitchFamily="18" charset="0"/>
                            </a:rPr>
                            <m:t>3</m:t>
                          </m:r>
                        </m:sup>
                      </m:sSup>
                      <m:r>
                        <a:rPr lang="en-IN" sz="2800" b="0" i="0" smtClean="0">
                          <a:solidFill>
                            <a:srgbClr val="002060"/>
                          </a:solidFill>
                          <a:latin typeface="Cambria Math" panose="02040503050406030204" pitchFamily="18" charset="0"/>
                          <a:ea typeface="Cambria Math" panose="02040503050406030204" pitchFamily="18" charset="0"/>
                        </a:rPr>
                        <m:t>=</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8D5CA07A-E915-4AD0-98D0-FD8151841A45}"/>
                  </a:ext>
                </a:extLst>
              </p:cNvPr>
              <p:cNvSpPr>
                <a:spLocks noRot="1" noChangeAspect="1" noMove="1" noResize="1" noEditPoints="1" noAdjustHandles="1" noChangeArrowheads="1" noChangeShapeType="1" noTextEdit="1"/>
              </p:cNvSpPr>
              <p:nvPr/>
            </p:nvSpPr>
            <p:spPr>
              <a:xfrm>
                <a:off x="789981" y="4600169"/>
                <a:ext cx="5557810" cy="563088"/>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BA47DB6-33C8-45FA-A45B-6B44645F69EE}"/>
                  </a:ext>
                </a:extLst>
              </p:cNvPr>
              <p:cNvSpPr/>
              <p:nvPr/>
            </p:nvSpPr>
            <p:spPr>
              <a:xfrm>
                <a:off x="4942973" y="902213"/>
                <a:ext cx="1179528" cy="131047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381FF5"/>
                              </a:solidFill>
                              <a:latin typeface="Cambria Math" panose="02040503050406030204" pitchFamily="18" charset="0"/>
                              <a:ea typeface="Cambria Math" panose="02040503050406030204" pitchFamily="18" charset="0"/>
                            </a:rPr>
                          </m:ctrlPr>
                        </m:naryPr>
                        <m:sub>
                          <m:r>
                            <m:rPr>
                              <m:sty m:val="p"/>
                            </m:rPr>
                            <a:rPr lang="en-IN" sz="2800" b="0" i="0" smtClean="0">
                              <a:solidFill>
                                <a:srgbClr val="381FF5"/>
                              </a:solidFill>
                              <a:latin typeface="Cambria Math" panose="02040503050406030204" pitchFamily="18" charset="0"/>
                              <a:ea typeface="Cambria Math" panose="02040503050406030204" pitchFamily="18" charset="0"/>
                            </a:rPr>
                            <m:t>k</m:t>
                          </m:r>
                          <m:r>
                            <a:rPr lang="en-IN" sz="2800" b="0" i="0" smtClean="0">
                              <a:solidFill>
                                <a:srgbClr val="381FF5"/>
                              </a:solidFill>
                              <a:latin typeface="Cambria Math" panose="02040503050406030204" pitchFamily="18" charset="0"/>
                              <a:ea typeface="Cambria Math" panose="02040503050406030204" pitchFamily="18" charset="0"/>
                            </a:rPr>
                            <m:t>=1</m:t>
                          </m:r>
                        </m:sub>
                        <m:sup>
                          <m:r>
                            <m:rPr>
                              <m:sty m:val="p"/>
                            </m:rPr>
                            <a:rPr lang="en-IN" sz="2800" b="0" i="0" smtClean="0">
                              <a:solidFill>
                                <a:srgbClr val="381FF5"/>
                              </a:solidFill>
                              <a:latin typeface="Cambria Math" panose="02040503050406030204" pitchFamily="18" charset="0"/>
                              <a:ea typeface="Cambria Math" panose="02040503050406030204" pitchFamily="18" charset="0"/>
                            </a:rPr>
                            <m:t>n</m:t>
                          </m:r>
                        </m:sup>
                        <m:e>
                          <m:r>
                            <m:rPr>
                              <m:sty m:val="p"/>
                            </m:rPr>
                            <a:rPr lang="en-IN" sz="2800" b="0" i="0" smtClean="0">
                              <a:solidFill>
                                <a:srgbClr val="381FF5"/>
                              </a:solidFill>
                              <a:latin typeface="Cambria Math" panose="02040503050406030204" pitchFamily="18" charset="0"/>
                              <a:ea typeface="Cambria Math" panose="02040503050406030204" pitchFamily="18" charset="0"/>
                            </a:rPr>
                            <m:t>k</m:t>
                          </m:r>
                        </m:e>
                      </m:nary>
                    </m:oMath>
                  </m:oMathPara>
                </a14:m>
                <a:endParaRPr lang="en-IN" sz="2800" dirty="0">
                  <a:solidFill>
                    <a:srgbClr val="002060"/>
                  </a:solidFill>
                </a:endParaRPr>
              </a:p>
            </p:txBody>
          </p:sp>
        </mc:Choice>
        <mc:Fallback xmlns="">
          <p:sp>
            <p:nvSpPr>
              <p:cNvPr id="13" name="Rectangle 12">
                <a:extLst>
                  <a:ext uri="{FF2B5EF4-FFF2-40B4-BE49-F238E27FC236}">
                    <a16:creationId xmlns:a16="http://schemas.microsoft.com/office/drawing/2014/main" id="{CBA47DB6-33C8-45FA-A45B-6B44645F69EE}"/>
                  </a:ext>
                </a:extLst>
              </p:cNvPr>
              <p:cNvSpPr>
                <a:spLocks noRot="1" noChangeAspect="1" noMove="1" noResize="1" noEditPoints="1" noAdjustHandles="1" noChangeArrowheads="1" noChangeShapeType="1" noTextEdit="1"/>
              </p:cNvSpPr>
              <p:nvPr/>
            </p:nvSpPr>
            <p:spPr>
              <a:xfrm>
                <a:off x="4942973" y="902213"/>
                <a:ext cx="1179528" cy="1310473"/>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E891CCE-6870-4627-9841-C8AAD92ED89E}"/>
                  </a:ext>
                </a:extLst>
              </p:cNvPr>
              <p:cNvSpPr/>
              <p:nvPr/>
            </p:nvSpPr>
            <p:spPr>
              <a:xfrm>
                <a:off x="7070326" y="2685041"/>
                <a:ext cx="3425956" cy="94591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1"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FF0000"/>
                              </a:solidFill>
                              <a:latin typeface="Cambria Math" panose="02040503050406030204" pitchFamily="18" charset="0"/>
                              <a:ea typeface="Cambria Math" panose="02040503050406030204" pitchFamily="18" charset="0"/>
                            </a:rPr>
                          </m:ctrlPr>
                        </m:fPr>
                        <m:num>
                          <m:r>
                            <a:rPr lang="en-IN" sz="2800" b="1" i="1" smtClean="0">
                              <a:solidFill>
                                <a:srgbClr val="FF0000"/>
                              </a:solidFill>
                              <a:latin typeface="Cambria Math" panose="02040503050406030204" pitchFamily="18" charset="0"/>
                              <a:ea typeface="Cambria Math" panose="02040503050406030204" pitchFamily="18" charset="0"/>
                            </a:rPr>
                            <m:t> </m:t>
                          </m:r>
                          <m:r>
                            <a:rPr lang="en-IN" sz="2800" b="1" i="1">
                              <a:solidFill>
                                <a:srgbClr val="FF0000"/>
                              </a:solidFill>
                              <a:latin typeface="Cambria Math" panose="02040503050406030204" pitchFamily="18" charset="0"/>
                              <a:ea typeface="Cambria Math" panose="02040503050406030204" pitchFamily="18" charset="0"/>
                            </a:rPr>
                            <m:t>𝐧</m:t>
                          </m:r>
                          <m:d>
                            <m:dPr>
                              <m:ctrlPr>
                                <a:rPr lang="en-IN" sz="2800" b="1" i="1">
                                  <a:solidFill>
                                    <a:srgbClr val="FF0000"/>
                                  </a:solidFill>
                                  <a:latin typeface="Cambria Math" panose="02040503050406030204" pitchFamily="18" charset="0"/>
                                  <a:ea typeface="Cambria Math" panose="02040503050406030204" pitchFamily="18" charset="0"/>
                                </a:rPr>
                              </m:ctrlPr>
                            </m:dPr>
                            <m:e>
                              <m:r>
                                <a:rPr lang="en-IN" sz="2800" b="1" i="1">
                                  <a:solidFill>
                                    <a:srgbClr val="FF0000"/>
                                  </a:solidFill>
                                  <a:latin typeface="Cambria Math" panose="02040503050406030204" pitchFamily="18" charset="0"/>
                                  <a:ea typeface="Cambria Math" panose="02040503050406030204" pitchFamily="18" charset="0"/>
                                </a:rPr>
                                <m:t>𝐧</m:t>
                              </m:r>
                              <m:r>
                                <a:rPr lang="en-IN" sz="2800" b="1">
                                  <a:solidFill>
                                    <a:srgbClr val="FF0000"/>
                                  </a:solidFill>
                                  <a:latin typeface="Cambria Math" panose="02040503050406030204" pitchFamily="18" charset="0"/>
                                  <a:ea typeface="Cambria Math" panose="02040503050406030204" pitchFamily="18" charset="0"/>
                                </a:rPr>
                                <m:t>+</m:t>
                              </m:r>
                              <m:r>
                                <a:rPr lang="en-IN" sz="2800" b="1" i="1">
                                  <a:solidFill>
                                    <a:srgbClr val="FF0000"/>
                                  </a:solidFill>
                                  <a:latin typeface="Cambria Math" panose="02040503050406030204" pitchFamily="18" charset="0"/>
                                  <a:ea typeface="Cambria Math" panose="02040503050406030204" pitchFamily="18" charset="0"/>
                                </a:rPr>
                                <m:t>𝟏</m:t>
                              </m:r>
                            </m:e>
                          </m:d>
                          <m:d>
                            <m:dPr>
                              <m:ctrlPr>
                                <a:rPr lang="en-IN" sz="2800" b="1" i="1">
                                  <a:solidFill>
                                    <a:srgbClr val="FF0000"/>
                                  </a:solidFill>
                                  <a:latin typeface="Cambria Math" panose="02040503050406030204" pitchFamily="18" charset="0"/>
                                  <a:ea typeface="Cambria Math" panose="02040503050406030204" pitchFamily="18" charset="0"/>
                                </a:rPr>
                              </m:ctrlPr>
                            </m:dPr>
                            <m:e>
                              <m:r>
                                <a:rPr lang="en-IN" sz="2800" b="1" i="1" smtClean="0">
                                  <a:solidFill>
                                    <a:srgbClr val="FF0000"/>
                                  </a:solidFill>
                                  <a:latin typeface="Cambria Math" panose="02040503050406030204" pitchFamily="18" charset="0"/>
                                  <a:ea typeface="Cambria Math" panose="02040503050406030204" pitchFamily="18" charset="0"/>
                                </a:rPr>
                                <m:t>𝟐</m:t>
                              </m:r>
                              <m:r>
                                <a:rPr lang="en-IN" sz="2800" b="1" i="1">
                                  <a:solidFill>
                                    <a:srgbClr val="FF0000"/>
                                  </a:solidFill>
                                  <a:latin typeface="Cambria Math" panose="02040503050406030204" pitchFamily="18" charset="0"/>
                                  <a:ea typeface="Cambria Math" panose="02040503050406030204" pitchFamily="18" charset="0"/>
                                </a:rPr>
                                <m:t>𝐧</m:t>
                              </m:r>
                              <m:r>
                                <a:rPr lang="en-IN" sz="2800" b="1">
                                  <a:solidFill>
                                    <a:srgbClr val="FF0000"/>
                                  </a:solidFill>
                                  <a:latin typeface="Cambria Math" panose="02040503050406030204" pitchFamily="18" charset="0"/>
                                  <a:ea typeface="Cambria Math" panose="02040503050406030204" pitchFamily="18" charset="0"/>
                                </a:rPr>
                                <m:t>+</m:t>
                              </m:r>
                              <m:r>
                                <a:rPr lang="en-IN" sz="2800" b="1" i="1" smtClean="0">
                                  <a:solidFill>
                                    <a:srgbClr val="FF0000"/>
                                  </a:solidFill>
                                  <a:latin typeface="Cambria Math" panose="02040503050406030204" pitchFamily="18" charset="0"/>
                                  <a:ea typeface="Cambria Math" panose="02040503050406030204" pitchFamily="18" charset="0"/>
                                </a:rPr>
                                <m:t>𝟏</m:t>
                              </m:r>
                            </m:e>
                          </m:d>
                          <m:r>
                            <a:rPr lang="en-IN" sz="2800" b="1" i="1" smtClean="0">
                              <a:solidFill>
                                <a:srgbClr val="FF0000"/>
                              </a:solidFill>
                              <a:latin typeface="Cambria Math" panose="02040503050406030204" pitchFamily="18" charset="0"/>
                              <a:ea typeface="Cambria Math" panose="02040503050406030204" pitchFamily="18" charset="0"/>
                            </a:rPr>
                            <m:t> </m:t>
                          </m:r>
                        </m:num>
                        <m:den>
                          <m:r>
                            <a:rPr lang="en-IN" sz="2800" b="1">
                              <a:solidFill>
                                <a:srgbClr val="FF0000"/>
                              </a:solidFill>
                              <a:latin typeface="Cambria Math" panose="02040503050406030204" pitchFamily="18" charset="0"/>
                              <a:ea typeface="Cambria Math" panose="02040503050406030204" pitchFamily="18" charset="0"/>
                            </a:rPr>
                            <m:t> </m:t>
                          </m:r>
                          <m:r>
                            <a:rPr lang="en-IN" sz="2800" b="1" i="1" smtClean="0">
                              <a:solidFill>
                                <a:srgbClr val="FF0000"/>
                              </a:solidFill>
                              <a:latin typeface="Cambria Math" panose="02040503050406030204" pitchFamily="18" charset="0"/>
                              <a:ea typeface="Cambria Math" panose="02040503050406030204" pitchFamily="18" charset="0"/>
                            </a:rPr>
                            <m:t>𝟔</m:t>
                          </m:r>
                        </m:den>
                      </m:f>
                    </m:oMath>
                  </m:oMathPara>
                </a14:m>
                <a:endParaRPr lang="en-IN" sz="2800" b="1" dirty="0">
                  <a:solidFill>
                    <a:srgbClr val="002060"/>
                  </a:solidFill>
                </a:endParaRPr>
              </a:p>
            </p:txBody>
          </p:sp>
        </mc:Choice>
        <mc:Fallback xmlns="">
          <p:sp>
            <p:nvSpPr>
              <p:cNvPr id="14" name="Rectangle 13">
                <a:extLst>
                  <a:ext uri="{FF2B5EF4-FFF2-40B4-BE49-F238E27FC236}">
                    <a16:creationId xmlns:a16="http://schemas.microsoft.com/office/drawing/2014/main" id="{0E891CCE-6870-4627-9841-C8AAD92ED89E}"/>
                  </a:ext>
                </a:extLst>
              </p:cNvPr>
              <p:cNvSpPr>
                <a:spLocks noRot="1" noChangeAspect="1" noMove="1" noResize="1" noEditPoints="1" noAdjustHandles="1" noChangeArrowheads="1" noChangeShapeType="1" noTextEdit="1"/>
              </p:cNvSpPr>
              <p:nvPr/>
            </p:nvSpPr>
            <p:spPr>
              <a:xfrm>
                <a:off x="7070326" y="2685041"/>
                <a:ext cx="3425956" cy="945917"/>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B613A8F-8892-4BEC-BAE5-D9DD35C1D70E}"/>
                  </a:ext>
                </a:extLst>
              </p:cNvPr>
              <p:cNvSpPr/>
              <p:nvPr/>
            </p:nvSpPr>
            <p:spPr>
              <a:xfrm>
                <a:off x="7023650" y="4251101"/>
                <a:ext cx="2584048" cy="122603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m:t>
                      </m:r>
                      <m:sSup>
                        <m:sSupPr>
                          <m:ctrlPr>
                            <a:rPr lang="en-IN" sz="2800" b="1" i="1"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IN" sz="2800" b="1" i="1" smtClean="0">
                                  <a:solidFill>
                                    <a:srgbClr val="FF0000"/>
                                  </a:solidFill>
                                  <a:latin typeface="Cambria Math" panose="02040503050406030204" pitchFamily="18" charset="0"/>
                                  <a:ea typeface="Cambria Math" panose="02040503050406030204" pitchFamily="18" charset="0"/>
                                </a:rPr>
                              </m:ctrlPr>
                            </m:dPr>
                            <m:e>
                              <m:f>
                                <m:fPr>
                                  <m:ctrlPr>
                                    <a:rPr lang="en-IN" sz="2800" b="1" i="1" smtClean="0">
                                      <a:solidFill>
                                        <a:srgbClr val="FF0000"/>
                                      </a:solidFill>
                                      <a:latin typeface="Cambria Math" panose="02040503050406030204" pitchFamily="18" charset="0"/>
                                      <a:ea typeface="Cambria Math" panose="02040503050406030204" pitchFamily="18" charset="0"/>
                                    </a:rPr>
                                  </m:ctrlPr>
                                </m:fPr>
                                <m:num>
                                  <m:r>
                                    <a:rPr lang="en-IN" sz="2800" b="1" i="0" smtClean="0">
                                      <a:solidFill>
                                        <a:srgbClr val="FF0000"/>
                                      </a:solidFill>
                                      <a:latin typeface="Cambria Math" panose="02040503050406030204" pitchFamily="18" charset="0"/>
                                      <a:ea typeface="Cambria Math" panose="02040503050406030204" pitchFamily="18" charset="0"/>
                                    </a:rPr>
                                    <m:t> </m:t>
                                  </m:r>
                                  <m:r>
                                    <a:rPr lang="en-IN" sz="2800" b="1" i="0" smtClean="0">
                                      <a:solidFill>
                                        <a:srgbClr val="FF0000"/>
                                      </a:solidFill>
                                      <a:latin typeface="Cambria Math" panose="02040503050406030204" pitchFamily="18" charset="0"/>
                                      <a:ea typeface="Cambria Math" panose="02040503050406030204" pitchFamily="18" charset="0"/>
                                    </a:rPr>
                                    <m:t>𝐧</m:t>
                                  </m:r>
                                  <m:d>
                                    <m:dPr>
                                      <m:ctrlPr>
                                        <a:rPr lang="en-IN" sz="2800" b="1" i="1" smtClean="0">
                                          <a:solidFill>
                                            <a:srgbClr val="FF0000"/>
                                          </a:solidFill>
                                          <a:latin typeface="Cambria Math" panose="02040503050406030204" pitchFamily="18" charset="0"/>
                                          <a:ea typeface="Cambria Math" panose="02040503050406030204" pitchFamily="18" charset="0"/>
                                        </a:rPr>
                                      </m:ctrlPr>
                                    </m:dPr>
                                    <m:e>
                                      <m:r>
                                        <a:rPr lang="en-IN" sz="2800" b="1" i="0" smtClean="0">
                                          <a:solidFill>
                                            <a:srgbClr val="FF0000"/>
                                          </a:solidFill>
                                          <a:latin typeface="Cambria Math" panose="02040503050406030204" pitchFamily="18" charset="0"/>
                                          <a:ea typeface="Cambria Math" panose="02040503050406030204" pitchFamily="18" charset="0"/>
                                        </a:rPr>
                                        <m:t>𝐧</m:t>
                                      </m:r>
                                      <m:r>
                                        <a:rPr lang="en-IN" sz="2800" b="1" i="0" smtClean="0">
                                          <a:solidFill>
                                            <a:srgbClr val="FF0000"/>
                                          </a:solidFill>
                                          <a:latin typeface="Cambria Math" panose="02040503050406030204" pitchFamily="18" charset="0"/>
                                          <a:ea typeface="Cambria Math" panose="02040503050406030204" pitchFamily="18" charset="0"/>
                                        </a:rPr>
                                        <m:t>+</m:t>
                                      </m:r>
                                      <m:r>
                                        <a:rPr lang="en-IN" sz="2800" b="1" i="0" smtClean="0">
                                          <a:solidFill>
                                            <a:srgbClr val="FF0000"/>
                                          </a:solidFill>
                                          <a:latin typeface="Cambria Math" panose="02040503050406030204" pitchFamily="18" charset="0"/>
                                          <a:ea typeface="Cambria Math" panose="02040503050406030204" pitchFamily="18" charset="0"/>
                                        </a:rPr>
                                        <m:t>𝟏</m:t>
                                      </m:r>
                                    </m:e>
                                  </m:d>
                                  <m:r>
                                    <a:rPr lang="en-IN" sz="2800" b="1" i="0" smtClean="0">
                                      <a:solidFill>
                                        <a:srgbClr val="FF0000"/>
                                      </a:solidFill>
                                      <a:latin typeface="Cambria Math" panose="02040503050406030204" pitchFamily="18" charset="0"/>
                                      <a:ea typeface="Cambria Math" panose="02040503050406030204" pitchFamily="18" charset="0"/>
                                    </a:rPr>
                                    <m:t> </m:t>
                                  </m:r>
                                </m:num>
                                <m:den>
                                  <m:r>
                                    <a:rPr lang="en-IN" sz="2800" b="1" i="0" smtClean="0">
                                      <a:solidFill>
                                        <a:srgbClr val="FF0000"/>
                                      </a:solidFill>
                                      <a:latin typeface="Cambria Math" panose="02040503050406030204" pitchFamily="18" charset="0"/>
                                      <a:ea typeface="Cambria Math" panose="02040503050406030204" pitchFamily="18" charset="0"/>
                                    </a:rPr>
                                    <m:t>𝟐</m:t>
                                  </m:r>
                                </m:den>
                              </m:f>
                            </m:e>
                          </m:d>
                        </m:e>
                        <m:sup>
                          <m:r>
                            <a:rPr lang="en-IN" sz="2800" b="1" i="0" smtClean="0">
                              <a:solidFill>
                                <a:srgbClr val="FF0000"/>
                              </a:solidFill>
                              <a:latin typeface="Cambria Math" panose="02040503050406030204" pitchFamily="18" charset="0"/>
                              <a:ea typeface="Cambria Math" panose="02040503050406030204" pitchFamily="18" charset="0"/>
                            </a:rPr>
                            <m:t>𝟐</m:t>
                          </m:r>
                        </m:sup>
                      </m:sSup>
                    </m:oMath>
                  </m:oMathPara>
                </a14:m>
                <a:endParaRPr lang="en-IN" sz="2800" b="1" dirty="0">
                  <a:solidFill>
                    <a:srgbClr val="002060"/>
                  </a:solidFill>
                </a:endParaRPr>
              </a:p>
            </p:txBody>
          </p:sp>
        </mc:Choice>
        <mc:Fallback xmlns="">
          <p:sp>
            <p:nvSpPr>
              <p:cNvPr id="15" name="Rectangle 14">
                <a:extLst>
                  <a:ext uri="{FF2B5EF4-FFF2-40B4-BE49-F238E27FC236}">
                    <a16:creationId xmlns:a16="http://schemas.microsoft.com/office/drawing/2014/main" id="{DB613A8F-8892-4BEC-BAE5-D9DD35C1D70E}"/>
                  </a:ext>
                </a:extLst>
              </p:cNvPr>
              <p:cNvSpPr>
                <a:spLocks noRot="1" noChangeAspect="1" noMove="1" noResize="1" noEditPoints="1" noAdjustHandles="1" noChangeArrowheads="1" noChangeShapeType="1" noTextEdit="1"/>
              </p:cNvSpPr>
              <p:nvPr/>
            </p:nvSpPr>
            <p:spPr>
              <a:xfrm>
                <a:off x="7023650" y="4251101"/>
                <a:ext cx="2584048" cy="1226033"/>
              </a:xfrm>
              <a:prstGeom prst="rect">
                <a:avLst/>
              </a:prstGeom>
              <a:blipFill>
                <a:blip r:embed="rId10"/>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405602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100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10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10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1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10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10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left)">
                                      <p:cBhvr>
                                        <p:cTn id="5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p:bldP spid="9" grpId="0"/>
      <p:bldP spid="10" grpId="0" animBg="1"/>
      <p:bldP spid="11" grpId="0"/>
      <p:bldP spid="12" grpId="0"/>
      <p:bldP spid="13" grpId="0"/>
      <p:bldP spid="14"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B1C0A-2CAC-4924-9291-91F4DC4556C0}"/>
              </a:ext>
            </a:extLst>
          </p:cNvPr>
          <p:cNvSpPr>
            <a:spLocks noGrp="1"/>
          </p:cNvSpPr>
          <p:nvPr>
            <p:ph type="title"/>
          </p:nvPr>
        </p:nvSpPr>
        <p:spPr/>
        <p:txBody>
          <a:bodyPr/>
          <a:lstStyle/>
          <a:p>
            <a:r>
              <a:rPr lang="en-IN" dirty="0"/>
              <a:t>Method:10         Limit Comparison Test</a:t>
            </a:r>
          </a:p>
        </p:txBody>
      </p:sp>
      <p:sp>
        <p:nvSpPr>
          <p:cNvPr id="4" name="Arrow: Notched Right 3">
            <a:extLst>
              <a:ext uri="{FF2B5EF4-FFF2-40B4-BE49-F238E27FC236}">
                <a16:creationId xmlns:a16="http://schemas.microsoft.com/office/drawing/2014/main" id="{7E521E14-4AA6-4A21-8B93-981FC0C6C060}"/>
              </a:ext>
            </a:extLst>
          </p:cNvPr>
          <p:cNvSpPr/>
          <p:nvPr/>
        </p:nvSpPr>
        <p:spPr>
          <a:xfrm>
            <a:off x="2176215" y="153297"/>
            <a:ext cx="688617" cy="404605"/>
          </a:xfrm>
          <a:prstGeom prst="notched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pPr>
            <a:endParaRPr lang="en-IN" sz="2800">
              <a:solidFill>
                <a:schemeClr val="tx1">
                  <a:lumMod val="90000"/>
                  <a:lumOff val="10000"/>
                </a:schemeClr>
              </a:solidFill>
            </a:endParaRPr>
          </a:p>
        </p:txBody>
      </p:sp>
      <p:sp>
        <p:nvSpPr>
          <p:cNvPr id="5" name="Rectangle: Rounded Corners 4">
            <a:extLst>
              <a:ext uri="{FF2B5EF4-FFF2-40B4-BE49-F238E27FC236}">
                <a16:creationId xmlns:a16="http://schemas.microsoft.com/office/drawing/2014/main" id="{75E44E8C-2322-44BA-919D-8D480CD734B2}"/>
              </a:ext>
            </a:extLst>
          </p:cNvPr>
          <p:cNvSpPr/>
          <p:nvPr/>
        </p:nvSpPr>
        <p:spPr>
          <a:xfrm>
            <a:off x="222849" y="11674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Example:5</a:t>
            </a:r>
          </a:p>
        </p:txBody>
      </p:sp>
      <p:sp>
        <p:nvSpPr>
          <p:cNvPr id="6" name="Rectangle 5">
            <a:extLst>
              <a:ext uri="{FF2B5EF4-FFF2-40B4-BE49-F238E27FC236}">
                <a16:creationId xmlns:a16="http://schemas.microsoft.com/office/drawing/2014/main" id="{B63A16D8-7EF7-4706-B7BE-486418F9823C}"/>
              </a:ext>
            </a:extLst>
          </p:cNvPr>
          <p:cNvSpPr/>
          <p:nvPr/>
        </p:nvSpPr>
        <p:spPr>
          <a:xfrm>
            <a:off x="2001344" y="1203380"/>
            <a:ext cx="3713350" cy="468000"/>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Test the convergence of</a:t>
            </a:r>
          </a:p>
        </p:txBody>
      </p:sp>
      <p:sp>
        <p:nvSpPr>
          <p:cNvPr id="7" name="Rectangle: Rounded Corners 6">
            <a:extLst>
              <a:ext uri="{FF2B5EF4-FFF2-40B4-BE49-F238E27FC236}">
                <a16:creationId xmlns:a16="http://schemas.microsoft.com/office/drawing/2014/main" id="{23840CE8-88EC-412A-A358-B41709C77546}"/>
              </a:ext>
            </a:extLst>
          </p:cNvPr>
          <p:cNvSpPr/>
          <p:nvPr/>
        </p:nvSpPr>
        <p:spPr>
          <a:xfrm>
            <a:off x="222849" y="2715755"/>
            <a:ext cx="1706820" cy="539851"/>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ctr" anchorCtr="0" compatLnSpc="1">
            <a:prstTxWarp prst="textNoShape">
              <a:avLst/>
            </a:prstTxWarp>
          </a:bodyPr>
          <a:lstStyle/>
          <a:p>
            <a:pPr algn="ctr"/>
            <a:r>
              <a:rPr lang="en-IN" sz="2800" dirty="0">
                <a:solidFill>
                  <a:schemeClr val="bg1"/>
                </a:solidFill>
              </a:rPr>
              <a:t>Solution:</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4ECC6B5-B1BB-4588-A11B-521E3B4D76A7}"/>
                  </a:ext>
                </a:extLst>
              </p:cNvPr>
              <p:cNvSpPr/>
              <p:nvPr/>
            </p:nvSpPr>
            <p:spPr>
              <a:xfrm>
                <a:off x="5423145" y="817241"/>
                <a:ext cx="4475962" cy="12986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1</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C4ECC6B5-B1BB-4588-A11B-521E3B4D76A7}"/>
                  </a:ext>
                </a:extLst>
              </p:cNvPr>
              <p:cNvSpPr>
                <a:spLocks noRot="1" noChangeAspect="1" noMove="1" noResize="1" noEditPoints="1" noAdjustHandles="1" noChangeArrowheads="1" noChangeShapeType="1" noTextEdit="1"/>
              </p:cNvSpPr>
              <p:nvPr/>
            </p:nvSpPr>
            <p:spPr>
              <a:xfrm>
                <a:off x="5423145" y="817241"/>
                <a:ext cx="4475962" cy="1298665"/>
              </a:xfrm>
              <a:prstGeom prst="rect">
                <a:avLst/>
              </a:prstGeom>
              <a:blipFill>
                <a:blip r:embed="rId2"/>
                <a:stretch>
                  <a:fillRect/>
                </a:stretch>
              </a:blipFill>
              <a:ln>
                <a:noFill/>
              </a:ln>
            </p:spPr>
            <p:txBody>
              <a:bodyPr/>
              <a:lstStyle/>
              <a:p>
                <a:r>
                  <a:rPr lang="en-IN">
                    <a:noFill/>
                  </a:rPr>
                  <a:t> </a:t>
                </a:r>
              </a:p>
            </p:txBody>
          </p:sp>
        </mc:Fallback>
      </mc:AlternateContent>
      <p:grpSp>
        <p:nvGrpSpPr>
          <p:cNvPr id="13" name="Group 12">
            <a:extLst>
              <a:ext uri="{FF2B5EF4-FFF2-40B4-BE49-F238E27FC236}">
                <a16:creationId xmlns:a16="http://schemas.microsoft.com/office/drawing/2014/main" id="{ECCE9FDE-1ACF-4E7F-9F10-DF6F67217D0C}"/>
              </a:ext>
            </a:extLst>
          </p:cNvPr>
          <p:cNvGrpSpPr/>
          <p:nvPr/>
        </p:nvGrpSpPr>
        <p:grpSpPr>
          <a:xfrm>
            <a:off x="2006167" y="2349994"/>
            <a:ext cx="5161878" cy="1298665"/>
            <a:chOff x="2006167" y="2349994"/>
            <a:chExt cx="5161878" cy="1298665"/>
          </a:xfrm>
        </p:grpSpPr>
        <p:sp>
          <p:nvSpPr>
            <p:cNvPr id="10" name="Rectangle 9">
              <a:extLst>
                <a:ext uri="{FF2B5EF4-FFF2-40B4-BE49-F238E27FC236}">
                  <a16:creationId xmlns:a16="http://schemas.microsoft.com/office/drawing/2014/main" id="{EDC56F24-3F28-428E-BCEC-EF3EC8F3258F}"/>
                </a:ext>
              </a:extLst>
            </p:cNvPr>
            <p:cNvSpPr/>
            <p:nvPr/>
          </p:nvSpPr>
          <p:spPr>
            <a:xfrm>
              <a:off x="2006167" y="2737959"/>
              <a:ext cx="1068337"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126F7754-2C12-4825-9611-3E478DC13BEB}"/>
                    </a:ext>
                  </a:extLst>
                </p:cNvPr>
                <p:cNvSpPr/>
                <p:nvPr/>
              </p:nvSpPr>
              <p:spPr>
                <a:xfrm>
                  <a:off x="2692083" y="2349994"/>
                  <a:ext cx="4475962" cy="1298665"/>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1</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2</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a:rPr lang="en-IN" sz="2800" b="0" i="0" smtClean="0">
                                        <a:solidFill>
                                          <a:srgbClr val="002060"/>
                                        </a:solidFill>
                                        <a:latin typeface="Cambria Math" panose="02040503050406030204" pitchFamily="18" charset="0"/>
                                      </a:rPr>
                                      <m:t>3</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2</m:t>
                                    </m:r>
                                  </m:sup>
                                </m:sSup>
                                <m:r>
                                  <a:rPr lang="en-IN" sz="2800" b="0" i="0" smtClean="0">
                                    <a:solidFill>
                                      <a:srgbClr val="002060"/>
                                    </a:solidFill>
                                    <a:latin typeface="Cambria Math" panose="02040503050406030204" pitchFamily="18" charset="0"/>
                                  </a:rPr>
                                  <m:t> </m:t>
                                </m:r>
                              </m:den>
                            </m:f>
                          </m:e>
                        </m:nary>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126F7754-2C12-4825-9611-3E478DC13BEB}"/>
                    </a:ext>
                  </a:extLst>
                </p:cNvPr>
                <p:cNvSpPr>
                  <a:spLocks noRot="1" noChangeAspect="1" noMove="1" noResize="1" noEditPoints="1" noAdjustHandles="1" noChangeArrowheads="1" noChangeShapeType="1" noTextEdit="1"/>
                </p:cNvSpPr>
                <p:nvPr/>
              </p:nvSpPr>
              <p:spPr>
                <a:xfrm>
                  <a:off x="2692083" y="2349994"/>
                  <a:ext cx="4475962" cy="1298665"/>
                </a:xfrm>
                <a:prstGeom prst="rect">
                  <a:avLst/>
                </a:prstGeom>
                <a:blipFill>
                  <a:blip r:embed="rId3"/>
                  <a:stretch>
                    <a:fillRect/>
                  </a:stretch>
                </a:blipFill>
                <a:ln>
                  <a:noFill/>
                </a:ln>
              </p:spPr>
              <p:txBody>
                <a:bodyPr/>
                <a:lstStyle/>
                <a:p>
                  <a:r>
                    <a:rPr lang="en-IN">
                      <a:noFill/>
                    </a:rPr>
                    <a:t> </a:t>
                  </a:r>
                </a:p>
              </p:txBody>
            </p:sp>
          </mc:Fallback>
        </mc:AlternateContent>
      </p:grpSp>
      <p:grpSp>
        <p:nvGrpSpPr>
          <p:cNvPr id="14" name="Group 13">
            <a:extLst>
              <a:ext uri="{FF2B5EF4-FFF2-40B4-BE49-F238E27FC236}">
                <a16:creationId xmlns:a16="http://schemas.microsoft.com/office/drawing/2014/main" id="{6E7492CF-2E7E-4CCD-A8D1-4913970E7ED5}"/>
              </a:ext>
            </a:extLst>
          </p:cNvPr>
          <p:cNvGrpSpPr/>
          <p:nvPr/>
        </p:nvGrpSpPr>
        <p:grpSpPr>
          <a:xfrm>
            <a:off x="7530508" y="2222432"/>
            <a:ext cx="2342362" cy="1940187"/>
            <a:chOff x="7530508" y="2222432"/>
            <a:chExt cx="2342362" cy="1940187"/>
          </a:xfrm>
        </p:grpSpPr>
        <p:sp>
          <p:nvSpPr>
            <p:cNvPr id="31" name="Thought Bubble: Cloud 30">
              <a:extLst>
                <a:ext uri="{FF2B5EF4-FFF2-40B4-BE49-F238E27FC236}">
                  <a16:creationId xmlns:a16="http://schemas.microsoft.com/office/drawing/2014/main" id="{DEA01573-7BEE-4360-8868-03D39335F287}"/>
                </a:ext>
              </a:extLst>
            </p:cNvPr>
            <p:cNvSpPr/>
            <p:nvPr/>
          </p:nvSpPr>
          <p:spPr>
            <a:xfrm>
              <a:off x="7530508" y="2222432"/>
              <a:ext cx="2342362" cy="1940187"/>
            </a:xfrm>
            <a:prstGeom prst="cloudCallout">
              <a:avLst>
                <a:gd name="adj1" fmla="val -79152"/>
                <a:gd name="adj2" fmla="val 4309"/>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0ACB64E-BEFA-433B-8FEB-2A0BA2D4ED76}"/>
                    </a:ext>
                  </a:extLst>
                </p:cNvPr>
                <p:cNvSpPr/>
                <p:nvPr/>
              </p:nvSpPr>
              <p:spPr>
                <a:xfrm>
                  <a:off x="8025742" y="2522262"/>
                  <a:ext cx="1351894" cy="1275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FF000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FF0000"/>
                                </a:solidFill>
                                <a:latin typeface="Cambria Math" panose="02040503050406030204" pitchFamily="18" charset="0"/>
                                <a:ea typeface="Cambria Math" panose="02040503050406030204" pitchFamily="18" charset="0"/>
                              </a:rPr>
                              <m:t>k</m:t>
                            </m:r>
                            <m:r>
                              <a:rPr lang="en-IN" sz="2800" b="0" i="0" smtClean="0">
                                <a:solidFill>
                                  <a:srgbClr val="FF0000"/>
                                </a:solidFill>
                                <a:latin typeface="Cambria Math" panose="02040503050406030204" pitchFamily="18" charset="0"/>
                                <a:ea typeface="Cambria Math" panose="02040503050406030204" pitchFamily="18" charset="0"/>
                              </a:rPr>
                              <m:t>=1</m:t>
                            </m:r>
                          </m:sub>
                          <m:sup>
                            <m:r>
                              <m:rPr>
                                <m:sty m:val="p"/>
                              </m:rPr>
                              <a:rPr lang="en-IN" sz="2800" b="0" i="0" smtClean="0">
                                <a:solidFill>
                                  <a:srgbClr val="FF0000"/>
                                </a:solidFill>
                                <a:latin typeface="Cambria Math" panose="02040503050406030204" pitchFamily="18" charset="0"/>
                                <a:ea typeface="Cambria Math" panose="02040503050406030204" pitchFamily="18" charset="0"/>
                              </a:rPr>
                              <m:t>n</m:t>
                            </m:r>
                          </m:sup>
                          <m:e>
                            <m:sSup>
                              <m:sSupPr>
                                <m:ctrlPr>
                                  <a:rPr lang="en-IN" sz="2800" b="0" i="1" smtClean="0">
                                    <a:solidFill>
                                      <a:srgbClr val="FF0000"/>
                                    </a:solidFill>
                                    <a:latin typeface="Cambria Math" panose="02040503050406030204" pitchFamily="18" charset="0"/>
                                    <a:ea typeface="Cambria Math" panose="02040503050406030204" pitchFamily="18" charset="0"/>
                                  </a:rPr>
                                </m:ctrlPr>
                              </m:sSupPr>
                              <m:e>
                                <m:r>
                                  <m:rPr>
                                    <m:sty m:val="p"/>
                                  </m:rPr>
                                  <a:rPr lang="en-IN" sz="2800" b="0" i="0" smtClean="0">
                                    <a:solidFill>
                                      <a:srgbClr val="FF0000"/>
                                    </a:solidFill>
                                    <a:latin typeface="Cambria Math" panose="02040503050406030204" pitchFamily="18" charset="0"/>
                                    <a:ea typeface="Cambria Math" panose="02040503050406030204" pitchFamily="18" charset="0"/>
                                  </a:rPr>
                                  <m:t>k</m:t>
                                </m:r>
                              </m:e>
                              <m:sup>
                                <m:r>
                                  <a:rPr lang="en-IN" sz="2800" b="0" i="0" smtClean="0">
                                    <a:solidFill>
                                      <a:srgbClr val="FF0000"/>
                                    </a:solidFill>
                                    <a:latin typeface="Cambria Math" panose="02040503050406030204" pitchFamily="18" charset="0"/>
                                    <a:ea typeface="Cambria Math" panose="02040503050406030204" pitchFamily="18" charset="0"/>
                                  </a:rPr>
                                  <m:t>2</m:t>
                                </m:r>
                              </m:sup>
                            </m:sSup>
                          </m:e>
                        </m:nary>
                      </m:oMath>
                    </m:oMathPara>
                  </a14:m>
                  <a:endParaRPr lang="en-IN" sz="2800" dirty="0">
                    <a:solidFill>
                      <a:srgbClr val="002060"/>
                    </a:solidFill>
                  </a:endParaRPr>
                </a:p>
              </p:txBody>
            </p:sp>
          </mc:Choice>
          <mc:Fallback xmlns="">
            <p:sp>
              <p:nvSpPr>
                <p:cNvPr id="33" name="Rectangle 32">
                  <a:extLst>
                    <a:ext uri="{FF2B5EF4-FFF2-40B4-BE49-F238E27FC236}">
                      <a16:creationId xmlns:a16="http://schemas.microsoft.com/office/drawing/2014/main" id="{B0ACB64E-BEFA-433B-8FEB-2A0BA2D4ED76}"/>
                    </a:ext>
                  </a:extLst>
                </p:cNvPr>
                <p:cNvSpPr>
                  <a:spLocks noRot="1" noChangeAspect="1" noMove="1" noResize="1" noEditPoints="1" noAdjustHandles="1" noChangeArrowheads="1" noChangeShapeType="1" noTextEdit="1"/>
                </p:cNvSpPr>
                <p:nvPr/>
              </p:nvSpPr>
              <p:spPr>
                <a:xfrm>
                  <a:off x="8025742" y="2522262"/>
                  <a:ext cx="1351894" cy="1275738"/>
                </a:xfrm>
                <a:prstGeom prst="rect">
                  <a:avLst/>
                </a:prstGeom>
                <a:blipFill>
                  <a:blip r:embed="rId4"/>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76025498-F169-4CE1-A658-EA3CC5E2B4A3}"/>
                  </a:ext>
                </a:extLst>
              </p:cNvPr>
              <p:cNvSpPr/>
              <p:nvPr/>
            </p:nvSpPr>
            <p:spPr>
              <a:xfrm>
                <a:off x="2319130" y="3904016"/>
                <a:ext cx="2873807" cy="14782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34" name="Rectangle 33">
                <a:extLst>
                  <a:ext uri="{FF2B5EF4-FFF2-40B4-BE49-F238E27FC236}">
                    <a16:creationId xmlns:a16="http://schemas.microsoft.com/office/drawing/2014/main" id="{76025498-F169-4CE1-A658-EA3CC5E2B4A3}"/>
                  </a:ext>
                </a:extLst>
              </p:cNvPr>
              <p:cNvSpPr>
                <a:spLocks noRot="1" noChangeAspect="1" noMove="1" noResize="1" noEditPoints="1" noAdjustHandles="1" noChangeArrowheads="1" noChangeShapeType="1" noTextEdit="1"/>
              </p:cNvSpPr>
              <p:nvPr/>
            </p:nvSpPr>
            <p:spPr>
              <a:xfrm>
                <a:off x="2319130" y="3904016"/>
                <a:ext cx="2873807" cy="1478279"/>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8B919B2E-4EA3-4E84-B50E-0E6329ED623D}"/>
                  </a:ext>
                </a:extLst>
              </p:cNvPr>
              <p:cNvSpPr/>
              <p:nvPr/>
            </p:nvSpPr>
            <p:spPr>
              <a:xfrm>
                <a:off x="3557253" y="4553073"/>
                <a:ext cx="1351894" cy="1275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k</m:t>
                          </m:r>
                          <m:r>
                            <a:rPr lang="en-IN" sz="2800" b="0" i="0" smtClean="0">
                              <a:solidFill>
                                <a:srgbClr val="002060"/>
                              </a:solidFill>
                              <a:latin typeface="Cambria Math" panose="02040503050406030204" pitchFamily="18" charset="0"/>
                              <a:ea typeface="Cambria Math" panose="02040503050406030204" pitchFamily="18" charset="0"/>
                            </a:rPr>
                            <m:t>=1</m:t>
                          </m:r>
                        </m:sub>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k</m:t>
                              </m:r>
                            </m:e>
                            <m:sup>
                              <m:r>
                                <a:rPr lang="en-IN" sz="2800" b="0" i="0" smtClean="0">
                                  <a:solidFill>
                                    <a:srgbClr val="002060"/>
                                  </a:solidFill>
                                  <a:latin typeface="Cambria Math" panose="02040503050406030204" pitchFamily="18" charset="0"/>
                                  <a:ea typeface="Cambria Math" panose="02040503050406030204" pitchFamily="18" charset="0"/>
                                </a:rPr>
                                <m:t>2</m:t>
                              </m:r>
                            </m:sup>
                          </m:sSup>
                        </m:e>
                      </m:nary>
                    </m:oMath>
                  </m:oMathPara>
                </a14:m>
                <a:endParaRPr lang="en-IN" sz="2800" dirty="0">
                  <a:solidFill>
                    <a:srgbClr val="002060"/>
                  </a:solidFill>
                </a:endParaRPr>
              </a:p>
            </p:txBody>
          </p:sp>
        </mc:Choice>
        <mc:Fallback xmlns="">
          <p:sp>
            <p:nvSpPr>
              <p:cNvPr id="35" name="Rectangle 34">
                <a:extLst>
                  <a:ext uri="{FF2B5EF4-FFF2-40B4-BE49-F238E27FC236}">
                    <a16:creationId xmlns:a16="http://schemas.microsoft.com/office/drawing/2014/main" id="{8B919B2E-4EA3-4E84-B50E-0E6329ED623D}"/>
                  </a:ext>
                </a:extLst>
              </p:cNvPr>
              <p:cNvSpPr>
                <a:spLocks noRot="1" noChangeAspect="1" noMove="1" noResize="1" noEditPoints="1" noAdjustHandles="1" noChangeArrowheads="1" noChangeShapeType="1" noTextEdit="1"/>
              </p:cNvSpPr>
              <p:nvPr/>
            </p:nvSpPr>
            <p:spPr>
              <a:xfrm>
                <a:off x="3557253" y="4553073"/>
                <a:ext cx="1351894" cy="1275738"/>
              </a:xfrm>
              <a:prstGeom prst="rect">
                <a:avLst/>
              </a:prstGeom>
              <a:blipFill>
                <a:blip r:embed="rId6"/>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356102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10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p:bldP spid="3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22A5694-4085-409E-B8EF-A4CC4F63417D}"/>
              </a:ext>
            </a:extLst>
          </p:cNvPr>
          <p:cNvGrpSpPr/>
          <p:nvPr/>
        </p:nvGrpSpPr>
        <p:grpSpPr>
          <a:xfrm>
            <a:off x="5160894" y="4778079"/>
            <a:ext cx="2043771" cy="1436092"/>
            <a:chOff x="5160894" y="4778079"/>
            <a:chExt cx="2043771" cy="1436092"/>
          </a:xfrm>
        </p:grpSpPr>
        <p:sp>
          <p:nvSpPr>
            <p:cNvPr id="13" name="Thought Bubble: Cloud 12">
              <a:extLst>
                <a:ext uri="{FF2B5EF4-FFF2-40B4-BE49-F238E27FC236}">
                  <a16:creationId xmlns:a16="http://schemas.microsoft.com/office/drawing/2014/main" id="{9D86741F-6D30-405F-9132-0DFF6A9E707A}"/>
                </a:ext>
              </a:extLst>
            </p:cNvPr>
            <p:cNvSpPr/>
            <p:nvPr/>
          </p:nvSpPr>
          <p:spPr>
            <a:xfrm>
              <a:off x="5160894" y="4778079"/>
              <a:ext cx="2043771" cy="1436092"/>
            </a:xfrm>
            <a:prstGeom prst="cloudCallout">
              <a:avLst>
                <a:gd name="adj1" fmla="val -94993"/>
                <a:gd name="adj2" fmla="val 3026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5E7518BE-B56B-428A-883C-075C781578FC}"/>
                    </a:ext>
                  </a:extLst>
                </p:cNvPr>
                <p:cNvSpPr/>
                <p:nvPr/>
              </p:nvSpPr>
              <p:spPr>
                <a:xfrm>
                  <a:off x="5423028" y="5186354"/>
                  <a:ext cx="675947" cy="54701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5" name="Rectangle 14">
                  <a:extLst>
                    <a:ext uri="{FF2B5EF4-FFF2-40B4-BE49-F238E27FC236}">
                      <a16:creationId xmlns:a16="http://schemas.microsoft.com/office/drawing/2014/main" id="{5E7518BE-B56B-428A-883C-075C781578FC}"/>
                    </a:ext>
                  </a:extLst>
                </p:cNvPr>
                <p:cNvSpPr>
                  <a:spLocks noRot="1" noChangeAspect="1" noMove="1" noResize="1" noEditPoints="1" noAdjustHandles="1" noChangeArrowheads="1" noChangeShapeType="1" noTextEdit="1"/>
                </p:cNvSpPr>
                <p:nvPr/>
              </p:nvSpPr>
              <p:spPr>
                <a:xfrm>
                  <a:off x="5423028" y="5186354"/>
                  <a:ext cx="675947" cy="547014"/>
                </a:xfrm>
                <a:prstGeom prst="rect">
                  <a:avLst/>
                </a:prstGeom>
                <a:blipFill>
                  <a:blip r:embed="rId2"/>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3" name="Title 2">
                <a:extLst>
                  <a:ext uri="{FF2B5EF4-FFF2-40B4-BE49-F238E27FC236}">
                    <a16:creationId xmlns:a16="http://schemas.microsoft.com/office/drawing/2014/main" id="{6197050A-E299-469D-976C-20A45B2185A8}"/>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xmlns="">
          <p:sp>
            <p:nvSpPr>
              <p:cNvPr id="3" name="Title 2">
                <a:extLst>
                  <a:ext uri="{FF2B5EF4-FFF2-40B4-BE49-F238E27FC236}">
                    <a16:creationId xmlns:a16="http://schemas.microsoft.com/office/drawing/2014/main" id="{6197050A-E299-469D-976C-20A45B2185A8}"/>
                  </a:ext>
                </a:extLst>
              </p:cNvPr>
              <p:cNvSpPr>
                <a:spLocks noGrp="1" noRot="1" noChangeAspect="1" noMove="1" noResize="1" noEditPoints="1" noAdjustHandles="1" noChangeArrowheads="1" noChangeShapeType="1" noTextEdit="1"/>
              </p:cNvSpPr>
              <p:nvPr>
                <p:ph type="title"/>
              </p:nvPr>
            </p:nvSpPr>
            <p:spPr>
              <a:blipFill>
                <a:blip r:embed="rId3"/>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D160687-C946-4750-BF7C-C168238C30D5}"/>
                  </a:ext>
                </a:extLst>
              </p:cNvPr>
              <p:cNvSpPr/>
              <p:nvPr/>
            </p:nvSpPr>
            <p:spPr>
              <a:xfrm>
                <a:off x="159026" y="3313238"/>
                <a:ext cx="3833425" cy="129866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6</m:t>
                              </m:r>
                            </m:num>
                            <m:den>
                              <m:r>
                                <a:rPr lang="en-IN" sz="2800" b="0" i="0" smtClean="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r>
                                <a:rPr lang="en-IN" sz="2800" b="0" i="1"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4" name="Rectangle 3">
                <a:extLst>
                  <a:ext uri="{FF2B5EF4-FFF2-40B4-BE49-F238E27FC236}">
                    <a16:creationId xmlns:a16="http://schemas.microsoft.com/office/drawing/2014/main" id="{7D160687-C946-4750-BF7C-C168238C30D5}"/>
                  </a:ext>
                </a:extLst>
              </p:cNvPr>
              <p:cNvSpPr>
                <a:spLocks noRot="1" noChangeAspect="1" noMove="1" noResize="1" noEditPoints="1" noAdjustHandles="1" noChangeArrowheads="1" noChangeShapeType="1" noTextEdit="1"/>
              </p:cNvSpPr>
              <p:nvPr/>
            </p:nvSpPr>
            <p:spPr>
              <a:xfrm>
                <a:off x="159026" y="3313238"/>
                <a:ext cx="3833425" cy="1298666"/>
              </a:xfrm>
              <a:prstGeom prst="rect">
                <a:avLst/>
              </a:prstGeom>
              <a:blipFill>
                <a:blip r:embed="rId4"/>
                <a:stretch>
                  <a:fillRect/>
                </a:stretch>
              </a:blipFill>
              <a:ln>
                <a:noFill/>
              </a:ln>
            </p:spPr>
            <p:txBody>
              <a:bodyPr/>
              <a:lstStyle/>
              <a:p>
                <a:r>
                  <a:rPr lang="en-IN">
                    <a:noFill/>
                  </a:rPr>
                  <a:t> </a:t>
                </a:r>
              </a:p>
            </p:txBody>
          </p:sp>
        </mc:Fallback>
      </mc:AlternateContent>
      <p:grpSp>
        <p:nvGrpSpPr>
          <p:cNvPr id="5" name="Group 4">
            <a:extLst>
              <a:ext uri="{FF2B5EF4-FFF2-40B4-BE49-F238E27FC236}">
                <a16:creationId xmlns:a16="http://schemas.microsoft.com/office/drawing/2014/main" id="{5E86946B-9E65-4F2B-BEA8-F5970D00AFAD}"/>
              </a:ext>
            </a:extLst>
          </p:cNvPr>
          <p:cNvGrpSpPr/>
          <p:nvPr/>
        </p:nvGrpSpPr>
        <p:grpSpPr>
          <a:xfrm>
            <a:off x="159026" y="5154391"/>
            <a:ext cx="4614820" cy="1059780"/>
            <a:chOff x="2019815" y="2346537"/>
            <a:chExt cx="3400521" cy="1059780"/>
          </a:xfrm>
        </p:grpSpPr>
        <p:sp>
          <p:nvSpPr>
            <p:cNvPr id="6" name="Rectangle 5">
              <a:extLst>
                <a:ext uri="{FF2B5EF4-FFF2-40B4-BE49-F238E27FC236}">
                  <a16:creationId xmlns:a16="http://schemas.microsoft.com/office/drawing/2014/main" id="{0A3A49B0-5D86-4F04-9510-F58E5653D64D}"/>
                </a:ext>
              </a:extLst>
            </p:cNvPr>
            <p:cNvSpPr/>
            <p:nvPr/>
          </p:nvSpPr>
          <p:spPr>
            <a:xfrm>
              <a:off x="2019815" y="2605439"/>
              <a:ext cx="916568"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Here,</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C87E07A-E6BA-4C76-BC02-764D6862DACA}"/>
                    </a:ext>
                  </a:extLst>
                </p:cNvPr>
                <p:cNvSpPr/>
                <p:nvPr/>
              </p:nvSpPr>
              <p:spPr>
                <a:xfrm>
                  <a:off x="2595601" y="2346537"/>
                  <a:ext cx="2824735" cy="105978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i="1">
                                <a:solidFill>
                                  <a:srgbClr val="002060"/>
                                </a:solidFill>
                                <a:latin typeface="Cambria Math" panose="02040503050406030204" pitchFamily="18" charset="0"/>
                              </a:rPr>
                              <m:t>6</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d>
                              <m:dPr>
                                <m:ctrlPr>
                                  <a:rPr lang="en-IN" sz="2800" i="1">
                                    <a:solidFill>
                                      <a:srgbClr val="002060"/>
                                    </a:solidFill>
                                    <a:latin typeface="Cambria Math" panose="02040503050406030204" pitchFamily="18" charset="0"/>
                                  </a:rPr>
                                </m:ctrlPr>
                              </m:dPr>
                              <m:e>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+1</m:t>
                                </m:r>
                              </m:e>
                            </m:d>
                            <m:d>
                              <m:dPr>
                                <m:ctrlPr>
                                  <a:rPr lang="en-IN" sz="2800" i="1">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2</m:t>
                                </m:r>
                                <m:r>
                                  <m:rPr>
                                    <m:sty m:val="p"/>
                                  </m:rPr>
                                  <a:rPr lang="en-IN" sz="280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e>
                            </m:d>
                            <m:r>
                              <a:rPr lang="en-IN" sz="2800" i="1">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7" name="Rectangle 6">
                  <a:extLst>
                    <a:ext uri="{FF2B5EF4-FFF2-40B4-BE49-F238E27FC236}">
                      <a16:creationId xmlns:a16="http://schemas.microsoft.com/office/drawing/2014/main" id="{3C87E07A-E6BA-4C76-BC02-764D6862DACA}"/>
                    </a:ext>
                  </a:extLst>
                </p:cNvPr>
                <p:cNvSpPr>
                  <a:spLocks noRot="1" noChangeAspect="1" noMove="1" noResize="1" noEditPoints="1" noAdjustHandles="1" noChangeArrowheads="1" noChangeShapeType="1" noTextEdit="1"/>
                </p:cNvSpPr>
                <p:nvPr/>
              </p:nvSpPr>
              <p:spPr>
                <a:xfrm>
                  <a:off x="2595601" y="2346537"/>
                  <a:ext cx="2824735" cy="1059780"/>
                </a:xfrm>
                <a:prstGeom prst="rect">
                  <a:avLst/>
                </a:prstGeom>
                <a:blipFill>
                  <a:blip r:embed="rId5"/>
                  <a:stretch>
                    <a:fillRect/>
                  </a:stretch>
                </a:blipFill>
                <a:ln>
                  <a:noFill/>
                </a:ln>
              </p:spPr>
              <p:txBody>
                <a:bodyPr/>
                <a:lstStyle/>
                <a:p>
                  <a:r>
                    <a:rPr lang="en-IN">
                      <a:noFill/>
                    </a:rPr>
                    <a:t> </a:t>
                  </a:r>
                </a:p>
              </p:txBody>
            </p:sp>
          </mc:Fallback>
        </mc:AlternateContent>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60A50EF-B0DF-4C5F-A2A3-69804A3FEDB4}"/>
                  </a:ext>
                </a:extLst>
              </p:cNvPr>
              <p:cNvSpPr/>
              <p:nvPr/>
            </p:nvSpPr>
            <p:spPr>
              <a:xfrm>
                <a:off x="5222067" y="923261"/>
                <a:ext cx="4761540" cy="1251133"/>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u</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i="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6</m:t>
                          </m:r>
                        </m:num>
                        <m:den>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B60A50EF-B0DF-4C5F-A2A3-69804A3FEDB4}"/>
                  </a:ext>
                </a:extLst>
              </p:cNvPr>
              <p:cNvSpPr>
                <a:spLocks noRot="1" noChangeAspect="1" noMove="1" noResize="1" noEditPoints="1" noAdjustHandles="1" noChangeArrowheads="1" noChangeShapeType="1" noTextEdit="1"/>
              </p:cNvSpPr>
              <p:nvPr/>
            </p:nvSpPr>
            <p:spPr>
              <a:xfrm>
                <a:off x="5222067" y="923261"/>
                <a:ext cx="4761540" cy="1251133"/>
              </a:xfrm>
              <a:prstGeom prst="rect">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C8FB27-2223-4290-9EB8-D635A001A6FC}"/>
                  </a:ext>
                </a:extLst>
              </p:cNvPr>
              <p:cNvSpPr/>
              <p:nvPr/>
            </p:nvSpPr>
            <p:spPr>
              <a:xfrm>
                <a:off x="159026" y="871714"/>
                <a:ext cx="2873807" cy="147827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0" i="0" smtClean="0">
                          <a:solidFill>
                            <a:srgbClr val="002060"/>
                          </a:solidFill>
                          <a:latin typeface="Cambria Math" panose="02040503050406030204" pitchFamily="18" charset="0"/>
                        </a:rPr>
                        <m:t>=</m:t>
                      </m:r>
                      <m:nary>
                        <m:naryPr>
                          <m:chr m:val="∑"/>
                          <m:ctrlPr>
                            <a:rPr lang="en-IN" sz="2800" b="0" i="1" smtClean="0">
                              <a:solidFill>
                                <a:srgbClr val="002060"/>
                              </a:solidFill>
                              <a:latin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=1</m:t>
                          </m:r>
                        </m:sub>
                        <m:sup>
                          <m:r>
                            <a:rPr lang="en-IN" sz="2800" b="0" i="0" smtClean="0">
                              <a:solidFill>
                                <a:srgbClr val="002060"/>
                              </a:solidFill>
                              <a:latin typeface="Cambria Math" panose="02040503050406030204" pitchFamily="18" charset="0"/>
                            </a:rPr>
                            <m:t>∞</m:t>
                          </m:r>
                        </m:sup>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den>
                          </m:f>
                        </m:e>
                      </m:nary>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65C8FB27-2223-4290-9EB8-D635A001A6FC}"/>
                  </a:ext>
                </a:extLst>
              </p:cNvPr>
              <p:cNvSpPr>
                <a:spLocks noRot="1" noChangeAspect="1" noMove="1" noResize="1" noEditPoints="1" noAdjustHandles="1" noChangeArrowheads="1" noChangeShapeType="1" noTextEdit="1"/>
              </p:cNvSpPr>
              <p:nvPr/>
            </p:nvSpPr>
            <p:spPr>
              <a:xfrm>
                <a:off x="159026" y="871714"/>
                <a:ext cx="2873807" cy="1478279"/>
              </a:xfrm>
              <a:prstGeom prst="rect">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F77CD8E-D470-4655-8997-44555B0B8350}"/>
                  </a:ext>
                </a:extLst>
              </p:cNvPr>
              <p:cNvSpPr/>
              <p:nvPr/>
            </p:nvSpPr>
            <p:spPr>
              <a:xfrm>
                <a:off x="1397149" y="1520771"/>
                <a:ext cx="1351894" cy="1275738"/>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nary>
                        <m:naryPr>
                          <m:chr m:val="∑"/>
                          <m:ctrlPr>
                            <a:rPr lang="en-IN" sz="2800" b="0" i="1" smtClean="0">
                              <a:solidFill>
                                <a:srgbClr val="002060"/>
                              </a:solidFill>
                              <a:latin typeface="Cambria Math" panose="02040503050406030204" pitchFamily="18" charset="0"/>
                              <a:ea typeface="Cambria Math" panose="02040503050406030204" pitchFamily="18" charset="0"/>
                            </a:rPr>
                          </m:ctrlPr>
                        </m:naryPr>
                        <m:sub>
                          <m:r>
                            <m:rPr>
                              <m:sty m:val="p"/>
                              <m:brk m:alnAt="23"/>
                            </m:rPr>
                            <a:rPr lang="en-IN" sz="2800" b="0" i="0" smtClean="0">
                              <a:solidFill>
                                <a:srgbClr val="002060"/>
                              </a:solidFill>
                              <a:latin typeface="Cambria Math" panose="02040503050406030204" pitchFamily="18" charset="0"/>
                              <a:ea typeface="Cambria Math" panose="02040503050406030204" pitchFamily="18" charset="0"/>
                            </a:rPr>
                            <m:t>k</m:t>
                          </m:r>
                          <m:r>
                            <a:rPr lang="en-IN" sz="2800" b="0" i="0" smtClean="0">
                              <a:solidFill>
                                <a:srgbClr val="002060"/>
                              </a:solidFill>
                              <a:latin typeface="Cambria Math" panose="02040503050406030204" pitchFamily="18" charset="0"/>
                              <a:ea typeface="Cambria Math" panose="02040503050406030204" pitchFamily="18" charset="0"/>
                            </a:rPr>
                            <m:t>=1</m:t>
                          </m:r>
                        </m:sub>
                        <m:sup>
                          <m:r>
                            <m:rPr>
                              <m:sty m:val="p"/>
                            </m:rPr>
                            <a:rPr lang="en-IN" sz="2800" b="0" i="0" smtClean="0">
                              <a:solidFill>
                                <a:srgbClr val="002060"/>
                              </a:solidFill>
                              <a:latin typeface="Cambria Math" panose="02040503050406030204" pitchFamily="18" charset="0"/>
                              <a:ea typeface="Cambria Math" panose="02040503050406030204" pitchFamily="18" charset="0"/>
                            </a:rPr>
                            <m:t>n</m:t>
                          </m:r>
                        </m:sup>
                        <m:e>
                          <m:sSup>
                            <m:sSupPr>
                              <m:ctrlPr>
                                <a:rPr lang="en-IN" sz="2800" b="0" i="1" smtClean="0">
                                  <a:solidFill>
                                    <a:srgbClr val="002060"/>
                                  </a:solidFill>
                                  <a:latin typeface="Cambria Math" panose="02040503050406030204" pitchFamily="18" charset="0"/>
                                  <a:ea typeface="Cambria Math" panose="02040503050406030204" pitchFamily="18" charset="0"/>
                                </a:rPr>
                              </m:ctrlPr>
                            </m:sSupPr>
                            <m:e>
                              <m:r>
                                <m:rPr>
                                  <m:sty m:val="p"/>
                                </m:rPr>
                                <a:rPr lang="en-IN" sz="2800" b="0" i="0" smtClean="0">
                                  <a:solidFill>
                                    <a:srgbClr val="002060"/>
                                  </a:solidFill>
                                  <a:latin typeface="Cambria Math" panose="02040503050406030204" pitchFamily="18" charset="0"/>
                                  <a:ea typeface="Cambria Math" panose="02040503050406030204" pitchFamily="18" charset="0"/>
                                </a:rPr>
                                <m:t>k</m:t>
                              </m:r>
                            </m:e>
                            <m:sup>
                              <m:r>
                                <a:rPr lang="en-IN" sz="2800" b="0" i="0" smtClean="0">
                                  <a:solidFill>
                                    <a:srgbClr val="002060"/>
                                  </a:solidFill>
                                  <a:latin typeface="Cambria Math" panose="02040503050406030204" pitchFamily="18" charset="0"/>
                                  <a:ea typeface="Cambria Math" panose="02040503050406030204" pitchFamily="18" charset="0"/>
                                </a:rPr>
                                <m:t>2</m:t>
                              </m:r>
                            </m:sup>
                          </m:sSup>
                        </m:e>
                      </m:nary>
                    </m:oMath>
                  </m:oMathPara>
                </a14:m>
                <a:endParaRPr lang="en-IN" sz="2800" dirty="0">
                  <a:solidFill>
                    <a:srgbClr val="002060"/>
                  </a:solidFill>
                </a:endParaRPr>
              </a:p>
            </p:txBody>
          </p:sp>
        </mc:Choice>
        <mc:Fallback xmlns="">
          <p:sp>
            <p:nvSpPr>
              <p:cNvPr id="10" name="Rectangle 9">
                <a:extLst>
                  <a:ext uri="{FF2B5EF4-FFF2-40B4-BE49-F238E27FC236}">
                    <a16:creationId xmlns:a16="http://schemas.microsoft.com/office/drawing/2014/main" id="{8F77CD8E-D470-4655-8997-44555B0B8350}"/>
                  </a:ext>
                </a:extLst>
              </p:cNvPr>
              <p:cNvSpPr>
                <a:spLocks noRot="1" noChangeAspect="1" noMove="1" noResize="1" noEditPoints="1" noAdjustHandles="1" noChangeArrowheads="1" noChangeShapeType="1" noTextEdit="1"/>
              </p:cNvSpPr>
              <p:nvPr/>
            </p:nvSpPr>
            <p:spPr>
              <a:xfrm>
                <a:off x="1397149" y="1520771"/>
                <a:ext cx="1351894" cy="1275738"/>
              </a:xfrm>
              <a:prstGeom prst="rect">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195C3CB-E1A4-43ED-9F94-CA996A4E2887}"/>
                  </a:ext>
                </a:extLst>
              </p:cNvPr>
              <p:cNvSpPr/>
              <p:nvPr/>
            </p:nvSpPr>
            <p:spPr>
              <a:xfrm>
                <a:off x="5880575" y="5186354"/>
                <a:ext cx="675947" cy="547014"/>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14" name="Rectangle 13">
                <a:extLst>
                  <a:ext uri="{FF2B5EF4-FFF2-40B4-BE49-F238E27FC236}">
                    <a16:creationId xmlns:a16="http://schemas.microsoft.com/office/drawing/2014/main" id="{B195C3CB-E1A4-43ED-9F94-CA996A4E2887}"/>
                  </a:ext>
                </a:extLst>
              </p:cNvPr>
              <p:cNvSpPr>
                <a:spLocks noRot="1" noChangeAspect="1" noMove="1" noResize="1" noEditPoints="1" noAdjustHandles="1" noChangeArrowheads="1" noChangeShapeType="1" noTextEdit="1"/>
              </p:cNvSpPr>
              <p:nvPr/>
            </p:nvSpPr>
            <p:spPr>
              <a:xfrm>
                <a:off x="5880575" y="5186354"/>
                <a:ext cx="675947" cy="547014"/>
              </a:xfrm>
              <a:prstGeom prst="rect">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B3B7FDF-CF46-43B1-8B39-5DABE9897F39}"/>
                  </a:ext>
                </a:extLst>
              </p:cNvPr>
              <p:cNvSpPr/>
              <p:nvPr/>
            </p:nvSpPr>
            <p:spPr>
              <a:xfrm>
                <a:off x="6356392" y="5193401"/>
                <a:ext cx="473164" cy="522737"/>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m:rPr>
                          <m:sty m:val="p"/>
                        </m:rPr>
                        <a:rPr lang="en-IN" sz="2800" b="0" i="0" smtClean="0">
                          <a:solidFill>
                            <a:srgbClr val="002060"/>
                          </a:solidFill>
                          <a:latin typeface="Cambria Math" panose="02040503050406030204" pitchFamily="18" charset="0"/>
                        </a:rPr>
                        <m:t>n</m:t>
                      </m:r>
                    </m:oMath>
                  </m:oMathPara>
                </a14:m>
                <a:endParaRPr lang="en-IN" sz="2800" dirty="0">
                  <a:solidFill>
                    <a:srgbClr val="002060"/>
                  </a:solidFill>
                </a:endParaRPr>
              </a:p>
            </p:txBody>
          </p:sp>
        </mc:Choice>
        <mc:Fallback xmlns="">
          <p:sp>
            <p:nvSpPr>
              <p:cNvPr id="16" name="Rectangle 15">
                <a:extLst>
                  <a:ext uri="{FF2B5EF4-FFF2-40B4-BE49-F238E27FC236}">
                    <a16:creationId xmlns:a16="http://schemas.microsoft.com/office/drawing/2014/main" id="{1B3B7FDF-CF46-43B1-8B39-5DABE9897F39}"/>
                  </a:ext>
                </a:extLst>
              </p:cNvPr>
              <p:cNvSpPr>
                <a:spLocks noRot="1" noChangeAspect="1" noMove="1" noResize="1" noEditPoints="1" noAdjustHandles="1" noChangeArrowheads="1" noChangeShapeType="1" noTextEdit="1"/>
              </p:cNvSpPr>
              <p:nvPr/>
            </p:nvSpPr>
            <p:spPr>
              <a:xfrm>
                <a:off x="6356392" y="5193401"/>
                <a:ext cx="473164" cy="522737"/>
              </a:xfrm>
              <a:prstGeom prst="rect">
                <a:avLst/>
              </a:prstGeom>
              <a:blipFill>
                <a:blip r:embed="rId10"/>
                <a:stretch>
                  <a:fillRect/>
                </a:stretch>
              </a:blipFill>
              <a:ln>
                <a:noFill/>
              </a:ln>
            </p:spPr>
            <p:txBody>
              <a:bodyPr/>
              <a:lstStyle/>
              <a:p>
                <a:r>
                  <a:rPr lang="en-IN">
                    <a:noFill/>
                  </a:rPr>
                  <a:t> </a:t>
                </a:r>
              </a:p>
            </p:txBody>
          </p:sp>
        </mc:Fallback>
      </mc:AlternateContent>
      <p:sp>
        <p:nvSpPr>
          <p:cNvPr id="17" name="Rectangle: Rounded Corners 16">
            <a:extLst>
              <a:ext uri="{FF2B5EF4-FFF2-40B4-BE49-F238E27FC236}">
                <a16:creationId xmlns:a16="http://schemas.microsoft.com/office/drawing/2014/main" id="{EEE1F874-5BF6-4953-B99F-91EFB7587F37}"/>
              </a:ext>
            </a:extLst>
          </p:cNvPr>
          <p:cNvSpPr/>
          <p:nvPr/>
        </p:nvSpPr>
        <p:spPr>
          <a:xfrm>
            <a:off x="6571457" y="1603195"/>
            <a:ext cx="424069" cy="4108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4470F127-4E3A-4AB8-896D-BF138C998FAB}"/>
              </a:ext>
            </a:extLst>
          </p:cNvPr>
          <p:cNvSpPr/>
          <p:nvPr/>
        </p:nvSpPr>
        <p:spPr>
          <a:xfrm>
            <a:off x="2171410" y="5677440"/>
            <a:ext cx="1075373" cy="4108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FE28BD2B-0716-42C8-8427-226F6D3A4CAD}"/>
              </a:ext>
            </a:extLst>
          </p:cNvPr>
          <p:cNvSpPr/>
          <p:nvPr/>
        </p:nvSpPr>
        <p:spPr>
          <a:xfrm>
            <a:off x="3297228" y="5674661"/>
            <a:ext cx="1272117" cy="4108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002A43AB-D4B5-4DD5-98B7-26D0C0691B5B}"/>
              </a:ext>
            </a:extLst>
          </p:cNvPr>
          <p:cNvGrpSpPr/>
          <p:nvPr/>
        </p:nvGrpSpPr>
        <p:grpSpPr>
          <a:xfrm>
            <a:off x="6221683" y="2514134"/>
            <a:ext cx="1465003" cy="547491"/>
            <a:chOff x="2019815" y="2580685"/>
            <a:chExt cx="1465003" cy="547491"/>
          </a:xfrm>
        </p:grpSpPr>
        <p:sp>
          <p:nvSpPr>
            <p:cNvPr id="21" name="Rectangle 20">
              <a:extLst>
                <a:ext uri="{FF2B5EF4-FFF2-40B4-BE49-F238E27FC236}">
                  <a16:creationId xmlns:a16="http://schemas.microsoft.com/office/drawing/2014/main" id="{2BB91D77-E10F-45E9-95F3-92E8D3BBF642}"/>
                </a:ext>
              </a:extLst>
            </p:cNvPr>
            <p:cNvSpPr/>
            <p:nvPr/>
          </p:nvSpPr>
          <p:spPr>
            <a:xfrm>
              <a:off x="2019815" y="2605439"/>
              <a:ext cx="741619" cy="522737"/>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Let,</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7320D97F-27DE-42B0-B2BF-BBFD5FD2A7DC}"/>
                    </a:ext>
                  </a:extLst>
                </p:cNvPr>
                <p:cNvSpPr/>
                <p:nvPr/>
              </p:nvSpPr>
              <p:spPr>
                <a:xfrm>
                  <a:off x="2568250" y="2580685"/>
                  <a:ext cx="916568" cy="542246"/>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sSub>
                          <m:sSubPr>
                            <m:ctrlPr>
                              <a:rPr lang="en-IN" sz="2800" b="0" i="1" smtClean="0">
                                <a:solidFill>
                                  <a:srgbClr val="002060"/>
                                </a:solidFill>
                                <a:latin typeface="Cambria Math" panose="02040503050406030204" pitchFamily="18" charset="0"/>
                              </a:rPr>
                            </m:ctrlPr>
                          </m:sSubPr>
                          <m:e>
                            <m:r>
                              <m:rPr>
                                <m:sty m:val="p"/>
                              </m:rPr>
                              <a:rPr lang="en-IN" sz="2800" b="0" i="0" smtClean="0">
                                <a:solidFill>
                                  <a:srgbClr val="002060"/>
                                </a:solidFill>
                                <a:latin typeface="Cambria Math" panose="02040503050406030204" pitchFamily="18" charset="0"/>
                              </a:rPr>
                              <m:t>v</m:t>
                            </m:r>
                          </m:e>
                          <m:sub>
                            <m:r>
                              <m:rPr>
                                <m:sty m:val="p"/>
                              </m:rPr>
                              <a:rPr lang="en-IN" sz="2800" b="0" i="0" smtClean="0">
                                <a:solidFill>
                                  <a:srgbClr val="002060"/>
                                </a:solidFill>
                                <a:latin typeface="Cambria Math" panose="02040503050406030204" pitchFamily="18" charset="0"/>
                              </a:rPr>
                              <m:t>n</m:t>
                            </m:r>
                          </m:sub>
                        </m:sSub>
                        <m:r>
                          <a:rPr lang="en-IN" sz="2800" b="0" i="0" smtClean="0">
                            <a:solidFill>
                              <a:srgbClr val="002060"/>
                            </a:solidFill>
                            <a:latin typeface="Cambria Math" panose="02040503050406030204" pitchFamily="18" charset="0"/>
                          </a:rPr>
                          <m:t>=</m:t>
                        </m:r>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D8F23717-D7BA-4F51-AEE6-69A356B21B35}"/>
                    </a:ext>
                  </a:extLst>
                </p:cNvPr>
                <p:cNvSpPr>
                  <a:spLocks noRot="1" noChangeAspect="1" noMove="1" noResize="1" noEditPoints="1" noAdjustHandles="1" noChangeArrowheads="1" noChangeShapeType="1" noTextEdit="1"/>
                </p:cNvSpPr>
                <p:nvPr/>
              </p:nvSpPr>
              <p:spPr>
                <a:xfrm>
                  <a:off x="2568250" y="2580685"/>
                  <a:ext cx="916568" cy="542246"/>
                </a:xfrm>
                <a:prstGeom prst="rect">
                  <a:avLst/>
                </a:prstGeom>
                <a:blipFill>
                  <a:blip r:embed="rId11"/>
                  <a:stretch>
                    <a:fillRect/>
                  </a:stretch>
                </a:blipFill>
                <a:ln>
                  <a:noFill/>
                </a:ln>
              </p:spPr>
              <p:txBody>
                <a:bodyPr/>
                <a:lstStyle/>
                <a:p>
                  <a:r>
                    <a:rPr lang="en-IN">
                      <a:noFill/>
                    </a:rPr>
                    <a:t> </a:t>
                  </a:r>
                </a:p>
              </p:txBody>
            </p:sp>
          </mc:Fallback>
        </mc:AlternateContent>
      </p:grpSp>
      <p:grpSp>
        <p:nvGrpSpPr>
          <p:cNvPr id="23" name="Group 22">
            <a:extLst>
              <a:ext uri="{FF2B5EF4-FFF2-40B4-BE49-F238E27FC236}">
                <a16:creationId xmlns:a16="http://schemas.microsoft.com/office/drawing/2014/main" id="{8F41D16A-5052-4714-9D1A-F1128B23834F}"/>
              </a:ext>
            </a:extLst>
          </p:cNvPr>
          <p:cNvGrpSpPr/>
          <p:nvPr/>
        </p:nvGrpSpPr>
        <p:grpSpPr>
          <a:xfrm>
            <a:off x="6134208" y="3740342"/>
            <a:ext cx="2275697" cy="1065771"/>
            <a:chOff x="1932340" y="4841711"/>
            <a:chExt cx="2275697" cy="1065771"/>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9997BF5-A420-4955-9E23-CC3A36949C08}"/>
                    </a:ext>
                  </a:extLst>
                </p:cNvPr>
                <p:cNvSpPr/>
                <p:nvPr/>
              </p:nvSpPr>
              <p:spPr>
                <a:xfrm>
                  <a:off x="2692083" y="4841711"/>
                  <a:ext cx="1515954" cy="1065771"/>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b="0" i="1" smtClean="0">
                                    <a:solidFill>
                                      <a:srgbClr val="002060"/>
                                    </a:solidFill>
                                    <a:latin typeface="Cambria Math" panose="02040503050406030204" pitchFamily="18" charset="0"/>
                                    <a:ea typeface="Cambria Math" panose="02040503050406030204" pitchFamily="18" charset="0"/>
                                  </a:rPr>
                                </m:ctrlPr>
                              </m:fPr>
                              <m:num>
                                <m:sSub>
                                  <m:sSubPr>
                                    <m:ctrlPr>
                                      <a:rPr lang="en-IN" sz="2800" i="1">
                                        <a:solidFill>
                                          <a:srgbClr val="002060"/>
                                        </a:solidFill>
                                        <a:latin typeface="Cambria Math" panose="02040503050406030204" pitchFamily="18" charset="0"/>
                                        <a:ea typeface="Cambria Math" panose="02040503050406030204" pitchFamily="18" charset="0"/>
                                      </a:rPr>
                                    </m:ctrlPr>
                                  </m:sSubPr>
                                  <m:e>
                                    <m:r>
                                      <m:rPr>
                                        <m:sty m:val="p"/>
                                      </m:rPr>
                                      <a:rPr lang="en-IN" sz="2800" i="0">
                                        <a:solidFill>
                                          <a:srgbClr val="002060"/>
                                        </a:solidFill>
                                        <a:latin typeface="Cambria Math" panose="02040503050406030204" pitchFamily="18" charset="0"/>
                                        <a:ea typeface="Cambria Math" panose="02040503050406030204" pitchFamily="18" charset="0"/>
                                      </a:rPr>
                                      <m:t>u</m:t>
                                    </m:r>
                                  </m:e>
                                  <m:sub>
                                    <m:r>
                                      <m:rPr>
                                        <m:sty m:val="p"/>
                                      </m:rPr>
                                      <a:rPr lang="en-IN" sz="2800" i="0">
                                        <a:solidFill>
                                          <a:srgbClr val="002060"/>
                                        </a:solidFill>
                                        <a:latin typeface="Cambria Math" panose="02040503050406030204" pitchFamily="18" charset="0"/>
                                        <a:ea typeface="Cambria Math" panose="02040503050406030204" pitchFamily="18" charset="0"/>
                                      </a:rPr>
                                      <m:t>n</m:t>
                                    </m:r>
                                  </m:sub>
                                </m:sSub>
                              </m:num>
                              <m:den>
                                <m:r>
                                  <a:rPr lang="en-IN" sz="2800" b="0" i="0" smtClean="0">
                                    <a:solidFill>
                                      <a:srgbClr val="002060"/>
                                    </a:solidFill>
                                    <a:latin typeface="Cambria Math" panose="02040503050406030204" pitchFamily="18" charset="0"/>
                                    <a:ea typeface="Cambria Math" panose="02040503050406030204" pitchFamily="18" charset="0"/>
                                  </a:rPr>
                                  <m:t> </m:t>
                                </m:r>
                                <m:sSub>
                                  <m:sSubPr>
                                    <m:ctrlPr>
                                      <a:rPr lang="en-IN" sz="2800" b="0" i="1" smtClean="0">
                                        <a:solidFill>
                                          <a:srgbClr val="002060"/>
                                        </a:solidFill>
                                        <a:latin typeface="Cambria Math" panose="02040503050406030204" pitchFamily="18" charset="0"/>
                                        <a:ea typeface="Cambria Math" panose="02040503050406030204" pitchFamily="18" charset="0"/>
                                      </a:rPr>
                                    </m:ctrlPr>
                                  </m:sSubPr>
                                  <m:e>
                                    <m:r>
                                      <m:rPr>
                                        <m:sty m:val="p"/>
                                      </m:rPr>
                                      <a:rPr lang="en-IN" sz="2800" b="0" i="0" smtClean="0">
                                        <a:solidFill>
                                          <a:srgbClr val="002060"/>
                                        </a:solidFill>
                                        <a:latin typeface="Cambria Math" panose="02040503050406030204" pitchFamily="18" charset="0"/>
                                        <a:ea typeface="Cambria Math" panose="02040503050406030204" pitchFamily="18" charset="0"/>
                                      </a:rPr>
                                      <m:t>v</m:t>
                                    </m:r>
                                  </m:e>
                                  <m:sub>
                                    <m:r>
                                      <m:rPr>
                                        <m:sty m:val="p"/>
                                      </m:rPr>
                                      <a:rPr lang="en-IN" sz="2800" b="0" i="0" smtClean="0">
                                        <a:solidFill>
                                          <a:srgbClr val="002060"/>
                                        </a:solidFill>
                                        <a:latin typeface="Cambria Math" panose="02040503050406030204" pitchFamily="18" charset="0"/>
                                        <a:ea typeface="Cambria Math" panose="02040503050406030204" pitchFamily="18" charset="0"/>
                                      </a:rPr>
                                      <m:t>n</m:t>
                                    </m:r>
                                  </m:sub>
                                </m:sSub>
                                <m:r>
                                  <a:rPr lang="en-IN" sz="2800" b="0" i="0" smtClean="0">
                                    <a:solidFill>
                                      <a:srgbClr val="002060"/>
                                    </a:solidFill>
                                    <a:latin typeface="Cambria Math" panose="02040503050406030204" pitchFamily="18" charset="0"/>
                                    <a:ea typeface="Cambria Math" panose="02040503050406030204" pitchFamily="18" charset="0"/>
                                  </a:rPr>
                                  <m:t> </m:t>
                                </m:r>
                              </m:den>
                            </m:f>
                          </m:e>
                        </m:func>
                      </m:oMath>
                    </m:oMathPara>
                  </a14:m>
                  <a:endParaRPr lang="en-IN" sz="2800" dirty="0">
                    <a:solidFill>
                      <a:srgbClr val="002060"/>
                    </a:solidFill>
                  </a:endParaRPr>
                </a:p>
              </p:txBody>
            </p:sp>
          </mc:Choice>
          <mc:Fallback xmlns="">
            <p:sp>
              <p:nvSpPr>
                <p:cNvPr id="24" name="Rectangle 23">
                  <a:extLst>
                    <a:ext uri="{FF2B5EF4-FFF2-40B4-BE49-F238E27FC236}">
                      <a16:creationId xmlns:a16="http://schemas.microsoft.com/office/drawing/2014/main" id="{89997BF5-A420-4955-9E23-CC3A36949C08}"/>
                    </a:ext>
                  </a:extLst>
                </p:cNvPr>
                <p:cNvSpPr>
                  <a:spLocks noRot="1" noChangeAspect="1" noMove="1" noResize="1" noEditPoints="1" noAdjustHandles="1" noChangeArrowheads="1" noChangeShapeType="1" noTextEdit="1"/>
                </p:cNvSpPr>
                <p:nvPr/>
              </p:nvSpPr>
              <p:spPr>
                <a:xfrm>
                  <a:off x="2692083" y="4841711"/>
                  <a:ext cx="1515954" cy="1065771"/>
                </a:xfrm>
                <a:prstGeom prst="rect">
                  <a:avLst/>
                </a:prstGeom>
                <a:blipFill>
                  <a:blip r:embed="rId12"/>
                  <a:stretch>
                    <a:fillRect/>
                  </a:stretch>
                </a:blipFill>
                <a:ln>
                  <a:noFill/>
                </a:ln>
              </p:spPr>
              <p:txBody>
                <a:bodyPr/>
                <a:lstStyle/>
                <a:p>
                  <a:r>
                    <a:rPr lang="en-IN">
                      <a:noFill/>
                    </a:rPr>
                    <a:t> </a:t>
                  </a:r>
                </a:p>
              </p:txBody>
            </p:sp>
          </mc:Fallback>
        </mc:AlternateContent>
        <p:sp>
          <p:nvSpPr>
            <p:cNvPr id="25" name="Rectangle 24">
              <a:extLst>
                <a:ext uri="{FF2B5EF4-FFF2-40B4-BE49-F238E27FC236}">
                  <a16:creationId xmlns:a16="http://schemas.microsoft.com/office/drawing/2014/main" id="{4DF4FC32-23A2-4987-8BE2-BC3C84C4C398}"/>
                </a:ext>
              </a:extLst>
            </p:cNvPr>
            <p:cNvSpPr/>
            <p:nvPr/>
          </p:nvSpPr>
          <p:spPr>
            <a:xfrm>
              <a:off x="1932340" y="5053771"/>
              <a:ext cx="916568" cy="522738"/>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Now,</a:t>
              </a:r>
            </a:p>
          </p:txBody>
        </p:sp>
      </p:grpSp>
      <p:sp>
        <p:nvSpPr>
          <p:cNvPr id="26" name="Right Arrow 3">
            <a:extLst>
              <a:ext uri="{FF2B5EF4-FFF2-40B4-BE49-F238E27FC236}">
                <a16:creationId xmlns:a16="http://schemas.microsoft.com/office/drawing/2014/main" id="{9BAF7506-1433-417A-ACAF-9238A3C30864}"/>
              </a:ext>
            </a:extLst>
          </p:cNvPr>
          <p:cNvSpPr/>
          <p:nvPr/>
        </p:nvSpPr>
        <p:spPr>
          <a:xfrm>
            <a:off x="5575175" y="2632830"/>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p:sp>
        <p:nvSpPr>
          <p:cNvPr id="27" name="Right Arrow 3">
            <a:extLst>
              <a:ext uri="{FF2B5EF4-FFF2-40B4-BE49-F238E27FC236}">
                <a16:creationId xmlns:a16="http://schemas.microsoft.com/office/drawing/2014/main" id="{52C1E86E-B27C-43D4-A014-EEE11E31ED83}"/>
              </a:ext>
            </a:extLst>
          </p:cNvPr>
          <p:cNvSpPr/>
          <p:nvPr/>
        </p:nvSpPr>
        <p:spPr>
          <a:xfrm>
            <a:off x="5575175" y="4027576"/>
            <a:ext cx="556362" cy="334851"/>
          </a:xfrm>
          <a:prstGeom prst="rightArrow">
            <a:avLst/>
          </a:prstGeom>
          <a:gradFill>
            <a:gsLst>
              <a:gs pos="10000">
                <a:srgbClr val="0E47A1"/>
              </a:gs>
              <a:gs pos="100000">
                <a:srgbClr val="03A9F5"/>
              </a:gs>
            </a:gsLst>
            <a:lin ang="10800000" scaled="1"/>
          </a:gradFill>
          <a:ln>
            <a:noFill/>
          </a:ln>
        </p:spPr>
        <p:txBody>
          <a:bodyPr vert="horz" wrap="square" lIns="91440" tIns="45720" rIns="91440" bIns="45720" numCol="1" rtlCol="0" anchor="ctr" anchorCtr="0" compatLnSpc="1">
            <a:prstTxWarp prst="textNoShape">
              <a:avLst/>
            </a:prstTxWarp>
            <a:noAutofit/>
          </a:bodyPr>
          <a:lstStyle/>
          <a:p>
            <a:pPr>
              <a:lnSpc>
                <a:spcPct val="90000"/>
              </a:lnSpc>
              <a:spcBef>
                <a:spcPts val="1000"/>
              </a:spcBef>
              <a:buClr>
                <a:schemeClr val="accent6"/>
              </a:buClr>
              <a:buFont typeface="Wingdings 3" panose="05040102010807070707" pitchFamily="18" charset="2"/>
              <a:buNone/>
            </a:pPr>
            <a:endParaRPr lang="en-IN" sz="2800">
              <a:solidFill>
                <a:schemeClr val="bg1"/>
              </a:solidFill>
            </a:endParaRP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D1353FD-E3E0-42DA-A104-F542C0CEBD59}"/>
                  </a:ext>
                </a:extLst>
              </p:cNvPr>
              <p:cNvSpPr/>
              <p:nvPr/>
            </p:nvSpPr>
            <p:spPr>
              <a:xfrm>
                <a:off x="6484771" y="4885706"/>
                <a:ext cx="4761540"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6∙</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num>
                            <m:den>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28" name="Rectangle 27">
                <a:extLst>
                  <a:ext uri="{FF2B5EF4-FFF2-40B4-BE49-F238E27FC236}">
                    <a16:creationId xmlns:a16="http://schemas.microsoft.com/office/drawing/2014/main" id="{AD1353FD-E3E0-42DA-A104-F542C0CEBD59}"/>
                  </a:ext>
                </a:extLst>
              </p:cNvPr>
              <p:cNvSpPr>
                <a:spLocks noRot="1" noChangeAspect="1" noMove="1" noResize="1" noEditPoints="1" noAdjustHandles="1" noChangeArrowheads="1" noChangeShapeType="1" noTextEdit="1"/>
              </p:cNvSpPr>
              <p:nvPr/>
            </p:nvSpPr>
            <p:spPr>
              <a:xfrm>
                <a:off x="6484771" y="4885706"/>
                <a:ext cx="4761540" cy="1559939"/>
              </a:xfrm>
              <a:prstGeom prst="rect">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C5C2DE30-4480-480F-A19E-C00A61C74ECC}"/>
                  </a:ext>
                </a:extLst>
              </p:cNvPr>
              <p:cNvSpPr/>
              <p:nvPr/>
            </p:nvSpPr>
            <p:spPr>
              <a:xfrm>
                <a:off x="7618701" y="2312952"/>
                <a:ext cx="603168" cy="939262"/>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f>
                        <m:fPr>
                          <m:ctrlPr>
                            <a:rPr lang="en-IN" sz="280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sSup>
                            <m:sSupPr>
                              <m:ctrlPr>
                                <a:rPr lang="en-IN" sz="2800" b="0" i="1" smtClean="0">
                                  <a:solidFill>
                                    <a:srgbClr val="002060"/>
                                  </a:solidFill>
                                  <a:latin typeface="Cambria Math" panose="02040503050406030204" pitchFamily="18" charset="0"/>
                                </a:rPr>
                              </m:ctrlPr>
                            </m:sSupPr>
                            <m:e>
                              <m:r>
                                <m:rPr>
                                  <m:sty m:val="p"/>
                                </m:rPr>
                                <a:rPr lang="en-IN" sz="2800" b="0" i="0" smtClean="0">
                                  <a:solidFill>
                                    <a:srgbClr val="002060"/>
                                  </a:solidFill>
                                  <a:latin typeface="Cambria Math" panose="02040503050406030204" pitchFamily="18" charset="0"/>
                                </a:rPr>
                                <m:t>n</m:t>
                              </m:r>
                            </m:e>
                            <m:sup>
                              <m:r>
                                <a:rPr lang="en-IN" sz="2800" b="0" i="0" smtClean="0">
                                  <a:solidFill>
                                    <a:srgbClr val="002060"/>
                                  </a:solidFill>
                                  <a:latin typeface="Cambria Math" panose="02040503050406030204" pitchFamily="18" charset="0"/>
                                </a:rPr>
                                <m:t>3</m:t>
                              </m:r>
                            </m:sup>
                          </m:sSup>
                          <m:r>
                            <a:rPr lang="en-IN" sz="2800" b="0" i="0" smtClean="0">
                              <a:solidFill>
                                <a:srgbClr val="002060"/>
                              </a:solidFill>
                              <a:latin typeface="Cambria Math" panose="02040503050406030204" pitchFamily="18" charset="0"/>
                            </a:rPr>
                            <m:t> </m:t>
                          </m:r>
                        </m:den>
                      </m:f>
                    </m:oMath>
                  </m:oMathPara>
                </a14:m>
                <a:endParaRPr lang="en-IN" sz="2800" dirty="0">
                  <a:solidFill>
                    <a:srgbClr val="002060"/>
                  </a:solidFill>
                </a:endParaRPr>
              </a:p>
            </p:txBody>
          </p:sp>
        </mc:Choice>
        <mc:Fallback xmlns="">
          <p:sp>
            <p:nvSpPr>
              <p:cNvPr id="29" name="Rectangle 28">
                <a:extLst>
                  <a:ext uri="{FF2B5EF4-FFF2-40B4-BE49-F238E27FC236}">
                    <a16:creationId xmlns:a16="http://schemas.microsoft.com/office/drawing/2014/main" id="{C5C2DE30-4480-480F-A19E-C00A61C74ECC}"/>
                  </a:ext>
                </a:extLst>
              </p:cNvPr>
              <p:cNvSpPr>
                <a:spLocks noRot="1" noChangeAspect="1" noMove="1" noResize="1" noEditPoints="1" noAdjustHandles="1" noChangeArrowheads="1" noChangeShapeType="1" noTextEdit="1"/>
              </p:cNvSpPr>
              <p:nvPr/>
            </p:nvSpPr>
            <p:spPr>
              <a:xfrm>
                <a:off x="7618701" y="2312952"/>
                <a:ext cx="603168" cy="939262"/>
              </a:xfrm>
              <a:prstGeom prst="rect">
                <a:avLst/>
              </a:prstGeom>
              <a:blipFill>
                <a:blip r:embed="rId14"/>
                <a:stretch>
                  <a:fillRect r="-1010"/>
                </a:stretch>
              </a:blipFill>
              <a:ln>
                <a:noFill/>
              </a:ln>
            </p:spPr>
            <p:txBody>
              <a:bodyPr/>
              <a:lstStyle/>
              <a:p>
                <a:r>
                  <a:rPr lang="en-IN">
                    <a:noFill/>
                  </a:rPr>
                  <a:t> </a:t>
                </a:r>
              </a:p>
            </p:txBody>
          </p:sp>
        </mc:Fallback>
      </mc:AlternateContent>
      <p:sp>
        <p:nvSpPr>
          <p:cNvPr id="30" name="Rectangle: Rounded Corners 29">
            <a:extLst>
              <a:ext uri="{FF2B5EF4-FFF2-40B4-BE49-F238E27FC236}">
                <a16:creationId xmlns:a16="http://schemas.microsoft.com/office/drawing/2014/main" id="{91E1B50A-7BF2-4BE0-ACD4-9E980079DF5F}"/>
              </a:ext>
            </a:extLst>
          </p:cNvPr>
          <p:cNvSpPr/>
          <p:nvPr/>
        </p:nvSpPr>
        <p:spPr>
          <a:xfrm>
            <a:off x="4944454" y="871714"/>
            <a:ext cx="64800" cy="5400659"/>
          </a:xfrm>
          <a:prstGeom prst="roundRect">
            <a:avLst/>
          </a:prstGeom>
          <a:gradFill>
            <a:gsLst>
              <a:gs pos="10000">
                <a:srgbClr val="0E47A1"/>
              </a:gs>
              <a:gs pos="100000">
                <a:srgbClr val="03A9F5"/>
              </a:gs>
            </a:gsLst>
            <a:lin ang="10800000" scaled="1"/>
          </a:gradFill>
          <a:ln>
            <a:noFill/>
          </a:ln>
        </p:spPr>
        <p:txBody>
          <a:bodyPr vert="horz" wrap="square" lIns="91440" tIns="45720" rIns="91440" bIns="45720" numCol="1" anchor="b" anchorCtr="0" compatLnSpc="1">
            <a:prstTxWarp prst="textNoShape">
              <a:avLst/>
            </a:prstTxWarp>
          </a:bodyPr>
          <a:lstStyle/>
          <a:p>
            <a:pPr algn="ctr"/>
            <a:r>
              <a:rPr lang="en-IN" sz="2800" b="1" dirty="0">
                <a:solidFill>
                  <a:schemeClr val="bg1"/>
                </a:solidFill>
              </a:rPr>
              <a:t> </a:t>
            </a:r>
          </a:p>
        </p:txBody>
      </p:sp>
      <p:cxnSp>
        <p:nvCxnSpPr>
          <p:cNvPr id="31" name="Straight Connector 30">
            <a:extLst>
              <a:ext uri="{FF2B5EF4-FFF2-40B4-BE49-F238E27FC236}">
                <a16:creationId xmlns:a16="http://schemas.microsoft.com/office/drawing/2014/main" id="{4C048585-00E7-4C1E-828F-E208E664E5EE}"/>
              </a:ext>
            </a:extLst>
          </p:cNvPr>
          <p:cNvCxnSpPr>
            <a:cxnSpLocks/>
          </p:cNvCxnSpPr>
          <p:nvPr/>
        </p:nvCxnSpPr>
        <p:spPr>
          <a:xfrm flipH="1">
            <a:off x="9442594" y="4979593"/>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2B76A67-1A76-4C37-9B7B-B9A405ED88CA}"/>
              </a:ext>
            </a:extLst>
          </p:cNvPr>
          <p:cNvCxnSpPr>
            <a:cxnSpLocks/>
          </p:cNvCxnSpPr>
          <p:nvPr/>
        </p:nvCxnSpPr>
        <p:spPr>
          <a:xfrm flipH="1">
            <a:off x="7825927" y="5665675"/>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ED76706A-A3A2-4728-9219-5D6EC834055D}"/>
                  </a:ext>
                </a:extLst>
              </p:cNvPr>
              <p:cNvSpPr/>
              <p:nvPr/>
            </p:nvSpPr>
            <p:spPr>
              <a:xfrm>
                <a:off x="7145003" y="3349844"/>
                <a:ext cx="5007405" cy="1478279"/>
              </a:xfrm>
              <a:prstGeom prst="roundRect">
                <a:avLst/>
              </a:pr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b="1" i="0" smtClean="0">
                          <a:solidFill>
                            <a:srgbClr val="002060"/>
                          </a:solidFill>
                          <a:latin typeface="Cambria Math" panose="02040503050406030204" pitchFamily="18" charset="0"/>
                          <a:ea typeface="Cambria Math" panose="02040503050406030204" pitchFamily="18" charset="0"/>
                        </a:rPr>
                        <m:t>∵</m:t>
                      </m:r>
                      <m:nary>
                        <m:naryPr>
                          <m:chr m:val="∑"/>
                          <m:ctrlPr>
                            <a:rPr lang="en-IN" sz="2800" b="1" i="1">
                              <a:solidFill>
                                <a:srgbClr val="002060"/>
                              </a:solidFill>
                              <a:latin typeface="Cambria Math" panose="02040503050406030204" pitchFamily="18" charset="0"/>
                              <a:ea typeface="Cambria Math" panose="02040503050406030204" pitchFamily="18" charset="0"/>
                            </a:rPr>
                          </m:ctrlPr>
                        </m:naryPr>
                        <m:sub>
                          <m:r>
                            <m:rPr>
                              <m:brk m:alnAt="23"/>
                            </m:rPr>
                            <a:rPr lang="en-IN" sz="2800" b="1" i="0">
                              <a:solidFill>
                                <a:srgbClr val="002060"/>
                              </a:solidFill>
                              <a:latin typeface="Cambria Math" panose="02040503050406030204" pitchFamily="18" charset="0"/>
                              <a:ea typeface="Cambria Math" panose="02040503050406030204" pitchFamily="18" charset="0"/>
                            </a:rPr>
                            <m:t>𝐤</m:t>
                          </m:r>
                          <m:r>
                            <a:rPr lang="en-IN" sz="2800" b="1" i="0">
                              <a:solidFill>
                                <a:srgbClr val="002060"/>
                              </a:solidFill>
                              <a:latin typeface="Cambria Math" panose="02040503050406030204" pitchFamily="18" charset="0"/>
                              <a:ea typeface="Cambria Math" panose="02040503050406030204" pitchFamily="18" charset="0"/>
                            </a:rPr>
                            <m:t>=</m:t>
                          </m:r>
                          <m:r>
                            <a:rPr lang="en-IN" sz="2800" b="1" i="0">
                              <a:solidFill>
                                <a:srgbClr val="002060"/>
                              </a:solidFill>
                              <a:latin typeface="Cambria Math" panose="02040503050406030204" pitchFamily="18" charset="0"/>
                              <a:ea typeface="Cambria Math" panose="02040503050406030204" pitchFamily="18" charset="0"/>
                            </a:rPr>
                            <m:t>𝟏</m:t>
                          </m:r>
                        </m:sub>
                        <m:sup>
                          <m:r>
                            <a:rPr lang="en-IN" sz="2800" b="1" i="0">
                              <a:solidFill>
                                <a:srgbClr val="002060"/>
                              </a:solidFill>
                              <a:latin typeface="Cambria Math" panose="02040503050406030204" pitchFamily="18" charset="0"/>
                              <a:ea typeface="Cambria Math" panose="02040503050406030204" pitchFamily="18" charset="0"/>
                            </a:rPr>
                            <m:t>𝐧</m:t>
                          </m:r>
                        </m:sup>
                        <m:e>
                          <m:sSup>
                            <m:sSupPr>
                              <m:ctrlPr>
                                <a:rPr lang="en-IN" sz="2800" b="1" i="1">
                                  <a:solidFill>
                                    <a:srgbClr val="002060"/>
                                  </a:solidFill>
                                  <a:latin typeface="Cambria Math" panose="02040503050406030204" pitchFamily="18" charset="0"/>
                                  <a:ea typeface="Cambria Math" panose="02040503050406030204" pitchFamily="18" charset="0"/>
                                </a:rPr>
                              </m:ctrlPr>
                            </m:sSupPr>
                            <m:e>
                              <m:r>
                                <a:rPr lang="en-IN" sz="2800" b="1" i="0">
                                  <a:solidFill>
                                    <a:srgbClr val="002060"/>
                                  </a:solidFill>
                                  <a:latin typeface="Cambria Math" panose="02040503050406030204" pitchFamily="18" charset="0"/>
                                  <a:ea typeface="Cambria Math" panose="02040503050406030204" pitchFamily="18" charset="0"/>
                                </a:rPr>
                                <m:t>𝐤</m:t>
                              </m:r>
                            </m:e>
                            <m:sup>
                              <m:r>
                                <a:rPr lang="en-IN" sz="2800" b="1" i="0">
                                  <a:solidFill>
                                    <a:srgbClr val="002060"/>
                                  </a:solidFill>
                                  <a:latin typeface="Cambria Math" panose="02040503050406030204" pitchFamily="18" charset="0"/>
                                  <a:ea typeface="Cambria Math" panose="02040503050406030204" pitchFamily="18" charset="0"/>
                                </a:rPr>
                                <m:t>𝟐</m:t>
                              </m:r>
                            </m:sup>
                          </m:sSup>
                        </m:e>
                      </m:nary>
                      <m:r>
                        <a:rPr lang="en-IN" sz="2800" b="1" i="0" smtClean="0">
                          <a:solidFill>
                            <a:srgbClr val="002060"/>
                          </a:solidFill>
                          <a:latin typeface="Cambria Math" panose="02040503050406030204" pitchFamily="18" charset="0"/>
                          <a:ea typeface="Cambria Math" panose="02040503050406030204" pitchFamily="18" charset="0"/>
                        </a:rPr>
                        <m:t>=</m:t>
                      </m:r>
                      <m:f>
                        <m:fPr>
                          <m:ctrlPr>
                            <a:rPr lang="en-IN" sz="2800" b="1" i="1" smtClean="0">
                              <a:solidFill>
                                <a:srgbClr val="002060"/>
                              </a:solidFill>
                              <a:latin typeface="Cambria Math" panose="02040503050406030204" pitchFamily="18" charset="0"/>
                              <a:ea typeface="Cambria Math" panose="02040503050406030204" pitchFamily="18" charset="0"/>
                            </a:rPr>
                          </m:ctrlPr>
                        </m:fPr>
                        <m:num>
                          <m:r>
                            <a:rPr lang="en-IN" sz="2800" b="1" i="0" smtClean="0">
                              <a:solidFill>
                                <a:srgbClr val="002060"/>
                              </a:solidFill>
                              <a:latin typeface="Cambria Math" panose="02040503050406030204" pitchFamily="18" charset="0"/>
                              <a:ea typeface="Cambria Math" panose="02040503050406030204" pitchFamily="18" charset="0"/>
                            </a:rPr>
                            <m:t> </m:t>
                          </m:r>
                          <m:r>
                            <a:rPr lang="en-IN" sz="2800" b="1" i="0">
                              <a:solidFill>
                                <a:srgbClr val="002060"/>
                              </a:solidFill>
                              <a:latin typeface="Cambria Math" panose="02040503050406030204" pitchFamily="18" charset="0"/>
                              <a:ea typeface="Cambria Math" panose="02040503050406030204" pitchFamily="18" charset="0"/>
                            </a:rPr>
                            <m:t>𝐧</m:t>
                          </m:r>
                          <m:d>
                            <m:dPr>
                              <m:ctrlPr>
                                <a:rPr lang="en-IN" sz="2800" b="1" i="1">
                                  <a:solidFill>
                                    <a:srgbClr val="002060"/>
                                  </a:solidFill>
                                  <a:latin typeface="Cambria Math" panose="02040503050406030204" pitchFamily="18" charset="0"/>
                                  <a:ea typeface="Cambria Math" panose="02040503050406030204" pitchFamily="18" charset="0"/>
                                </a:rPr>
                              </m:ctrlPr>
                            </m:dPr>
                            <m:e>
                              <m:r>
                                <a:rPr lang="en-IN" sz="2800" b="1" i="0">
                                  <a:solidFill>
                                    <a:srgbClr val="002060"/>
                                  </a:solidFill>
                                  <a:latin typeface="Cambria Math" panose="02040503050406030204" pitchFamily="18" charset="0"/>
                                  <a:ea typeface="Cambria Math" panose="02040503050406030204" pitchFamily="18" charset="0"/>
                                </a:rPr>
                                <m:t>𝐧</m:t>
                              </m:r>
                              <m:r>
                                <a:rPr lang="en-IN" sz="2800" b="1" i="0">
                                  <a:solidFill>
                                    <a:srgbClr val="002060"/>
                                  </a:solidFill>
                                  <a:latin typeface="Cambria Math" panose="02040503050406030204" pitchFamily="18" charset="0"/>
                                  <a:ea typeface="Cambria Math" panose="02040503050406030204" pitchFamily="18" charset="0"/>
                                </a:rPr>
                                <m:t>+</m:t>
                              </m:r>
                              <m:r>
                                <a:rPr lang="en-IN" sz="2800" b="1" i="0">
                                  <a:solidFill>
                                    <a:srgbClr val="002060"/>
                                  </a:solidFill>
                                  <a:latin typeface="Cambria Math" panose="02040503050406030204" pitchFamily="18" charset="0"/>
                                  <a:ea typeface="Cambria Math" panose="02040503050406030204" pitchFamily="18" charset="0"/>
                                </a:rPr>
                                <m:t>𝟏</m:t>
                              </m:r>
                            </m:e>
                          </m:d>
                          <m:d>
                            <m:dPr>
                              <m:ctrlPr>
                                <a:rPr lang="en-IN" sz="2800" b="1" i="1">
                                  <a:solidFill>
                                    <a:srgbClr val="002060"/>
                                  </a:solidFill>
                                  <a:latin typeface="Cambria Math" panose="02040503050406030204" pitchFamily="18" charset="0"/>
                                  <a:ea typeface="Cambria Math" panose="02040503050406030204" pitchFamily="18" charset="0"/>
                                </a:rPr>
                              </m:ctrlPr>
                            </m:dPr>
                            <m:e>
                              <m:r>
                                <a:rPr lang="en-IN" sz="2800" b="1" i="0" smtClean="0">
                                  <a:solidFill>
                                    <a:srgbClr val="002060"/>
                                  </a:solidFill>
                                  <a:latin typeface="Cambria Math" panose="02040503050406030204" pitchFamily="18" charset="0"/>
                                  <a:ea typeface="Cambria Math" panose="02040503050406030204" pitchFamily="18" charset="0"/>
                                </a:rPr>
                                <m:t>𝟐</m:t>
                              </m:r>
                              <m:r>
                                <a:rPr lang="en-IN" sz="2800" b="1" i="0">
                                  <a:solidFill>
                                    <a:srgbClr val="002060"/>
                                  </a:solidFill>
                                  <a:latin typeface="Cambria Math" panose="02040503050406030204" pitchFamily="18" charset="0"/>
                                  <a:ea typeface="Cambria Math" panose="02040503050406030204" pitchFamily="18" charset="0"/>
                                </a:rPr>
                                <m:t>𝐧</m:t>
                              </m:r>
                              <m:r>
                                <a:rPr lang="en-IN" sz="2800" b="1" i="0">
                                  <a:solidFill>
                                    <a:srgbClr val="002060"/>
                                  </a:solidFill>
                                  <a:latin typeface="Cambria Math" panose="02040503050406030204" pitchFamily="18" charset="0"/>
                                  <a:ea typeface="Cambria Math" panose="02040503050406030204" pitchFamily="18" charset="0"/>
                                </a:rPr>
                                <m:t>+</m:t>
                              </m:r>
                              <m:r>
                                <a:rPr lang="en-IN" sz="2800" b="1" i="0" smtClean="0">
                                  <a:solidFill>
                                    <a:srgbClr val="002060"/>
                                  </a:solidFill>
                                  <a:latin typeface="Cambria Math" panose="02040503050406030204" pitchFamily="18" charset="0"/>
                                  <a:ea typeface="Cambria Math" panose="02040503050406030204" pitchFamily="18" charset="0"/>
                                </a:rPr>
                                <m:t>𝟏</m:t>
                              </m:r>
                            </m:e>
                          </m:d>
                          <m:r>
                            <a:rPr lang="en-IN" sz="2800" b="1" i="0" smtClean="0">
                              <a:solidFill>
                                <a:srgbClr val="002060"/>
                              </a:solidFill>
                              <a:latin typeface="Cambria Math" panose="02040503050406030204" pitchFamily="18" charset="0"/>
                              <a:ea typeface="Cambria Math" panose="02040503050406030204" pitchFamily="18" charset="0"/>
                            </a:rPr>
                            <m:t> </m:t>
                          </m:r>
                        </m:num>
                        <m:den>
                          <m:r>
                            <a:rPr lang="en-IN" sz="2800" b="1" i="0">
                              <a:solidFill>
                                <a:srgbClr val="002060"/>
                              </a:solidFill>
                              <a:latin typeface="Cambria Math" panose="02040503050406030204" pitchFamily="18" charset="0"/>
                              <a:ea typeface="Cambria Math" panose="02040503050406030204" pitchFamily="18" charset="0"/>
                            </a:rPr>
                            <m:t> </m:t>
                          </m:r>
                          <m:r>
                            <a:rPr lang="en-IN" sz="2800" b="1" i="0" smtClean="0">
                              <a:solidFill>
                                <a:srgbClr val="002060"/>
                              </a:solidFill>
                              <a:latin typeface="Cambria Math" panose="02040503050406030204" pitchFamily="18" charset="0"/>
                              <a:ea typeface="Cambria Math" panose="02040503050406030204" pitchFamily="18" charset="0"/>
                            </a:rPr>
                            <m:t>𝟔</m:t>
                          </m:r>
                        </m:den>
                      </m:f>
                    </m:oMath>
                  </m:oMathPara>
                </a14:m>
                <a:endParaRPr lang="en-IN" sz="2800" b="1" dirty="0">
                  <a:solidFill>
                    <a:srgbClr val="002060"/>
                  </a:solidFill>
                </a:endParaRPr>
              </a:p>
            </p:txBody>
          </p:sp>
        </mc:Choice>
        <mc:Fallback xmlns="">
          <p:sp>
            <p:nvSpPr>
              <p:cNvPr id="33" name="Rectangle: Rounded Corners 32">
                <a:extLst>
                  <a:ext uri="{FF2B5EF4-FFF2-40B4-BE49-F238E27FC236}">
                    <a16:creationId xmlns:a16="http://schemas.microsoft.com/office/drawing/2014/main" id="{ED76706A-A3A2-4728-9219-5D6EC834055D}"/>
                  </a:ext>
                </a:extLst>
              </p:cNvPr>
              <p:cNvSpPr>
                <a:spLocks noRot="1" noChangeAspect="1" noMove="1" noResize="1" noEditPoints="1" noAdjustHandles="1" noChangeArrowheads="1" noChangeShapeType="1" noTextEdit="1"/>
              </p:cNvSpPr>
              <p:nvPr/>
            </p:nvSpPr>
            <p:spPr>
              <a:xfrm>
                <a:off x="7145003" y="3349844"/>
                <a:ext cx="5007405" cy="1478279"/>
              </a:xfrm>
              <a:prstGeom prst="roundRect">
                <a:avLst/>
              </a:prstGeom>
              <a:blipFill>
                <a:blip r:embed="rId15"/>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201561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par>
                                <p:cTn id="18" presetID="22" presetClass="exit" presetSubtype="2" fill="hold" grpId="1" nodeType="withEffect">
                                  <p:stCondLst>
                                    <p:cond delay="0"/>
                                  </p:stCondLst>
                                  <p:childTnLst>
                                    <p:animEffect transition="out" filter="wipe(right)">
                                      <p:cBhvr>
                                        <p:cTn id="19" dur="1000"/>
                                        <p:tgtEl>
                                          <p:spTgt spid="33"/>
                                        </p:tgtEl>
                                      </p:cBhvr>
                                    </p:animEffect>
                                    <p:set>
                                      <p:cBhvr>
                                        <p:cTn id="20" dur="1" fill="hold">
                                          <p:stCondLst>
                                            <p:cond delay="999"/>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75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75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75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750"/>
                                        <p:tgtEl>
                                          <p:spTgt spid="20"/>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1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left)">
                                      <p:cBhvr>
                                        <p:cTn id="64" dur="75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left)">
                                      <p:cBhvr>
                                        <p:cTn id="69" dur="500"/>
                                        <p:tgtEl>
                                          <p:spTgt spid="26"/>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20"/>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1000"/>
                                        <p:tgtEl>
                                          <p:spTgt spid="19"/>
                                        </p:tgtEl>
                                      </p:cBhvr>
                                    </p:animEffect>
                                  </p:childTnLst>
                                </p:cTn>
                              </p:par>
                              <p:par>
                                <p:cTn id="79" presetID="1" presetClass="exit" presetSubtype="0" fill="hold" nodeType="withEffect">
                                  <p:stCondLst>
                                    <p:cond delay="0"/>
                                  </p:stCondLst>
                                  <p:childTnLst>
                                    <p:set>
                                      <p:cBhvr>
                                        <p:cTn id="80" dur="1" fill="hold">
                                          <p:stCondLst>
                                            <p:cond delay="0"/>
                                          </p:stCondLst>
                                        </p:cTn>
                                        <p:tgtEl>
                                          <p:spTgt spid="34"/>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4"/>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1000"/>
                                        <p:tgtEl>
                                          <p:spTgt spid="2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left)">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left)">
                                      <p:cBhvr>
                                        <p:cTn id="99" dur="10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left)">
                                      <p:cBhvr>
                                        <p:cTn id="104" dur="1500"/>
                                        <p:tgtEl>
                                          <p:spTgt spid="2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up)">
                                      <p:cBhvr>
                                        <p:cTn id="109" dur="75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1"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wipe(up)">
                                      <p:cBhvr>
                                        <p:cTn id="114"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4" grpId="0"/>
      <p:bldP spid="14" grpId="1"/>
      <p:bldP spid="16" grpId="0"/>
      <p:bldP spid="16" grpId="1"/>
      <p:bldP spid="17" grpId="0" animBg="1"/>
      <p:bldP spid="17" grpId="1" animBg="1"/>
      <p:bldP spid="18" grpId="0" animBg="1"/>
      <p:bldP spid="18" grpId="1" animBg="1"/>
      <p:bldP spid="20" grpId="0" animBg="1"/>
      <p:bldP spid="20" grpId="1" animBg="1"/>
      <p:bldP spid="26" grpId="0" animBg="1"/>
      <p:bldP spid="27" grpId="0" animBg="1"/>
      <p:bldP spid="28" grpId="0"/>
      <p:bldP spid="29" grpId="0"/>
      <p:bldP spid="30" grpId="0" animBg="1"/>
      <p:bldP spid="33" grpId="0" animBg="1"/>
      <p:bldP spid="33"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E75EF58-F3E1-4BD2-8EEC-2E724B3093D5}"/>
                  </a:ext>
                </a:extLst>
              </p:cNvPr>
              <p:cNvSpPr>
                <a:spLocks noGrp="1"/>
              </p:cNvSpPr>
              <p:nvPr>
                <p:ph type="title"/>
              </p:nvPr>
            </p:nvSpPr>
            <p:spPr/>
            <p:txBody>
              <a:bodyPr/>
              <a:lstStyle/>
              <a:p>
                <a:r>
                  <a:rPr lang="en-IN" dirty="0"/>
                  <a:t>Method:10 </a:t>
                </a:r>
                <a14:m>
                  <m:oMath xmlns:m="http://schemas.openxmlformats.org/officeDocument/2006/math">
                    <m:r>
                      <a:rPr lang="en-IN" sz="3600" i="1">
                        <a:solidFill>
                          <a:srgbClr val="FF0000"/>
                        </a:solidFill>
                        <a:latin typeface="Cambria Math" panose="02040503050406030204" pitchFamily="18" charset="0"/>
                        <a:ea typeface="Cambria Math" panose="02040503050406030204" pitchFamily="18" charset="0"/>
                      </a:rPr>
                      <m:t>⇝</m:t>
                    </m:r>
                    <m:r>
                      <a:rPr lang="en-IN" sz="3600">
                        <a:solidFill>
                          <a:srgbClr val="FF0000"/>
                        </a:solidFill>
                        <a:latin typeface="Cambria Math" panose="02040503050406030204" pitchFamily="18" charset="0"/>
                        <a:ea typeface="Cambria Math" panose="02040503050406030204" pitchFamily="18" charset="0"/>
                      </a:rPr>
                      <m:t> </m:t>
                    </m:r>
                  </m:oMath>
                </a14:m>
                <a:r>
                  <a:rPr lang="en-IN" dirty="0"/>
                  <a:t>Example:5(</a:t>
                </a:r>
                <a:r>
                  <a:rPr lang="en-IN" dirty="0">
                    <a:solidFill>
                      <a:srgbClr val="1D578F"/>
                    </a:solidFill>
                  </a:rPr>
                  <a:t>Continue</a:t>
                </a:r>
                <a:r>
                  <a:rPr lang="en-IN" dirty="0"/>
                  <a:t>)</a:t>
                </a:r>
              </a:p>
            </p:txBody>
          </p:sp>
        </mc:Choice>
        <mc:Fallback xmlns="">
          <p:sp>
            <p:nvSpPr>
              <p:cNvPr id="2" name="Title 1">
                <a:extLst>
                  <a:ext uri="{FF2B5EF4-FFF2-40B4-BE49-F238E27FC236}">
                    <a16:creationId xmlns:a16="http://schemas.microsoft.com/office/drawing/2014/main" id="{4E75EF58-F3E1-4BD2-8EEC-2E724B3093D5}"/>
                  </a:ext>
                </a:extLst>
              </p:cNvPr>
              <p:cNvSpPr>
                <a:spLocks noGrp="1" noRot="1" noChangeAspect="1" noMove="1" noResize="1" noEditPoints="1" noAdjustHandles="1" noChangeArrowheads="1" noChangeShapeType="1" noTextEdit="1"/>
              </p:cNvSpPr>
              <p:nvPr>
                <p:ph type="title"/>
              </p:nvPr>
            </p:nvSpPr>
            <p:spPr>
              <a:blipFill>
                <a:blip r:embed="rId2"/>
                <a:stretch>
                  <a:fillRect l="-400" t="-6838" b="-213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ACB9A29-3821-487C-AC49-1E43CF2EA2F8}"/>
                  </a:ext>
                </a:extLst>
              </p:cNvPr>
              <p:cNvSpPr/>
              <p:nvPr/>
            </p:nvSpPr>
            <p:spPr>
              <a:xfrm>
                <a:off x="112139" y="2490095"/>
                <a:ext cx="1010470" cy="979090"/>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 </m:t>
                          </m:r>
                          <m:r>
                            <a:rPr lang="en-IN" sz="2800" b="0" i="1" smtClean="0">
                              <a:solidFill>
                                <a:srgbClr val="002060"/>
                              </a:solidFill>
                              <a:latin typeface="Cambria Math" panose="02040503050406030204" pitchFamily="18" charset="0"/>
                            </a:rPr>
                            <m:t>6 </m:t>
                          </m:r>
                        </m:num>
                        <m:den>
                          <m:r>
                            <a:rPr lang="en-IN" sz="2800" b="0" i="0" smtClean="0">
                              <a:solidFill>
                                <a:srgbClr val="002060"/>
                              </a:solidFill>
                              <a:latin typeface="Cambria Math" panose="02040503050406030204" pitchFamily="18" charset="0"/>
                            </a:rPr>
                            <m:t>2</m:t>
                          </m:r>
                        </m:den>
                      </m:f>
                    </m:oMath>
                  </m:oMathPara>
                </a14:m>
                <a:endParaRPr lang="en-IN" sz="2800" dirty="0">
                  <a:solidFill>
                    <a:srgbClr val="002060"/>
                  </a:solidFill>
                </a:endParaRPr>
              </a:p>
            </p:txBody>
          </p:sp>
        </mc:Choice>
        <mc:Fallback xmlns="">
          <p:sp>
            <p:nvSpPr>
              <p:cNvPr id="8" name="Rectangle 7">
                <a:extLst>
                  <a:ext uri="{FF2B5EF4-FFF2-40B4-BE49-F238E27FC236}">
                    <a16:creationId xmlns:a16="http://schemas.microsoft.com/office/drawing/2014/main" id="{0ACB9A29-3821-487C-AC49-1E43CF2EA2F8}"/>
                  </a:ext>
                </a:extLst>
              </p:cNvPr>
              <p:cNvSpPr>
                <a:spLocks noRot="1" noChangeAspect="1" noMove="1" noResize="1" noEditPoints="1" noAdjustHandles="1" noChangeArrowheads="1" noChangeShapeType="1" noTextEdit="1"/>
              </p:cNvSpPr>
              <p:nvPr/>
            </p:nvSpPr>
            <p:spPr>
              <a:xfrm>
                <a:off x="112139" y="2490095"/>
                <a:ext cx="1010470" cy="979090"/>
              </a:xfrm>
              <a:prstGeom prst="rect">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76D0AB8-CC1C-4118-8500-9E34CAFA51F3}"/>
                  </a:ext>
                </a:extLst>
              </p:cNvPr>
              <p:cNvSpPr/>
              <p:nvPr/>
            </p:nvSpPr>
            <p:spPr>
              <a:xfrm>
                <a:off x="99260" y="755892"/>
                <a:ext cx="4761540" cy="155993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func>
                        <m:funcPr>
                          <m:ctrlPr>
                            <a:rPr lang="en-IN" sz="2800" b="0" i="1" smtClean="0">
                              <a:solidFill>
                                <a:srgbClr val="002060"/>
                              </a:solidFill>
                              <a:latin typeface="Cambria Math" panose="02040503050406030204" pitchFamily="18" charset="0"/>
                              <a:ea typeface="Cambria Math" panose="02040503050406030204" pitchFamily="18" charset="0"/>
                            </a:rPr>
                          </m:ctrlPr>
                        </m:funcPr>
                        <m:fName>
                          <m:limLow>
                            <m:limLowPr>
                              <m:ctrlPr>
                                <a:rPr lang="en-IN" sz="2800" b="0" i="1" smtClean="0">
                                  <a:solidFill>
                                    <a:srgbClr val="002060"/>
                                  </a:solidFill>
                                  <a:latin typeface="Cambria Math" panose="02040503050406030204" pitchFamily="18" charset="0"/>
                                  <a:ea typeface="Cambria Math" panose="02040503050406030204" pitchFamily="18" charset="0"/>
                                </a:rPr>
                              </m:ctrlPr>
                            </m:limLowPr>
                            <m:e>
                              <m:r>
                                <m:rPr>
                                  <m:sty m:val="p"/>
                                </m:rPr>
                                <a:rPr lang="en-IN" sz="2800" b="0" i="0" smtClean="0">
                                  <a:solidFill>
                                    <a:srgbClr val="002060"/>
                                  </a:solidFill>
                                  <a:latin typeface="Cambria Math" panose="02040503050406030204" pitchFamily="18" charset="0"/>
                                  <a:ea typeface="Cambria Math" panose="02040503050406030204" pitchFamily="18" charset="0"/>
                                </a:rPr>
                                <m:t>lim</m:t>
                              </m:r>
                            </m:e>
                            <m:lim>
                              <m:r>
                                <m:rPr>
                                  <m:sty m:val="p"/>
                                </m:rPr>
                                <a:rPr lang="en-IN" sz="2800" b="0" i="0" smtClean="0">
                                  <a:solidFill>
                                    <a:srgbClr val="002060"/>
                                  </a:solidFill>
                                  <a:latin typeface="Cambria Math" panose="02040503050406030204" pitchFamily="18" charset="0"/>
                                  <a:ea typeface="Cambria Math" panose="02040503050406030204" pitchFamily="18" charset="0"/>
                                </a:rPr>
                                <m:t>n</m:t>
                              </m:r>
                              <m:r>
                                <a:rPr lang="en-IN" sz="2800" b="0" i="0" smtClean="0">
                                  <a:solidFill>
                                    <a:srgbClr val="002060"/>
                                  </a:solidFill>
                                  <a:latin typeface="Cambria Math" panose="02040503050406030204" pitchFamily="18" charset="0"/>
                                  <a:ea typeface="Cambria Math" panose="02040503050406030204" pitchFamily="18" charset="0"/>
                                </a:rPr>
                                <m:t> → ∞</m:t>
                              </m:r>
                            </m:lim>
                          </m:limLow>
                        </m:fName>
                        <m:e>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6∙</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num>
                            <m:den>
                              <m:r>
                                <a:rPr lang="en-IN" sz="2800" b="0" i="1" smtClean="0">
                                  <a:solidFill>
                                    <a:srgbClr val="002060"/>
                                  </a:solidFill>
                                  <a:latin typeface="Cambria Math" panose="02040503050406030204" pitchFamily="18" charset="0"/>
                                </a:rPr>
                                <m:t> </m:t>
                              </m:r>
                              <m:sSup>
                                <m:sSupPr>
                                  <m:ctrlPr>
                                    <a:rPr lang="en-IN" sz="2800" i="1">
                                      <a:solidFill>
                                        <a:srgbClr val="002060"/>
                                      </a:solidFill>
                                      <a:latin typeface="Cambria Math" panose="02040503050406030204" pitchFamily="18" charset="0"/>
                                    </a:rPr>
                                  </m:ctrlPr>
                                </m:sSupPr>
                                <m:e>
                                  <m:r>
                                    <m:rPr>
                                      <m:sty m:val="p"/>
                                    </m:rPr>
                                    <a:rPr lang="en-IN" sz="2800">
                                      <a:solidFill>
                                        <a:srgbClr val="002060"/>
                                      </a:solidFill>
                                      <a:latin typeface="Cambria Math" panose="02040503050406030204" pitchFamily="18" charset="0"/>
                                    </a:rPr>
                                    <m:t>n</m:t>
                                  </m:r>
                                </m:e>
                                <m:sup>
                                  <m:r>
                                    <a:rPr lang="en-IN" sz="2800">
                                      <a:solidFill>
                                        <a:srgbClr val="002060"/>
                                      </a:solidFill>
                                      <a:latin typeface="Cambria Math" panose="02040503050406030204" pitchFamily="18" charset="0"/>
                                    </a:rPr>
                                    <m:t>3</m:t>
                                  </m:r>
                                </m:sup>
                              </m:sSup>
                              <m:d>
                                <m:dPr>
                                  <m:ctrlPr>
                                    <a:rPr lang="en-IN" sz="2800" i="1">
                                      <a:solidFill>
                                        <a:srgbClr val="002060"/>
                                      </a:solidFill>
                                      <a:latin typeface="Cambria Math" panose="02040503050406030204" pitchFamily="18" charset="0"/>
                                    </a:rPr>
                                  </m:ctrlPr>
                                </m:dPr>
                                <m:e>
                                  <m:r>
                                    <a:rPr lang="en-IN" sz="2800">
                                      <a:solidFill>
                                        <a:srgbClr val="002060"/>
                                      </a:solidFill>
                                      <a:latin typeface="Cambria Math" panose="02040503050406030204" pitchFamily="18" charset="0"/>
                                    </a:rPr>
                                    <m:t>1+</m:t>
                                  </m:r>
                                  <m:f>
                                    <m:fPr>
                                      <m:ctrlPr>
                                        <a:rPr lang="en-IN" sz="2800" i="1">
                                          <a:solidFill>
                                            <a:srgbClr val="002060"/>
                                          </a:solidFill>
                                          <a:latin typeface="Cambria Math" panose="02040503050406030204" pitchFamily="18" charset="0"/>
                                        </a:rPr>
                                      </m:ctrlPr>
                                    </m:fPr>
                                    <m:num>
                                      <m:r>
                                        <a:rPr lang="en-IN" sz="280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d>
                                <m:dPr>
                                  <m:ctrlPr>
                                    <a:rPr lang="en-IN" sz="2800" i="1">
                                      <a:solidFill>
                                        <a:srgbClr val="002060"/>
                                      </a:solidFill>
                                      <a:latin typeface="Cambria Math" panose="02040503050406030204" pitchFamily="18" charset="0"/>
                                    </a:rPr>
                                  </m:ctrlPr>
                                </m:dPr>
                                <m:e>
                                  <m:r>
                                    <a:rPr lang="en-IN" sz="2800" b="0" i="0" smtClean="0">
                                      <a:solidFill>
                                        <a:srgbClr val="002060"/>
                                      </a:solidFill>
                                      <a:latin typeface="Cambria Math" panose="02040503050406030204" pitchFamily="18" charset="0"/>
                                    </a:rPr>
                                    <m:t>2</m:t>
                                  </m:r>
                                  <m:r>
                                    <a:rPr lang="en-IN" sz="2800">
                                      <a:solidFill>
                                        <a:srgbClr val="002060"/>
                                      </a:solidFill>
                                      <a:latin typeface="Cambria Math" panose="02040503050406030204" pitchFamily="18" charset="0"/>
                                    </a:rPr>
                                    <m:t>+</m:t>
                                  </m:r>
                                  <m:f>
                                    <m:fPr>
                                      <m:ctrlPr>
                                        <a:rPr lang="en-IN" sz="2800" i="1">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a:solidFill>
                                            <a:srgbClr val="002060"/>
                                          </a:solidFill>
                                          <a:latin typeface="Cambria Math" panose="02040503050406030204" pitchFamily="18" charset="0"/>
                                        </a:rPr>
                                        <m:t> </m:t>
                                      </m:r>
                                      <m:r>
                                        <m:rPr>
                                          <m:sty m:val="p"/>
                                        </m:rPr>
                                        <a:rPr lang="en-IN" sz="2800">
                                          <a:solidFill>
                                            <a:srgbClr val="002060"/>
                                          </a:solidFill>
                                          <a:latin typeface="Cambria Math" panose="02040503050406030204" pitchFamily="18" charset="0"/>
                                        </a:rPr>
                                        <m:t>n</m:t>
                                      </m:r>
                                      <m:r>
                                        <a:rPr lang="en-IN" sz="2800">
                                          <a:solidFill>
                                            <a:srgbClr val="002060"/>
                                          </a:solidFill>
                                          <a:latin typeface="Cambria Math" panose="02040503050406030204" pitchFamily="18" charset="0"/>
                                        </a:rPr>
                                        <m:t> </m:t>
                                      </m:r>
                                    </m:den>
                                  </m:f>
                                </m:e>
                              </m:d>
                              <m:r>
                                <a:rPr lang="en-IN" sz="2800" b="0" i="1" smtClean="0">
                                  <a:solidFill>
                                    <a:srgbClr val="002060"/>
                                  </a:solidFill>
                                  <a:latin typeface="Cambria Math" panose="02040503050406030204" pitchFamily="18" charset="0"/>
                                </a:rPr>
                                <m:t> </m:t>
                              </m:r>
                            </m:den>
                          </m:f>
                        </m:e>
                      </m:func>
                    </m:oMath>
                  </m:oMathPara>
                </a14:m>
                <a:endParaRPr lang="en-IN" sz="2800" dirty="0">
                  <a:solidFill>
                    <a:srgbClr val="002060"/>
                  </a:solidFill>
                </a:endParaRPr>
              </a:p>
            </p:txBody>
          </p:sp>
        </mc:Choice>
        <mc:Fallback xmlns="">
          <p:sp>
            <p:nvSpPr>
              <p:cNvPr id="9" name="Rectangle 8">
                <a:extLst>
                  <a:ext uri="{FF2B5EF4-FFF2-40B4-BE49-F238E27FC236}">
                    <a16:creationId xmlns:a16="http://schemas.microsoft.com/office/drawing/2014/main" id="{476D0AB8-CC1C-4118-8500-9E34CAFA51F3}"/>
                  </a:ext>
                </a:extLst>
              </p:cNvPr>
              <p:cNvSpPr>
                <a:spLocks noRot="1" noChangeAspect="1" noMove="1" noResize="1" noEditPoints="1" noAdjustHandles="1" noChangeArrowheads="1" noChangeShapeType="1" noTextEdit="1"/>
              </p:cNvSpPr>
              <p:nvPr/>
            </p:nvSpPr>
            <p:spPr>
              <a:xfrm>
                <a:off x="99260" y="755892"/>
                <a:ext cx="4761540" cy="1559939"/>
              </a:xfrm>
              <a:prstGeom prst="rect">
                <a:avLst/>
              </a:prstGeom>
              <a:blipFill>
                <a:blip r:embed="rId5"/>
                <a:stretch>
                  <a:fillRect/>
                </a:stretch>
              </a:blipFill>
              <a:ln>
                <a:noFill/>
              </a:ln>
            </p:spPr>
            <p:txBody>
              <a:bodyPr/>
              <a:lstStyle/>
              <a:p>
                <a:r>
                  <a:rPr lang="en-IN">
                    <a:noFill/>
                  </a:rPr>
                  <a:t> </a:t>
                </a:r>
              </a:p>
            </p:txBody>
          </p:sp>
        </mc:Fallback>
      </mc:AlternateContent>
      <p:cxnSp>
        <p:nvCxnSpPr>
          <p:cNvPr id="10" name="Straight Connector 9">
            <a:extLst>
              <a:ext uri="{FF2B5EF4-FFF2-40B4-BE49-F238E27FC236}">
                <a16:creationId xmlns:a16="http://schemas.microsoft.com/office/drawing/2014/main" id="{9525283C-FAB5-4447-B0AB-20358E8F87B4}"/>
              </a:ext>
            </a:extLst>
          </p:cNvPr>
          <p:cNvCxnSpPr>
            <a:cxnSpLocks/>
          </p:cNvCxnSpPr>
          <p:nvPr/>
        </p:nvCxnSpPr>
        <p:spPr>
          <a:xfrm flipH="1">
            <a:off x="3057083" y="849779"/>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CEE29B2-326A-42B6-802E-EA489C62DFF2}"/>
              </a:ext>
            </a:extLst>
          </p:cNvPr>
          <p:cNvCxnSpPr>
            <a:cxnSpLocks/>
          </p:cNvCxnSpPr>
          <p:nvPr/>
        </p:nvCxnSpPr>
        <p:spPr>
          <a:xfrm flipH="1">
            <a:off x="1440416" y="1535861"/>
            <a:ext cx="412224" cy="32383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A988C43-9E19-4288-9228-D8B05C945A52}"/>
                  </a:ext>
                </a:extLst>
              </p:cNvPr>
              <p:cNvSpPr/>
              <p:nvPr/>
            </p:nvSpPr>
            <p:spPr>
              <a:xfrm>
                <a:off x="125018" y="4008980"/>
                <a:ext cx="840898" cy="580849"/>
              </a:xfrm>
              <a:prstGeom prst="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
                        <a:rPr lang="en-IN" sz="2800" i="0" smtClean="0">
                          <a:solidFill>
                            <a:srgbClr val="002060"/>
                          </a:solidFill>
                          <a:latin typeface="Cambria Math" panose="02040503050406030204" pitchFamily="18" charset="0"/>
                          <a:ea typeface="Cambria Math" panose="02040503050406030204" pitchFamily="18" charset="0"/>
                        </a:rPr>
                        <m:t>=</m:t>
                      </m:r>
                      <m:r>
                        <a:rPr lang="en-IN" sz="2800" i="1" smtClean="0">
                          <a:solidFill>
                            <a:srgbClr val="002060"/>
                          </a:solidFill>
                          <a:latin typeface="Cambria Math" panose="02040503050406030204" pitchFamily="18" charset="0"/>
                        </a:rPr>
                        <m:t>3</m:t>
                      </m:r>
                    </m:oMath>
                  </m:oMathPara>
                </a14:m>
                <a:endParaRPr lang="en-IN" sz="2800" dirty="0">
                  <a:solidFill>
                    <a:srgbClr val="002060"/>
                  </a:solidFill>
                </a:endParaRPr>
              </a:p>
            </p:txBody>
          </p:sp>
        </mc:Choice>
        <mc:Fallback xmlns="">
          <p:sp>
            <p:nvSpPr>
              <p:cNvPr id="12" name="Rectangle 11">
                <a:extLst>
                  <a:ext uri="{FF2B5EF4-FFF2-40B4-BE49-F238E27FC236}">
                    <a16:creationId xmlns:a16="http://schemas.microsoft.com/office/drawing/2014/main" id="{FA988C43-9E19-4288-9228-D8B05C945A52}"/>
                  </a:ext>
                </a:extLst>
              </p:cNvPr>
              <p:cNvSpPr>
                <a:spLocks noRot="1" noChangeAspect="1" noMove="1" noResize="1" noEditPoints="1" noAdjustHandles="1" noChangeArrowheads="1" noChangeShapeType="1" noTextEdit="1"/>
              </p:cNvSpPr>
              <p:nvPr/>
            </p:nvSpPr>
            <p:spPr>
              <a:xfrm>
                <a:off x="125018" y="4008980"/>
                <a:ext cx="840898" cy="580849"/>
              </a:xfrm>
              <a:prstGeom prst="rect">
                <a:avLst/>
              </a:prstGeom>
              <a:blipFill>
                <a:blip r:embed="rId6"/>
                <a:stretch>
                  <a:fillRect/>
                </a:stretch>
              </a:blipFill>
              <a:ln>
                <a:noFill/>
              </a:ln>
            </p:spPr>
            <p:txBody>
              <a:bodyPr/>
              <a:lstStyle/>
              <a:p>
                <a:r>
                  <a:rPr lang="en-IN">
                    <a:noFill/>
                  </a:rPr>
                  <a:t> </a:t>
                </a:r>
              </a:p>
            </p:txBody>
          </p:sp>
        </mc:Fallback>
      </mc:AlternateContent>
      <p:sp>
        <p:nvSpPr>
          <p:cNvPr id="13" name="Rectangle 12">
            <a:extLst>
              <a:ext uri="{FF2B5EF4-FFF2-40B4-BE49-F238E27FC236}">
                <a16:creationId xmlns:a16="http://schemas.microsoft.com/office/drawing/2014/main" id="{A0D4CAB8-61E4-431C-857C-552A654A59E1}"/>
              </a:ext>
            </a:extLst>
          </p:cNvPr>
          <p:cNvSpPr/>
          <p:nvPr/>
        </p:nvSpPr>
        <p:spPr>
          <a:xfrm>
            <a:off x="848644" y="4008980"/>
            <a:ext cx="4079883"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which is finite and non-zero</a:t>
            </a:r>
          </a:p>
        </p:txBody>
      </p:sp>
      <p:sp>
        <p:nvSpPr>
          <p:cNvPr id="14" name="Rectangle 13">
            <a:extLst>
              <a:ext uri="{FF2B5EF4-FFF2-40B4-BE49-F238E27FC236}">
                <a16:creationId xmlns:a16="http://schemas.microsoft.com/office/drawing/2014/main" id="{BB5F861D-66C7-4B8C-9B6B-CF3360CF777F}"/>
              </a:ext>
            </a:extLst>
          </p:cNvPr>
          <p:cNvSpPr/>
          <p:nvPr/>
        </p:nvSpPr>
        <p:spPr>
          <a:xfrm>
            <a:off x="190794" y="4748653"/>
            <a:ext cx="11436627" cy="515154"/>
          </a:xfrm>
          <a:prstGeom prst="rect">
            <a:avLst/>
          </a:prstGeom>
          <a:noFill/>
          <a:ln>
            <a:noFill/>
          </a:ln>
        </p:spPr>
        <p:txBody>
          <a:bodyPr vert="horz" wrap="square" lIns="91440" tIns="45720" rIns="91440" bIns="45720" numCol="1" anchor="t" anchorCtr="0" compatLnSpc="1">
            <a:prstTxWarp prst="textNoShape">
              <a:avLst/>
            </a:prstTxWarp>
          </a:bodyPr>
          <a:lstStyle/>
          <a:p>
            <a:r>
              <a:rPr lang="en-IN" sz="2800" dirty="0">
                <a:solidFill>
                  <a:srgbClr val="002060"/>
                </a:solidFill>
              </a:rPr>
              <a:t>Therefore, by </a:t>
            </a:r>
            <a:r>
              <a:rPr lang="en-IN" sz="2800" b="1" dirty="0">
                <a:solidFill>
                  <a:srgbClr val="381FF5"/>
                </a:solidFill>
              </a:rPr>
              <a:t>limit comparison test</a:t>
            </a:r>
            <a:r>
              <a:rPr lang="en-IN" sz="2800" dirty="0">
                <a:solidFill>
                  <a:srgbClr val="381FF5"/>
                </a:solidFill>
              </a:rPr>
              <a:t> </a:t>
            </a:r>
            <a:r>
              <a:rPr lang="en-IN" sz="2800" dirty="0">
                <a:solidFill>
                  <a:srgbClr val="002060"/>
                </a:solidFill>
              </a:rPr>
              <a:t>both the series are convergent or divergent</a:t>
            </a:r>
          </a:p>
        </p:txBody>
      </p:sp>
      <p:sp>
        <p:nvSpPr>
          <p:cNvPr id="15" name="TextBox 14">
            <a:extLst>
              <a:ext uri="{FF2B5EF4-FFF2-40B4-BE49-F238E27FC236}">
                <a16:creationId xmlns:a16="http://schemas.microsoft.com/office/drawing/2014/main" id="{FFDFB158-657F-401E-A34E-66A5F57D13BE}"/>
              </a:ext>
            </a:extLst>
          </p:cNvPr>
          <p:cNvSpPr txBox="1"/>
          <p:nvPr/>
        </p:nvSpPr>
        <p:spPr>
          <a:xfrm>
            <a:off x="222624" y="5303563"/>
            <a:ext cx="1630016" cy="523220"/>
          </a:xfrm>
          <a:prstGeom prst="rect">
            <a:avLst/>
          </a:prstGeom>
          <a:noFill/>
        </p:spPr>
        <p:txBody>
          <a:bodyPr wrap="square">
            <a:spAutoFit/>
          </a:bodyPr>
          <a:lstStyle/>
          <a:p>
            <a:r>
              <a:rPr lang="en-IN" sz="2800" dirty="0">
                <a:solidFill>
                  <a:srgbClr val="002060"/>
                </a:solidFill>
              </a:rPr>
              <a:t>together.</a:t>
            </a:r>
            <a:endParaRPr lang="en-IN" sz="2800" dirty="0"/>
          </a:p>
        </p:txBody>
      </p:sp>
      <mc:AlternateContent xmlns:mc="http://schemas.openxmlformats.org/markup-compatibility/2006">
        <mc:Choice xmlns:a14="http://schemas.microsoft.com/office/drawing/2010/main" Requires="a14">
          <p:sp>
            <p:nvSpPr>
              <p:cNvPr id="16" name="Rectangle: Rounded Corners 15">
                <a:extLst>
                  <a:ext uri="{FF2B5EF4-FFF2-40B4-BE49-F238E27FC236}">
                    <a16:creationId xmlns:a16="http://schemas.microsoft.com/office/drawing/2014/main" id="{A4C2F892-C2E8-4A4C-A683-FAFEB2F13C39}"/>
                  </a:ext>
                </a:extLst>
              </p:cNvPr>
              <p:cNvSpPr/>
              <p:nvPr/>
            </p:nvSpPr>
            <p:spPr>
              <a:xfrm>
                <a:off x="1905735" y="2379408"/>
                <a:ext cx="3196352" cy="1120951"/>
              </a:xfrm>
              <a:prstGeom prst="roundRect">
                <a:avLst/>
              </a:prstGeom>
              <a:noFill/>
              <a:ln>
                <a:noFill/>
              </a:ln>
            </p:spPr>
            <p:txBody>
              <a:bodyPr vert="horz" wrap="square" lIns="91440" tIns="45720" rIns="91440" bIns="45720" numCol="1"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d>
                        <m:dPr>
                          <m:begChr m:val="{"/>
                          <m:endChr m:val="}"/>
                          <m:ctrlPr>
                            <a:rPr lang="en-IN" sz="2800" b="0" i="1" smtClean="0">
                              <a:solidFill>
                                <a:srgbClr val="002060"/>
                              </a:solidFill>
                              <a:latin typeface="Cambria Math" panose="02040503050406030204" pitchFamily="18" charset="0"/>
                            </a:rPr>
                          </m:ctrlPr>
                        </m:dPr>
                        <m:e>
                          <m:r>
                            <a:rPr lang="en-IN" sz="2800" b="0" i="1" smtClean="0">
                              <a:solidFill>
                                <a:srgbClr val="002060"/>
                              </a:solidFill>
                              <a:latin typeface="Cambria Math" panose="02040503050406030204" pitchFamily="18" charset="0"/>
                            </a:rPr>
                            <m:t>∴</m:t>
                          </m:r>
                          <m:limLow>
                            <m:limLowPr>
                              <m:ctrlPr>
                                <a:rPr lang="en-IN" sz="2800" i="1" smtClean="0">
                                  <a:solidFill>
                                    <a:srgbClr val="002060"/>
                                  </a:solidFill>
                                  <a:latin typeface="Cambria Math" panose="02040503050406030204" pitchFamily="18" charset="0"/>
                                </a:rPr>
                              </m:ctrlPr>
                            </m:limLowPr>
                            <m:e>
                              <m:r>
                                <m:rPr>
                                  <m:sty m:val="p"/>
                                </m:rPr>
                                <a:rPr lang="en-IN" sz="2800" i="0">
                                  <a:solidFill>
                                    <a:srgbClr val="002060"/>
                                  </a:solidFill>
                                  <a:latin typeface="Cambria Math" panose="02040503050406030204" pitchFamily="18" charset="0"/>
                                </a:rPr>
                                <m:t>lim</m:t>
                              </m:r>
                            </m:e>
                            <m:lim>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r>
                                <a:rPr lang="en-IN" sz="2800" i="0">
                                  <a:solidFill>
                                    <a:srgbClr val="002060"/>
                                  </a:solidFill>
                                  <a:latin typeface="Cambria Math" panose="02040503050406030204" pitchFamily="18" charset="0"/>
                                </a:rPr>
                                <m:t>→ ∞</m:t>
                              </m:r>
                            </m:lim>
                          </m:limLow>
                          <m:d>
                            <m:dPr>
                              <m:ctrlPr>
                                <a:rPr lang="en-IN" sz="2800" b="0" i="1" smtClean="0">
                                  <a:solidFill>
                                    <a:srgbClr val="002060"/>
                                  </a:solidFill>
                                  <a:latin typeface="Cambria Math" panose="02040503050406030204" pitchFamily="18" charset="0"/>
                                </a:rPr>
                              </m:ctrlPr>
                            </m:dPr>
                            <m:e>
                              <m:f>
                                <m:fPr>
                                  <m:ctrlPr>
                                    <a:rPr lang="en-IN" sz="2800" b="0" i="1" smtClean="0">
                                      <a:solidFill>
                                        <a:srgbClr val="002060"/>
                                      </a:solidFill>
                                      <a:latin typeface="Cambria Math" panose="02040503050406030204" pitchFamily="18" charset="0"/>
                                    </a:rPr>
                                  </m:ctrlPr>
                                </m:fPr>
                                <m:num>
                                  <m:r>
                                    <a:rPr lang="en-IN" sz="2800" b="0" i="0" smtClean="0">
                                      <a:solidFill>
                                        <a:srgbClr val="002060"/>
                                      </a:solidFill>
                                      <a:latin typeface="Cambria Math" panose="02040503050406030204" pitchFamily="18" charset="0"/>
                                    </a:rPr>
                                    <m:t>1</m:t>
                                  </m:r>
                                </m:num>
                                <m:den>
                                  <m:r>
                                    <a:rPr lang="en-IN" sz="2800" b="0" i="0" smtClean="0">
                                      <a:solidFill>
                                        <a:srgbClr val="002060"/>
                                      </a:solidFill>
                                      <a:latin typeface="Cambria Math" panose="02040503050406030204" pitchFamily="18" charset="0"/>
                                    </a:rPr>
                                    <m:t> </m:t>
                                  </m:r>
                                  <m:r>
                                    <m:rPr>
                                      <m:sty m:val="p"/>
                                    </m:rPr>
                                    <a:rPr lang="en-IN" sz="2800" b="0" i="0" smtClean="0">
                                      <a:solidFill>
                                        <a:srgbClr val="002060"/>
                                      </a:solidFill>
                                      <a:latin typeface="Cambria Math" panose="02040503050406030204" pitchFamily="18" charset="0"/>
                                    </a:rPr>
                                    <m:t>n</m:t>
                                  </m:r>
                                  <m:r>
                                    <a:rPr lang="en-IN" sz="2800" b="0" i="0" smtClean="0">
                                      <a:solidFill>
                                        <a:srgbClr val="002060"/>
                                      </a:solidFill>
                                      <a:latin typeface="Cambria Math" panose="02040503050406030204" pitchFamily="18" charset="0"/>
                                    </a:rPr>
                                    <m:t> </m:t>
                                  </m:r>
                                </m:den>
                              </m:f>
                            </m:e>
                          </m:d>
                          <m:r>
                            <a:rPr lang="en-IN" sz="2800" b="0" i="0" smtClean="0">
                              <a:solidFill>
                                <a:srgbClr val="002060"/>
                              </a:solidFill>
                              <a:latin typeface="Cambria Math" panose="02040503050406030204" pitchFamily="18" charset="0"/>
                            </a:rPr>
                            <m:t>=0</m:t>
                          </m:r>
                        </m:e>
                      </m:d>
                    </m:oMath>
                  </m:oMathPara>
                </a14:m>
                <a:endParaRPr lang="en-IN" sz="2800" dirty="0">
                  <a:solidFill>
                    <a:srgbClr val="002060"/>
                  </a:solidFill>
                </a:endParaRPr>
              </a:p>
            </p:txBody>
          </p:sp>
        </mc:Choice>
        <mc:Fallback>
          <p:sp>
            <p:nvSpPr>
              <p:cNvPr id="16" name="Rectangle: Rounded Corners 15">
                <a:extLst>
                  <a:ext uri="{FF2B5EF4-FFF2-40B4-BE49-F238E27FC236}">
                    <a16:creationId xmlns:a16="http://schemas.microsoft.com/office/drawing/2014/main" id="{A4C2F892-C2E8-4A4C-A683-FAFEB2F13C39}"/>
                  </a:ext>
                </a:extLst>
              </p:cNvPr>
              <p:cNvSpPr>
                <a:spLocks noRot="1" noChangeAspect="1" noMove="1" noResize="1" noEditPoints="1" noAdjustHandles="1" noChangeArrowheads="1" noChangeShapeType="1" noTextEdit="1"/>
              </p:cNvSpPr>
              <p:nvPr/>
            </p:nvSpPr>
            <p:spPr>
              <a:xfrm>
                <a:off x="1905735" y="2379408"/>
                <a:ext cx="3196352" cy="1120951"/>
              </a:xfrm>
              <a:prstGeom prst="roundRect">
                <a:avLst/>
              </a:prstGeom>
              <a:blipFill>
                <a:blip r:embed="rId7"/>
                <a:stretch>
                  <a:fillRect/>
                </a:stretch>
              </a:blipFill>
              <a:ln>
                <a:noFill/>
              </a:ln>
            </p:spPr>
            <p:txBody>
              <a:bodyPr/>
              <a:lstStyle/>
              <a:p>
                <a:r>
                  <a:rPr lang="en-IN">
                    <a:noFill/>
                  </a:rPr>
                  <a:t> </a:t>
                </a:r>
              </a:p>
            </p:txBody>
          </p:sp>
        </mc:Fallback>
      </mc:AlternateContent>
    </p:spTree>
    <p:extLst>
      <p:ext uri="{BB962C8B-B14F-4D97-AF65-F5344CB8AC3E}">
        <p14:creationId xmlns:p14="http://schemas.microsoft.com/office/powerpoint/2010/main" val="10501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1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P spid="15" grpId="0"/>
      <p:bldP spid="16"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23541</TotalTime>
  <Words>6100</Words>
  <Application>Microsoft Office PowerPoint</Application>
  <PresentationFormat>Widescreen</PresentationFormat>
  <Paragraphs>1654</Paragraphs>
  <Slides>145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145</vt:i4>
      </vt:variant>
    </vt:vector>
  </HeadingPairs>
  <TitlesOfParts>
    <vt:vector size="153" baseType="lpstr">
      <vt:lpstr>Wingdings</vt:lpstr>
      <vt:lpstr>Roboto Condensed Light</vt:lpstr>
      <vt:lpstr>Cambria Math</vt:lpstr>
      <vt:lpstr>Roboto Condensed</vt:lpstr>
      <vt:lpstr>Arial</vt:lpstr>
      <vt:lpstr>Wingdings 3</vt:lpstr>
      <vt:lpstr>Calibri</vt:lpstr>
      <vt:lpstr>Office Theme</vt:lpstr>
      <vt:lpstr>Unit-2 Sequence and Series</vt:lpstr>
      <vt:lpstr>PowerPoint Presentation</vt:lpstr>
      <vt:lpstr>PowerPoint Presentation</vt:lpstr>
      <vt:lpstr>PowerPoint Presentation</vt:lpstr>
      <vt:lpstr>PowerPoint Presentation</vt:lpstr>
      <vt:lpstr>Series</vt:lpstr>
      <vt:lpstr>Series</vt:lpstr>
      <vt:lpstr>Series</vt:lpstr>
      <vt:lpstr>PowerPoint Presentation</vt:lpstr>
      <vt:lpstr>Infinite Series</vt:lpstr>
      <vt:lpstr>Test for Geometric Series</vt:lpstr>
      <vt:lpstr>Method:4         Geometric Series</vt:lpstr>
      <vt:lpstr>Method:4 ⇝ Example:1(Continue) </vt:lpstr>
      <vt:lpstr>Method:4         Geometric Series</vt:lpstr>
      <vt:lpstr>Method:4 ⇝ Example:2(Continue) </vt:lpstr>
      <vt:lpstr>Method:4 ⇝ Example:2(Continue) </vt:lpstr>
      <vt:lpstr>Method:4 ⇝ Example:2(Continue) </vt:lpstr>
      <vt:lpstr>Method:4 ⇝ Example:2(Continue) </vt:lpstr>
      <vt:lpstr>Method:4 ⇝ Example:2(Continue) </vt:lpstr>
      <vt:lpstr>Method:4         Geometric Series</vt:lpstr>
      <vt:lpstr>Method:4         Geometric Series</vt:lpstr>
      <vt:lpstr>Method:4 ⇝ Example:4(Continue)</vt:lpstr>
      <vt:lpstr>Method:4 ⇝ Example:4(Continue)</vt:lpstr>
      <vt:lpstr>Method:4 ⟹ Example:4(Continue)</vt:lpstr>
      <vt:lpstr>Method:4 ⟹ Example:4(Continue)</vt:lpstr>
      <vt:lpstr>PowerPoint Presentation</vt:lpstr>
      <vt:lpstr>Infinite Series</vt:lpstr>
      <vt:lpstr>Remember this…</vt:lpstr>
      <vt:lpstr>Method:5         Telescoping Series</vt:lpstr>
      <vt:lpstr>Method:5 ⟹ Example:1(Continue)</vt:lpstr>
      <vt:lpstr>Method:5 ⟹ Example:1(Continue)</vt:lpstr>
      <vt:lpstr>PowerPoint Presentation</vt:lpstr>
      <vt:lpstr>Infinite Series</vt:lpstr>
      <vt:lpstr>Method:6         Zero Test</vt:lpstr>
      <vt:lpstr>Method:6         Zero Test</vt:lpstr>
      <vt:lpstr>Method:6         Zero Test</vt:lpstr>
      <vt:lpstr>Method:6 ⟹ Example:3(Continue)</vt:lpstr>
      <vt:lpstr>Note</vt:lpstr>
      <vt:lpstr>PowerPoint Presentation</vt:lpstr>
      <vt:lpstr>Method:7         Combining Series</vt:lpstr>
      <vt:lpstr>PowerPoint Presentation</vt:lpstr>
      <vt:lpstr>Method:8         Integral Test</vt:lpstr>
      <vt:lpstr>Method:8         Integral Test</vt:lpstr>
      <vt:lpstr>Method:8 ⟹ Example:1(Continue)</vt:lpstr>
      <vt:lpstr>Method:8 ⟹ Example:1(Continue)</vt:lpstr>
      <vt:lpstr>Method:8 ⟹ Example:1(Continue)</vt:lpstr>
      <vt:lpstr>Method:8         Integral Test</vt:lpstr>
      <vt:lpstr>Method:8 ⟹ Example:2(Continue)</vt:lpstr>
      <vt:lpstr>Method:8 ⟹ Example:2(Continue)</vt:lpstr>
      <vt:lpstr>Method:8 ⟹ Example:2(Continue)</vt:lpstr>
      <vt:lpstr>The p-series</vt:lpstr>
      <vt:lpstr>PowerPoint Presentation</vt:lpstr>
      <vt:lpstr>Method:9         Direct Comparison Test</vt:lpstr>
      <vt:lpstr>Method:9         Direct Comparison Test</vt:lpstr>
      <vt:lpstr>Method:9 ⇝ Example:1(Continue)</vt:lpstr>
      <vt:lpstr>Method:9 ⇝ Example:1(i) (Continue)</vt:lpstr>
      <vt:lpstr>Method:9         Direct Comparison Test</vt:lpstr>
      <vt:lpstr>Method:9 ⇝ Example:1(ii) (Continue)</vt:lpstr>
      <vt:lpstr>Method:9 ⇝ Example:1(ii) (Continue)</vt:lpstr>
      <vt:lpstr>Method:9         Direct Comparison Test</vt:lpstr>
      <vt:lpstr>Method:9 ⇝ Example:1(iii) (Continue)</vt:lpstr>
      <vt:lpstr>Method:9 ⇝ Example:1(iii) (Continue)</vt:lpstr>
      <vt:lpstr>Remember this…</vt:lpstr>
      <vt:lpstr>Method:9         Direct Comparison Test</vt:lpstr>
      <vt:lpstr>Method:9 ⇝ Example:2(i) (Continue)</vt:lpstr>
      <vt:lpstr>Method:9         Direct Comparison Test</vt:lpstr>
      <vt:lpstr>Method:9 ⇝ Example:2(ii) (Continue)</vt:lpstr>
      <vt:lpstr>PowerPoint Presentation</vt:lpstr>
      <vt:lpstr>Method:10         Limit Comparison Test</vt:lpstr>
      <vt:lpstr>Method:10         Limit Comparison Test</vt:lpstr>
      <vt:lpstr>Method:10 ⇝ Example:1(Continue)</vt:lpstr>
      <vt:lpstr>Method:10 ⇝ Example:1(Continue)</vt:lpstr>
      <vt:lpstr>Method:10         Limit Comparison Test</vt:lpstr>
      <vt:lpstr>Method:10 ⇝ Example:2(i)(Continue)</vt:lpstr>
      <vt:lpstr>Method:10 ⇝ Example:2(i)(Continue)</vt:lpstr>
      <vt:lpstr>Method:10 ⇝ Example:2(i)(Continue)</vt:lpstr>
      <vt:lpstr>Method:10         Limit Comparison Test</vt:lpstr>
      <vt:lpstr>Method:10 ⇝ Example:2(ii)(Continue)</vt:lpstr>
      <vt:lpstr>Method:10 ⇝ Example:2(ii)(Continue)</vt:lpstr>
      <vt:lpstr>Method:10         Limit Comparison Test</vt:lpstr>
      <vt:lpstr>Method:10 ⇝ Example:2(iii)(Continue)</vt:lpstr>
      <vt:lpstr>Method:10 ⇝ Example:2(iii)(Continue)</vt:lpstr>
      <vt:lpstr>Method:10 ⇝ Example:2(iii)(Continue)</vt:lpstr>
      <vt:lpstr>Method:10         Limit Comparison Test</vt:lpstr>
      <vt:lpstr>Method:10 ⇝ Example:3(i)(Continue)</vt:lpstr>
      <vt:lpstr>Method:10 ⇝ Example:3(i)(Continue)</vt:lpstr>
      <vt:lpstr>Method:10 ⇝ Example:3(i)(Continue)</vt:lpstr>
      <vt:lpstr>Method:10         Limit Comparison Test</vt:lpstr>
      <vt:lpstr>Method:10 ⇝ Example:3(ii)(Continue)</vt:lpstr>
      <vt:lpstr>Method:10         Limit Comparison Test</vt:lpstr>
      <vt:lpstr>Method:10 ⇝ Example:4(i)(Continue)</vt:lpstr>
      <vt:lpstr>Method:10 ⇝ Example:4(i)(Continue)</vt:lpstr>
      <vt:lpstr>Method:10         Limit Comparison Test</vt:lpstr>
      <vt:lpstr>Method:10 ⇝ Example:4(ii)(Continue)</vt:lpstr>
      <vt:lpstr>Method:10 ⇝ Example:4(i)(Continue)</vt:lpstr>
      <vt:lpstr>Formulae…</vt:lpstr>
      <vt:lpstr>Method:10         Limit Comparison Test</vt:lpstr>
      <vt:lpstr>Method:10 ⇝ Example:5(Continue)</vt:lpstr>
      <vt:lpstr>Method:10 ⇝ Example:5(Continue)</vt:lpstr>
      <vt:lpstr>Method:10 ⇝ Example:5(Continue)</vt:lpstr>
      <vt:lpstr>Method:10         Limit Comparison Test</vt:lpstr>
      <vt:lpstr>Method:10 ⇝ Example:6(Continue)</vt:lpstr>
      <vt:lpstr>PowerPoint Presentation</vt:lpstr>
      <vt:lpstr>Method:11         D’Alembert’s Ratio Test</vt:lpstr>
      <vt:lpstr>D’Alembert’s Ratio Test</vt:lpstr>
      <vt:lpstr>Method:11         Ratio Test</vt:lpstr>
      <vt:lpstr>Method:11 ⇝ Example:1(1)(Continue)</vt:lpstr>
      <vt:lpstr>Method:11         Ratio Test</vt:lpstr>
      <vt:lpstr>Method:11 ⇝ Example:1(2)(Continue)</vt:lpstr>
      <vt:lpstr>Method:11         Ratio Test</vt:lpstr>
      <vt:lpstr>Method:11 ⇝ Example:2(Continue)</vt:lpstr>
      <vt:lpstr>Method:11 ⇝ Example:2(Continue)</vt:lpstr>
      <vt:lpstr>Method:11         Ratio Test</vt:lpstr>
      <vt:lpstr>Method:11 ⇝ Example:3(Continue)</vt:lpstr>
      <vt:lpstr>Method:11         Ratio Test</vt:lpstr>
      <vt:lpstr>Method:11         Ratio Test</vt:lpstr>
      <vt:lpstr>Method:11 ⇝ Example:5(Continue)</vt:lpstr>
      <vt:lpstr>Method:11 ⇝ Example:5(Continue)</vt:lpstr>
      <vt:lpstr>Method:11 ⇝ Example:5(Continue)</vt:lpstr>
      <vt:lpstr>Method:11         Ratio Test</vt:lpstr>
      <vt:lpstr>Method:11 ⇝ Example:6(Continue)</vt:lpstr>
      <vt:lpstr>Method:11 ⇝ Example:6(Continue)</vt:lpstr>
      <vt:lpstr>Method:11 ⇝ Example:6(Continue)</vt:lpstr>
      <vt:lpstr>Method:11 ⇝ Example:6(Continue)</vt:lpstr>
      <vt:lpstr>Method:11 ⇝ Example:6(Continue)</vt:lpstr>
      <vt:lpstr>Method:11 ⇝ Example:6(Continue)</vt:lpstr>
      <vt:lpstr>Method:11 ⇝ Example:6(Continue)</vt:lpstr>
      <vt:lpstr>Method:11 ⇝ Example:6(Continue)</vt:lpstr>
      <vt:lpstr>PowerPoint Presentation</vt:lpstr>
      <vt:lpstr>Method:13          Cauchy’s n^th Root Test</vt:lpstr>
      <vt:lpstr>Method:13         Cauchy’s n^th Root Test</vt:lpstr>
      <vt:lpstr>Method:13 ⇝ Example:1(Continue)</vt:lpstr>
      <vt:lpstr>Method:13 ⇝ Example:1(Continue)</vt:lpstr>
      <vt:lpstr>Method:13 ⇝ Example:1(Continue)</vt:lpstr>
      <vt:lpstr>Method:13         Cauchy’s n^th Root Test</vt:lpstr>
      <vt:lpstr>Method:13 ⇝ Example:2(Continue)</vt:lpstr>
      <vt:lpstr>Method:13 ⇝ Example:2(Continue)</vt:lpstr>
      <vt:lpstr>Method:13 ⇝ Example:2(Continue)</vt:lpstr>
      <vt:lpstr>Method:13 ⇝ Example:2(Continue)</vt:lpstr>
      <vt:lpstr>Method:13         Cauchy’s n^th Root Test</vt:lpstr>
      <vt:lpstr>Method:13 ⇝ Example:3(Continue)</vt:lpstr>
      <vt:lpstr>Method:13 ⇝ Example:3(Continue)</vt:lpstr>
      <vt:lpstr>Method:13 ⇝ Example:3(Continue)</vt:lpstr>
      <vt:lpstr>Method:13 ⇝ Example:3(Continue)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710</cp:revision>
  <dcterms:created xsi:type="dcterms:W3CDTF">2020-05-01T05:09:15Z</dcterms:created>
  <dcterms:modified xsi:type="dcterms:W3CDTF">2021-02-07T06:25:21Z</dcterms:modified>
</cp:coreProperties>
</file>